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4" r:id="rId2"/>
    <p:sldId id="259" r:id="rId3"/>
    <p:sldId id="382" r:id="rId4"/>
    <p:sldId id="346" r:id="rId5"/>
    <p:sldId id="280" r:id="rId6"/>
    <p:sldId id="281" r:id="rId7"/>
    <p:sldId id="366" r:id="rId8"/>
    <p:sldId id="348" r:id="rId9"/>
    <p:sldId id="350" r:id="rId10"/>
    <p:sldId id="373" r:id="rId11"/>
    <p:sldId id="351" r:id="rId12"/>
    <p:sldId id="356" r:id="rId13"/>
    <p:sldId id="357" r:id="rId14"/>
    <p:sldId id="360" r:id="rId15"/>
    <p:sldId id="375" r:id="rId16"/>
    <p:sldId id="301" r:id="rId17"/>
    <p:sldId id="284" r:id="rId18"/>
    <p:sldId id="290" r:id="rId19"/>
    <p:sldId id="307" r:id="rId20"/>
    <p:sldId id="376" r:id="rId21"/>
    <p:sldId id="310" r:id="rId22"/>
    <p:sldId id="308" r:id="rId23"/>
    <p:sldId id="312" r:id="rId24"/>
    <p:sldId id="379" r:id="rId25"/>
    <p:sldId id="380" r:id="rId26"/>
    <p:sldId id="303" r:id="rId27"/>
    <p:sldId id="378" r:id="rId28"/>
    <p:sldId id="316" r:id="rId29"/>
    <p:sldId id="318" r:id="rId30"/>
    <p:sldId id="320" r:id="rId31"/>
    <p:sldId id="322" r:id="rId32"/>
    <p:sldId id="325" r:id="rId33"/>
    <p:sldId id="327" r:id="rId34"/>
    <p:sldId id="329" r:id="rId35"/>
    <p:sldId id="331" r:id="rId36"/>
    <p:sldId id="333" r:id="rId37"/>
    <p:sldId id="335" r:id="rId38"/>
  </p:sldIdLst>
  <p:sldSz cx="9144000" cy="6858000" type="screen4x3"/>
  <p:notesSz cx="6858000" cy="9144000"/>
  <p:defaultTextStyle>
    <a:defPPr>
      <a:defRPr lang="tr-T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538" autoAdjust="0"/>
  </p:normalViewPr>
  <p:slideViewPr>
    <p:cSldViewPr>
      <p:cViewPr>
        <p:scale>
          <a:sx n="100" d="100"/>
          <a:sy n="100" d="100"/>
        </p:scale>
        <p:origin x="51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DCD22-6AD9-484D-B2E2-DD54A3CB9E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F1146B-950C-40E1-A291-31C80DDB9F91}">
      <dgm:prSet phldrT="[Metin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4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كونفدرالية الوحدة الإسلامية</a:t>
          </a:r>
        </a:p>
      </dgm:t>
    </dgm:pt>
    <dgm:pt modelId="{C9084F27-4780-4394-AEEC-D5B5DD0F72D6}" type="parTrans" cxnId="{114B78A3-CF61-46F4-AE7A-C58531BBF011}">
      <dgm:prSet/>
      <dgm:spPr/>
      <dgm:t>
        <a:bodyPr/>
        <a:lstStyle/>
        <a:p>
          <a:endParaRPr lang="tr-TR"/>
        </a:p>
      </dgm:t>
    </dgm:pt>
    <dgm:pt modelId="{5AA5C99C-4A7B-4F30-9DEF-B8E59891FF95}" type="sibTrans" cxnId="{114B78A3-CF61-46F4-AE7A-C58531BBF011}">
      <dgm:prSet/>
      <dgm:spPr/>
      <dgm:t>
        <a:bodyPr/>
        <a:lstStyle/>
        <a:p>
          <a:endParaRPr lang="tr-TR"/>
        </a:p>
      </dgm:t>
    </dgm:pt>
    <dgm:pt modelId="{63B79596-9AE8-4B1D-90B2-8D5CE4948016}" type="asst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4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مجلس </a:t>
          </a:r>
        </a:p>
      </dgm:t>
    </dgm:pt>
    <dgm:pt modelId="{0E25F8BE-3134-4C51-95F8-5F12FDB7E5DF}" type="parTrans" cxnId="{EACFEFA0-2D46-44E1-A6DB-0E5E9E5B914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1CD886A-3AAC-4F63-B398-7041C2027090}" type="sibTrans" cxnId="{EACFEFA0-2D46-44E1-A6DB-0E5E9E5B9143}">
      <dgm:prSet/>
      <dgm:spPr/>
      <dgm:t>
        <a:bodyPr/>
        <a:lstStyle/>
        <a:p>
          <a:endParaRPr lang="tr-TR"/>
        </a:p>
      </dgm:t>
    </dgm:pt>
    <dgm:pt modelId="{A8CB88DB-75AE-49D5-BBCD-A45CA23991F6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الشرق الأوسط</a:t>
          </a:r>
        </a:p>
      </dgm:t>
    </dgm:pt>
    <dgm:pt modelId="{6B1F94CA-214B-435A-8DDE-29419FF17092}" type="parTrans" cxnId="{2F613C15-706E-4A40-B71C-AA8EA6254B6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8BDEFD0-9DA4-4AD5-A0C2-FD79CD15F65D}" type="sibTrans" cxnId="{2F613C15-706E-4A40-B71C-AA8EA6254B6F}">
      <dgm:prSet/>
      <dgm:spPr/>
      <dgm:t>
        <a:bodyPr/>
        <a:lstStyle/>
        <a:p>
          <a:endParaRPr lang="tr-TR"/>
        </a:p>
      </dgm:t>
    </dgm:pt>
    <dgm:pt modelId="{B6AA3DB6-A2D0-4035-A565-16182C7009EA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آسيا الوسطى</a:t>
          </a:r>
        </a:p>
      </dgm:t>
    </dgm:pt>
    <dgm:pt modelId="{4A7E82D3-CFAD-41F2-A5F7-D3D686210335}" type="parTrans" cxnId="{6D25D570-5E2A-460B-87B7-B207F8090A3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33C4B8A-840B-4178-B3AC-0BA98EB72E44}" type="sibTrans" cxnId="{6D25D570-5E2A-460B-87B7-B207F8090A3B}">
      <dgm:prSet/>
      <dgm:spPr/>
      <dgm:t>
        <a:bodyPr/>
        <a:lstStyle/>
        <a:p>
          <a:endParaRPr lang="tr-TR"/>
        </a:p>
      </dgm:t>
    </dgm:pt>
    <dgm:pt modelId="{FFDB7A24-371B-4611-8704-332C6384741B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الشرق الأدنى</a:t>
          </a:r>
        </a:p>
      </dgm:t>
    </dgm:pt>
    <dgm:pt modelId="{3A0ECDBE-3CFC-4CED-8C72-9D05AD1F5876}" type="parTrans" cxnId="{5986EF20-31C5-4868-8BE8-3A3DFCA5C8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8FEDE1-B695-44C3-967C-36F3392F5EC3}" type="sibTrans" cxnId="{5986EF20-31C5-4868-8BE8-3A3DFCA5C868}">
      <dgm:prSet/>
      <dgm:spPr/>
      <dgm:t>
        <a:bodyPr/>
        <a:lstStyle/>
        <a:p>
          <a:endParaRPr lang="tr-TR"/>
        </a:p>
      </dgm:t>
    </dgm:pt>
    <dgm:pt modelId="{A53B2E47-734F-4FD1-A5C8-2822FEE08F39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4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الوزراء</a:t>
          </a:r>
        </a:p>
      </dgm:t>
    </dgm:pt>
    <dgm:pt modelId="{4D9D763B-C3E7-4CD2-97A8-AF457BD504AE}" type="parTrans" cxnId="{F0F184F7-6302-45BF-934D-9D74581EF84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7318A06-A95E-4794-9067-E3AD792B7E15}" type="sibTrans" cxnId="{F0F184F7-6302-45BF-934D-9D74581EF84C}">
      <dgm:prSet/>
      <dgm:spPr/>
      <dgm:t>
        <a:bodyPr/>
        <a:lstStyle/>
        <a:p>
          <a:endParaRPr lang="tr-TR"/>
        </a:p>
      </dgm:t>
    </dgm:pt>
    <dgm:pt modelId="{4E236E85-C73C-498E-B5CB-FA5F8A00FC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جنوب شرق آسيا</a:t>
          </a:r>
        </a:p>
      </dgm:t>
    </dgm:pt>
    <dgm:pt modelId="{7B205337-41AD-4C5F-B674-832FA457ECAA}" type="parTrans" cxnId="{4A4081EF-88AE-4965-8876-A28763949C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47FAAD-C9A2-42C6-A06F-D4837CB7E021}" type="sibTrans" cxnId="{4A4081EF-88AE-4965-8876-A28763949C69}">
      <dgm:prSet/>
      <dgm:spPr/>
      <dgm:t>
        <a:bodyPr/>
        <a:lstStyle/>
        <a:p>
          <a:endParaRPr lang="tr-TR"/>
        </a:p>
      </dgm:t>
    </dgm:pt>
    <dgm:pt modelId="{6950CAF2-77E0-4F5B-A36E-D5A8138412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شمال أفريقيا</a:t>
          </a:r>
        </a:p>
      </dgm:t>
    </dgm:pt>
    <dgm:pt modelId="{338363DF-D3D7-4F70-A4B2-961ED85ED4B0}" type="parTrans" cxnId="{9EF0B97F-BCA0-4A2E-9C56-A8CC8634A2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E53E8C8-A35E-41E2-889D-1500CF86BA73}" type="sibTrans" cxnId="{9EF0B97F-BCA0-4A2E-9C56-A8CC8634A2EF}">
      <dgm:prSet/>
      <dgm:spPr/>
      <dgm:t>
        <a:bodyPr/>
        <a:lstStyle/>
        <a:p>
          <a:endParaRPr lang="tr-TR"/>
        </a:p>
      </dgm:t>
    </dgm:pt>
    <dgm:pt modelId="{2D9B14F4-2032-4A6D-9DDD-9F8216C3B7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شرق أفريقيا</a:t>
          </a:r>
        </a:p>
      </dgm:t>
    </dgm:pt>
    <dgm:pt modelId="{512ACC3B-01E5-4BC6-999C-CE2180734BBB}" type="parTrans" cxnId="{099E6D2F-E344-4DDA-9F19-E32B5E9B7D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88EE5F8-FB01-49A6-8631-26C7EF1BA6F8}" type="sibTrans" cxnId="{099E6D2F-E344-4DDA-9F19-E32B5E9B7D5A}">
      <dgm:prSet/>
      <dgm:spPr/>
      <dgm:t>
        <a:bodyPr/>
        <a:lstStyle/>
        <a:p>
          <a:endParaRPr lang="tr-TR"/>
        </a:p>
      </dgm:t>
    </dgm:pt>
    <dgm:pt modelId="{0F1B5D79-ADDF-45FD-836C-4B8275CF639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شمال غرب أفريقيا</a:t>
          </a:r>
        </a:p>
      </dgm:t>
    </dgm:pt>
    <dgm:pt modelId="{64DB0737-3B04-4D99-9A8A-28F24EC04C42}" type="parTrans" cxnId="{3B21CCB4-B036-41F3-B0ED-A5247E8C1B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483D9F-55EC-4F43-8AAA-3860C516EF57}" type="sibTrans" cxnId="{3B21CCB4-B036-41F3-B0ED-A5247E8C1B5D}">
      <dgm:prSet/>
      <dgm:spPr/>
      <dgm:t>
        <a:bodyPr/>
        <a:lstStyle/>
        <a:p>
          <a:endParaRPr lang="tr-TR"/>
        </a:p>
      </dgm:t>
    </dgm:pt>
    <dgm:pt modelId="{ED1E5A4C-5AE9-44C7-9354-FBD9D1B768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جنوب غرب أفريقيا</a:t>
          </a:r>
        </a:p>
      </dgm:t>
    </dgm:pt>
    <dgm:pt modelId="{AB00BA46-61A5-4624-8F0B-A4B412746068}" type="parTrans" cxnId="{DC7F88B6-1B36-4919-AD27-D3DA384FD77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0102E7-D978-431D-A6E0-B2E1292F385F}" type="sibTrans" cxnId="{DC7F88B6-1B36-4919-AD27-D3DA384FD773}">
      <dgm:prSet/>
      <dgm:spPr/>
      <dgm:t>
        <a:bodyPr/>
        <a:lstStyle/>
        <a:p>
          <a:endParaRPr lang="tr-TR"/>
        </a:p>
      </dgm:t>
    </dgm:pt>
    <dgm:pt modelId="{F0808B71-BEDD-432C-8E05-9453950A5C8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أوروبا</a:t>
          </a:r>
        </a:p>
      </dgm:t>
    </dgm:pt>
    <dgm:pt modelId="{66F57A8A-BFB9-4CD2-B6BE-4908B68AADAC}" type="parTrans" cxnId="{2D83F1A1-E4D4-4687-9DF2-538B84A7925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56F79A-A492-4869-A904-1609239A76BB}" type="sibTrans" cxnId="{2D83F1A1-E4D4-4687-9DF2-538B84A79258}">
      <dgm:prSet/>
      <dgm:spPr/>
      <dgm:t>
        <a:bodyPr/>
        <a:lstStyle/>
        <a:p>
          <a:endParaRPr lang="tr-TR"/>
        </a:p>
      </dgm:t>
    </dgm:pt>
    <dgm:pt modelId="{370B8C7D-87C4-4315-90BD-237406E787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باكستان</a:t>
          </a:r>
        </a:p>
      </dgm:t>
    </dgm:pt>
    <dgm:pt modelId="{0799486C-EC87-4579-B09F-34D9617A1258}" type="parTrans" cxnId="{BE77807F-3B80-42E8-838D-DB55473FBB0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913B467-BCC9-482C-8579-986B914F5968}" type="sibTrans" cxnId="{BE77807F-3B80-42E8-838D-DB55473FBB02}">
      <dgm:prSet/>
      <dgm:spPr/>
      <dgm:t>
        <a:bodyPr/>
        <a:lstStyle/>
        <a:p>
          <a:endParaRPr lang="tr-TR"/>
        </a:p>
      </dgm:t>
    </dgm:pt>
    <dgm:pt modelId="{5FEB13EF-A365-4D0F-9B53-74B384440F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ماليزيا</a:t>
          </a:r>
        </a:p>
      </dgm:t>
    </dgm:pt>
    <dgm:pt modelId="{8C82084A-F313-4010-878D-D75685DE9126}" type="parTrans" cxnId="{335F340F-D02A-490B-9AFC-727E68B13F8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D1BF37B-162B-4BBC-8BAE-724577A4957B}" type="sibTrans" cxnId="{335F340F-D02A-490B-9AFC-727E68B13F81}">
      <dgm:prSet/>
      <dgm:spPr/>
      <dgm:t>
        <a:bodyPr/>
        <a:lstStyle/>
        <a:p>
          <a:endParaRPr lang="tr-TR"/>
        </a:p>
      </dgm:t>
    </dgm:pt>
    <dgm:pt modelId="{908C6C2A-31F3-4D05-9D42-B732F712306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تونس</a:t>
          </a:r>
        </a:p>
      </dgm:t>
    </dgm:pt>
    <dgm:pt modelId="{D01C9F7A-5F78-4E8E-BCC9-AD863742CA58}" type="parTrans" cxnId="{23602080-1155-46B1-B4B0-9D428154311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C05BEAD-0106-4858-AA61-C63933D911D7}" type="sibTrans" cxnId="{23602080-1155-46B1-B4B0-9D4281543116}">
      <dgm:prSet/>
      <dgm:spPr/>
      <dgm:t>
        <a:bodyPr/>
        <a:lstStyle/>
        <a:p>
          <a:endParaRPr lang="tr-TR"/>
        </a:p>
      </dgm:t>
    </dgm:pt>
    <dgm:pt modelId="{76DBE95A-CE13-465B-A817-13BCB42126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السودان</a:t>
          </a:r>
        </a:p>
      </dgm:t>
    </dgm:pt>
    <dgm:pt modelId="{4B8A438F-45C7-46E4-AC19-573DD6E1FD18}" type="parTrans" cxnId="{BD767319-79A6-4943-A27D-B14ABFF3E4F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0570DB3-B069-4A0B-B9DE-AF77CBC285DE}" type="sibTrans" cxnId="{BD767319-79A6-4943-A27D-B14ABFF3E4F4}">
      <dgm:prSet/>
      <dgm:spPr/>
      <dgm:t>
        <a:bodyPr/>
        <a:lstStyle/>
        <a:p>
          <a:endParaRPr lang="tr-TR"/>
        </a:p>
      </dgm:t>
    </dgm:pt>
    <dgm:pt modelId="{D05DD12F-DE2F-4BAB-BC56-B0E18AD1F3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سيرونام</a:t>
          </a:r>
        </a:p>
      </dgm:t>
    </dgm:pt>
    <dgm:pt modelId="{89826423-009A-496D-8E14-E25F6A8E1ADD}" type="parTrans" cxnId="{9310B5DA-DEDB-4963-BEDA-ACF60088BC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0FFF619-1F8A-4B78-93F4-717F4B113215}" type="sibTrans" cxnId="{9310B5DA-DEDB-4963-BEDA-ACF60088BC65}">
      <dgm:prSet/>
      <dgm:spPr/>
      <dgm:t>
        <a:bodyPr/>
        <a:lstStyle/>
        <a:p>
          <a:endParaRPr lang="tr-TR"/>
        </a:p>
      </dgm:t>
    </dgm:pt>
    <dgm:pt modelId="{B6B82DD2-3FA2-4160-9C6C-E218696BE0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توغو</a:t>
          </a:r>
        </a:p>
      </dgm:t>
    </dgm:pt>
    <dgm:pt modelId="{0CAF288C-5300-4AFC-ADE4-3E7BD5F367E2}" type="parTrans" cxnId="{C8256485-09CA-49CB-9985-B85254443FB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45CE906-8466-4A7C-AF59-7038D02EDF24}" type="sibTrans" cxnId="{C8256485-09CA-49CB-9985-B85254443FBE}">
      <dgm:prSet/>
      <dgm:spPr/>
      <dgm:t>
        <a:bodyPr/>
        <a:lstStyle/>
        <a:p>
          <a:endParaRPr lang="tr-TR"/>
        </a:p>
      </dgm:t>
    </dgm:pt>
    <dgm:pt modelId="{63245855-FC92-4D8F-96C6-C5143D454C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مقدونيا</a:t>
          </a:r>
        </a:p>
      </dgm:t>
    </dgm:pt>
    <dgm:pt modelId="{C2996C2B-67CA-48DF-9480-06FD31BE6CED}" type="parTrans" cxnId="{3CB34538-7EFC-47EF-8290-D3C20D3377C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AF08E18-EF27-4D19-815E-8E99DB913BDA}" type="sibTrans" cxnId="{3CB34538-7EFC-47EF-8290-D3C20D3377CB}">
      <dgm:prSet/>
      <dgm:spPr/>
      <dgm:t>
        <a:bodyPr/>
        <a:lstStyle/>
        <a:p>
          <a:endParaRPr lang="tr-TR"/>
        </a:p>
      </dgm:t>
    </dgm:pt>
    <dgm:pt modelId="{1E0BB212-87B4-4B62-AEEE-095D993057B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اليمن</a:t>
          </a:r>
        </a:p>
      </dgm:t>
    </dgm:pt>
    <dgm:pt modelId="{2E1E8E2D-9260-40BB-81FD-FB5AF71BF78B}" type="parTrans" cxnId="{E0FEBDA6-1384-4A90-8D4C-8D5225D0619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97D7B11-2AA7-433F-920E-E95B32EE4732}" type="sibTrans" cxnId="{E0FEBDA6-1384-4A90-8D4C-8D5225D06195}">
      <dgm:prSet/>
      <dgm:spPr/>
      <dgm:t>
        <a:bodyPr/>
        <a:lstStyle/>
        <a:p>
          <a:endParaRPr lang="tr-TR"/>
        </a:p>
      </dgm:t>
    </dgm:pt>
    <dgm:pt modelId="{9D2C73F1-1888-4C7F-9C26-6F54D2316F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الأردن</a:t>
          </a:r>
        </a:p>
      </dgm:t>
    </dgm:pt>
    <dgm:pt modelId="{3A32A6C6-0390-45A3-A7A7-B1FCB4F6E45D}" type="parTrans" cxnId="{BAE2B709-80E5-404E-8081-61656A2DFC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50178EE-1DA9-4B0A-9BD5-F9A492D500CE}" type="sibTrans" cxnId="{BAE2B709-80E5-404E-8081-61656A2DFC68}">
      <dgm:prSet/>
      <dgm:spPr/>
      <dgm:t>
        <a:bodyPr/>
        <a:lstStyle/>
        <a:p>
          <a:endParaRPr lang="tr-TR"/>
        </a:p>
      </dgm:t>
    </dgm:pt>
    <dgm:pt modelId="{12EE1E19-540E-42C4-883C-EDE76F0E96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عمان</a:t>
          </a:r>
        </a:p>
      </dgm:t>
    </dgm:pt>
    <dgm:pt modelId="{6463291E-2EBD-4EC0-BA37-E42E66A9A641}" type="parTrans" cxnId="{5C9770BA-FE1F-4CF1-BA34-50BD9D15F89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8C4EEDB-D747-4BAC-9AAE-6CC826A5075D}" type="sibTrans" cxnId="{5C9770BA-FE1F-4CF1-BA34-50BD9D15F891}">
      <dgm:prSet/>
      <dgm:spPr/>
      <dgm:t>
        <a:bodyPr/>
        <a:lstStyle/>
        <a:p>
          <a:endParaRPr lang="tr-TR"/>
        </a:p>
      </dgm:t>
    </dgm:pt>
    <dgm:pt modelId="{CAAD6DA1-E6FA-4DBC-A62D-B5AB729AC1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السعودية</a:t>
          </a:r>
        </a:p>
      </dgm:t>
    </dgm:pt>
    <dgm:pt modelId="{99BCEFD0-BE5F-448E-B0C9-E1142E77BFD5}" type="parTrans" cxnId="{CDE6A8E7-4941-41E2-B64A-A6DA11BA60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4B463E3-826A-456D-82D9-05A19479CCA5}" type="sibTrans" cxnId="{CDE6A8E7-4941-41E2-B64A-A6DA11BA6000}">
      <dgm:prSet/>
      <dgm:spPr/>
      <dgm:t>
        <a:bodyPr/>
        <a:lstStyle/>
        <a:p>
          <a:endParaRPr lang="tr-TR"/>
        </a:p>
      </dgm:t>
    </dgm:pt>
    <dgm:pt modelId="{8FA96663-E439-4F11-8241-15BB6B03C12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سورية</a:t>
          </a:r>
        </a:p>
      </dgm:t>
    </dgm:pt>
    <dgm:pt modelId="{69F98F91-0F5E-4A15-A236-B66E838C1F8D}" type="parTrans" cxnId="{DEC0C582-671B-46C2-8F3F-4BE908D67ED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2526575-AAAA-48C2-82A4-8F905F2850D8}" type="sibTrans" cxnId="{DEC0C582-671B-46C2-8F3F-4BE908D67ED9}">
      <dgm:prSet/>
      <dgm:spPr/>
      <dgm:t>
        <a:bodyPr/>
        <a:lstStyle/>
        <a:p>
          <a:endParaRPr lang="tr-TR"/>
        </a:p>
      </dgm:t>
    </dgm:pt>
    <dgm:pt modelId="{C7976DA2-E913-4514-8B93-4AB44E8E3F6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لبنان</a:t>
          </a:r>
        </a:p>
      </dgm:t>
    </dgm:pt>
    <dgm:pt modelId="{06C2E077-D763-421C-BA1C-076DA31A0EF8}" type="parTrans" cxnId="{2774E648-4526-455D-AAAA-B95FA21BED1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BB249F4-29B3-46F6-B33C-B91A74F22F87}" type="sibTrans" cxnId="{2774E648-4526-455D-AAAA-B95FA21BED1E}">
      <dgm:prSet/>
      <dgm:spPr/>
      <dgm:t>
        <a:bodyPr/>
        <a:lstStyle/>
        <a:p>
          <a:endParaRPr lang="tr-TR"/>
        </a:p>
      </dgm:t>
    </dgm:pt>
    <dgm:pt modelId="{2A58AFAD-B354-474D-8E90-660781E8C8B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الكويت</a:t>
          </a:r>
        </a:p>
      </dgm:t>
    </dgm:pt>
    <dgm:pt modelId="{98514A4D-97F0-41DE-B4D6-E909D28C3728}" type="parTrans" cxnId="{91D7E2F3-EE82-4D1C-A756-77AF787FAA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3058397-CE12-4B24-8830-42626A43B344}" type="sibTrans" cxnId="{91D7E2F3-EE82-4D1C-A756-77AF787FAA69}">
      <dgm:prSet/>
      <dgm:spPr/>
      <dgm:t>
        <a:bodyPr/>
        <a:lstStyle/>
        <a:p>
          <a:endParaRPr lang="tr-TR"/>
        </a:p>
      </dgm:t>
    </dgm:pt>
    <dgm:pt modelId="{D25F8238-B2E3-425C-BF1E-CD9888F72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قطر</a:t>
          </a:r>
        </a:p>
      </dgm:t>
    </dgm:pt>
    <dgm:pt modelId="{62EEF60C-4195-40EA-B443-1247D8B8389E}" type="parTrans" cxnId="{49FCAF36-2A26-4FE1-BE81-18AB9EE7B61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E1A4E0-5868-4299-9D68-8E300F02B8A0}" type="sibTrans" cxnId="{49FCAF36-2A26-4FE1-BE81-18AB9EE7B61A}">
      <dgm:prSet/>
      <dgm:spPr/>
      <dgm:t>
        <a:bodyPr/>
        <a:lstStyle/>
        <a:p>
          <a:endParaRPr lang="tr-TR"/>
        </a:p>
      </dgm:t>
    </dgm:pt>
    <dgm:pt modelId="{AF5CDD6F-49B7-41D7-AD54-8CE268F998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فلسطين</a:t>
          </a:r>
        </a:p>
      </dgm:t>
    </dgm:pt>
    <dgm:pt modelId="{545F4CC5-5323-40CD-94A9-98EBC6194EB8}" type="parTrans" cxnId="{70B86203-FA21-475B-9BE9-F178F841A4E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5721EF0-AC61-452D-81E7-5FB03FF6D988}" type="sibTrans" cxnId="{70B86203-FA21-475B-9BE9-F178F841A4E6}">
      <dgm:prSet/>
      <dgm:spPr/>
      <dgm:t>
        <a:bodyPr/>
        <a:lstStyle/>
        <a:p>
          <a:endParaRPr lang="tr-TR"/>
        </a:p>
      </dgm:t>
    </dgm:pt>
    <dgm:pt modelId="{2C9ED7B3-B590-4B66-B161-316F0556A4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الإمارات العربية المتحدة</a:t>
          </a:r>
        </a:p>
      </dgm:t>
    </dgm:pt>
    <dgm:pt modelId="{304A40C9-3C06-4A65-9BB0-DE101EE6A056}" type="parTrans" cxnId="{04C450F5-D726-4095-9035-E8DFE51A958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56C9A8-7B82-496A-954D-F023F2998186}" type="sibTrans" cxnId="{04C450F5-D726-4095-9035-E8DFE51A958A}">
      <dgm:prSet/>
      <dgm:spPr/>
      <dgm:t>
        <a:bodyPr/>
        <a:lstStyle/>
        <a:p>
          <a:endParaRPr lang="tr-TR"/>
        </a:p>
      </dgm:t>
    </dgm:pt>
    <dgm:pt modelId="{77A700A7-A4C0-4FBA-9843-D0260EF3792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البحرين</a:t>
          </a:r>
        </a:p>
      </dgm:t>
    </dgm:pt>
    <dgm:pt modelId="{AAEA9E83-F2AA-409C-BCEF-F3BCB01687C9}" type="parTrans" cxnId="{B3C55A79-5C52-4A88-924A-9EF7F75F578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7D6B28D-0A86-480C-8332-2298C85C01A1}" type="sibTrans" cxnId="{B3C55A79-5C52-4A88-924A-9EF7F75F5789}">
      <dgm:prSet/>
      <dgm:spPr/>
      <dgm:t>
        <a:bodyPr/>
        <a:lstStyle/>
        <a:p>
          <a:endParaRPr lang="tr-TR"/>
        </a:p>
      </dgm:t>
    </dgm:pt>
    <dgm:pt modelId="{4B69C4AA-130C-4C7C-874E-B529D93198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تركيا</a:t>
          </a:r>
        </a:p>
      </dgm:t>
    </dgm:pt>
    <dgm:pt modelId="{D5978FE6-5A9D-4C76-86C7-5358A80C5742}" type="parTrans" cxnId="{0C69E1D0-1E56-46A8-9AFF-7750F48A50A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B2C93EF-64D6-424F-B4D9-0955814AAA0E}" type="sibTrans" cxnId="{0C69E1D0-1E56-46A8-9AFF-7750F48A50A3}">
      <dgm:prSet/>
      <dgm:spPr/>
      <dgm:t>
        <a:bodyPr/>
        <a:lstStyle/>
        <a:p>
          <a:endParaRPr lang="tr-TR"/>
        </a:p>
      </dgm:t>
    </dgm:pt>
    <dgm:pt modelId="{16E051B9-B588-4FBF-A4F4-0976A40C7E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طاجيكستان</a:t>
          </a:r>
        </a:p>
      </dgm:t>
    </dgm:pt>
    <dgm:pt modelId="{F309BFC8-E317-40F5-BC97-975C317D0B7F}" type="parTrans" cxnId="{95FE0DBF-55AE-4073-A2B1-9C9367D6A4A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886CF30-BDD6-4C9E-AF49-5282C3B214A1}" type="sibTrans" cxnId="{95FE0DBF-55AE-4073-A2B1-9C9367D6A4AB}">
      <dgm:prSet/>
      <dgm:spPr/>
      <dgm:t>
        <a:bodyPr/>
        <a:lstStyle/>
        <a:p>
          <a:endParaRPr lang="tr-TR"/>
        </a:p>
      </dgm:t>
    </dgm:pt>
    <dgm:pt modelId="{46C60023-DE48-49CB-BFD1-64A5D62B1A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أوزبكستان</a:t>
          </a:r>
        </a:p>
      </dgm:t>
    </dgm:pt>
    <dgm:pt modelId="{EBC2D21A-3FBC-43A9-B100-B6770B4151D3}" type="parTrans" cxnId="{A2228126-13DF-4018-AD60-49031BB38B8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8DD793D-39D1-41C1-8ABF-2068F9863BBA}" type="sibTrans" cxnId="{A2228126-13DF-4018-AD60-49031BB38B8D}">
      <dgm:prSet/>
      <dgm:spPr/>
      <dgm:t>
        <a:bodyPr/>
        <a:lstStyle/>
        <a:p>
          <a:endParaRPr lang="tr-TR"/>
        </a:p>
      </dgm:t>
    </dgm:pt>
    <dgm:pt modelId="{CCA80E55-9317-47A5-8120-C5AE2A4C23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جمهورية قبرص الشمالية التركية</a:t>
          </a:r>
        </a:p>
      </dgm:t>
    </dgm:pt>
    <dgm:pt modelId="{2B126DEB-7D6C-49B1-8EF5-62540B6DD5D3}" type="parTrans" cxnId="{B40D9AF4-0709-4638-86FE-CA480A163B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613270F-FFA5-4A21-BA43-1FA80CB04228}" type="sibTrans" cxnId="{B40D9AF4-0709-4638-86FE-CA480A163B59}">
      <dgm:prSet/>
      <dgm:spPr/>
      <dgm:t>
        <a:bodyPr/>
        <a:lstStyle/>
        <a:p>
          <a:endParaRPr lang="tr-TR"/>
        </a:p>
      </dgm:t>
    </dgm:pt>
    <dgm:pt modelId="{FE76BC74-5AAC-4499-B2F2-8F624FBDF04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قيرغيزستان</a:t>
          </a:r>
        </a:p>
      </dgm:t>
    </dgm:pt>
    <dgm:pt modelId="{23754004-2C24-4B99-9779-8B54EF9B2790}" type="parTrans" cxnId="{C890B840-B165-4AC7-A138-9EBA9831EF7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9762372-9131-46D3-9814-455A74F1F8BE}" type="sibTrans" cxnId="{C890B840-B165-4AC7-A138-9EBA9831EF77}">
      <dgm:prSet/>
      <dgm:spPr/>
      <dgm:t>
        <a:bodyPr/>
        <a:lstStyle/>
        <a:p>
          <a:endParaRPr lang="tr-TR"/>
        </a:p>
      </dgm:t>
    </dgm:pt>
    <dgm:pt modelId="{CC9E7D46-CE60-4DB3-ABB6-8FAE51F115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كازاخستان</a:t>
          </a:r>
        </a:p>
      </dgm:t>
    </dgm:pt>
    <dgm:pt modelId="{BDE1A969-D4AE-4724-8170-8F879EDBA0A1}" type="parTrans" cxnId="{B17C76A8-A392-46CB-AA6F-DADE2B38D7E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7C7F4F-5532-42C4-9C5C-838C8EEF4248}" type="sibTrans" cxnId="{B17C76A8-A392-46CB-AA6F-DADE2B38D7ED}">
      <dgm:prSet/>
      <dgm:spPr/>
      <dgm:t>
        <a:bodyPr/>
        <a:lstStyle/>
        <a:p>
          <a:endParaRPr lang="tr-TR"/>
        </a:p>
      </dgm:t>
    </dgm:pt>
    <dgm:pt modelId="{26374645-5CA4-4A34-BBF5-E88129931C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أذربيجان</a:t>
          </a:r>
        </a:p>
      </dgm:t>
    </dgm:pt>
    <dgm:pt modelId="{EA833A3D-58A1-41A9-8722-0A261728C412}" type="parTrans" cxnId="{79164881-B7CE-4EFE-8581-33A9CFA702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6F2A020-6328-4044-AD07-16A5738F766A}" type="sibTrans" cxnId="{79164881-B7CE-4EFE-8581-33A9CFA702FD}">
      <dgm:prSet/>
      <dgm:spPr/>
      <dgm:t>
        <a:bodyPr/>
        <a:lstStyle/>
        <a:p>
          <a:endParaRPr lang="tr-TR"/>
        </a:p>
      </dgm:t>
    </dgm:pt>
    <dgm:pt modelId="{E74CCFAE-6972-47D3-9BB6-76035A8B15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إيران</a:t>
          </a:r>
        </a:p>
      </dgm:t>
    </dgm:pt>
    <dgm:pt modelId="{E5E4D2B0-D121-4244-B504-60F45721659F}" type="parTrans" cxnId="{1BA7598B-E5A9-496C-8280-31BDC4A2138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836C9BD-89D2-4EE2-996E-FE7EDCD26107}" type="sibTrans" cxnId="{1BA7598B-E5A9-496C-8280-31BDC4A2138C}">
      <dgm:prSet/>
      <dgm:spPr/>
      <dgm:t>
        <a:bodyPr/>
        <a:lstStyle/>
        <a:p>
          <a:endParaRPr lang="tr-TR"/>
        </a:p>
      </dgm:t>
    </dgm:pt>
    <dgm:pt modelId="{3F08BE98-A002-406E-99AF-CB37A190B15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بنغلادش</a:t>
          </a:r>
        </a:p>
      </dgm:t>
    </dgm:pt>
    <dgm:pt modelId="{D51934FF-3631-4CFA-B843-EE7F97FECCED}" type="parTrans" cxnId="{F42DF326-76ED-411F-A4FC-224681CB181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D1C8D82-BC56-44D6-AAA4-E1301634F683}" type="sibTrans" cxnId="{F42DF326-76ED-411F-A4FC-224681CB1818}">
      <dgm:prSet/>
      <dgm:spPr/>
      <dgm:t>
        <a:bodyPr/>
        <a:lstStyle/>
        <a:p>
          <a:endParaRPr lang="tr-TR"/>
        </a:p>
      </dgm:t>
    </dgm:pt>
    <dgm:pt modelId="{9EFFBFF9-DAF9-483A-B0F4-20B88468F9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أندونيسيا</a:t>
          </a:r>
        </a:p>
      </dgm:t>
    </dgm:pt>
    <dgm:pt modelId="{15006B29-6910-4811-9DD4-5CA87401F2E1}" type="parTrans" cxnId="{492CDC51-1947-4D80-9502-C41DBC29CB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D6FCC6F-94A3-4F16-9DB7-35FDDADC54D5}" type="sibTrans" cxnId="{492CDC51-1947-4D80-9502-C41DBC29CB5A}">
      <dgm:prSet/>
      <dgm:spPr/>
      <dgm:t>
        <a:bodyPr/>
        <a:lstStyle/>
        <a:p>
          <a:endParaRPr lang="tr-TR"/>
        </a:p>
      </dgm:t>
    </dgm:pt>
    <dgm:pt modelId="{AAAB7FC4-3412-494D-BBF2-1004FB4D64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سلطنة بروناي</a:t>
          </a:r>
        </a:p>
      </dgm:t>
    </dgm:pt>
    <dgm:pt modelId="{A9A0D5EC-A0BC-4B9F-832F-6AF8C89DAA94}" type="parTrans" cxnId="{34634240-4108-441A-AF60-3B4CA847AB1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797D224-D2F8-458C-8021-5B15CD1F2FF3}" type="sibTrans" cxnId="{34634240-4108-441A-AF60-3B4CA847AB11}">
      <dgm:prSet/>
      <dgm:spPr/>
      <dgm:t>
        <a:bodyPr/>
        <a:lstStyle/>
        <a:p>
          <a:endParaRPr lang="tr-TR"/>
        </a:p>
      </dgm:t>
    </dgm:pt>
    <dgm:pt modelId="{A08F0F03-6A1A-4DE3-B462-3C2A45F0A9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مصر</a:t>
          </a:r>
        </a:p>
      </dgm:t>
    </dgm:pt>
    <dgm:pt modelId="{662E3E2A-D8ED-4B5A-AE97-548BD889E716}" type="parTrans" cxnId="{1B9297D2-BADE-47A8-9700-13FFFF932DC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3B2829-E7A1-4682-9AA9-C73C5CF0E189}" type="sibTrans" cxnId="{1B9297D2-BADE-47A8-9700-13FFFF932DCD}">
      <dgm:prSet/>
      <dgm:spPr/>
      <dgm:t>
        <a:bodyPr/>
        <a:lstStyle/>
        <a:p>
          <a:endParaRPr lang="tr-TR"/>
        </a:p>
      </dgm:t>
    </dgm:pt>
    <dgm:pt modelId="{CFECAC23-EA56-4698-BCFF-2F3D09EF5F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ليبيا</a:t>
          </a:r>
        </a:p>
      </dgm:t>
    </dgm:pt>
    <dgm:pt modelId="{F581DC21-BEA3-405C-AD88-30180B37304A}" type="parTrans" cxnId="{9CF65A71-FF7E-46BE-9E18-6A46B353342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7C98BE6-98A9-4317-B7CF-2F864FFE4556}" type="sibTrans" cxnId="{9CF65A71-FF7E-46BE-9E18-6A46B3533429}">
      <dgm:prSet/>
      <dgm:spPr/>
      <dgm:t>
        <a:bodyPr/>
        <a:lstStyle/>
        <a:p>
          <a:endParaRPr lang="tr-TR"/>
        </a:p>
      </dgm:t>
    </dgm:pt>
    <dgm:pt modelId="{5EA71EDA-92BE-4B8F-BFCF-E066F28D07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المغرب</a:t>
          </a:r>
        </a:p>
      </dgm:t>
    </dgm:pt>
    <dgm:pt modelId="{E26ED853-A1F8-4462-96B2-2C1C53295A44}" type="parTrans" cxnId="{117941C2-4C0A-423B-9826-37D9C655EDB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17A5571-31F4-4E02-B354-36D008E32272}" type="sibTrans" cxnId="{117941C2-4C0A-423B-9826-37D9C655EDB6}">
      <dgm:prSet/>
      <dgm:spPr/>
      <dgm:t>
        <a:bodyPr/>
        <a:lstStyle/>
        <a:p>
          <a:endParaRPr lang="tr-TR"/>
        </a:p>
      </dgm:t>
    </dgm:pt>
    <dgm:pt modelId="{E83922A4-2C8A-4251-9B5F-139C1D959A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تشاد</a:t>
          </a:r>
        </a:p>
      </dgm:t>
    </dgm:pt>
    <dgm:pt modelId="{A7035E54-8C3F-4F3E-85ED-32E3278FB3E7}" type="parTrans" cxnId="{76F64B8B-AB2B-477A-AA3D-8C8F31A26F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35BD991-4857-4056-A4DA-87C29E19F872}" type="sibTrans" cxnId="{76F64B8B-AB2B-477A-AA3D-8C8F31A26FB8}">
      <dgm:prSet/>
      <dgm:spPr/>
      <dgm:t>
        <a:bodyPr/>
        <a:lstStyle/>
        <a:p>
          <a:endParaRPr lang="tr-TR"/>
        </a:p>
      </dgm:t>
    </dgm:pt>
    <dgm:pt modelId="{7975A832-5C96-471C-80B0-92EBDD90165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أفغانستان</a:t>
          </a:r>
        </a:p>
      </dgm:t>
    </dgm:pt>
    <dgm:pt modelId="{69CB8547-7475-407A-AEFD-E7D730A5E5E9}" type="parTrans" cxnId="{BC48CDF8-07EB-4107-A2F4-82168F18D9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708764D-E6E0-4B43-8E21-4729786AF798}" type="sibTrans" cxnId="{BC48CDF8-07EB-4107-A2F4-82168F18D9A5}">
      <dgm:prSet/>
      <dgm:spPr/>
      <dgm:t>
        <a:bodyPr/>
        <a:lstStyle/>
        <a:p>
          <a:endParaRPr lang="tr-TR"/>
        </a:p>
      </dgm:t>
    </dgm:pt>
    <dgm:pt modelId="{F8493AC7-A91F-4FAF-BFAD-25B3AB361A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توركمنستان</a:t>
          </a:r>
        </a:p>
      </dgm:t>
    </dgm:pt>
    <dgm:pt modelId="{68D3A6C6-AB62-4E47-AB8C-C652249D6996}" type="sibTrans" cxnId="{20F849D6-5D07-416D-B4AA-9AB82F85A301}">
      <dgm:prSet/>
      <dgm:spPr/>
      <dgm:t>
        <a:bodyPr/>
        <a:lstStyle/>
        <a:p>
          <a:endParaRPr lang="tr-TR"/>
        </a:p>
      </dgm:t>
    </dgm:pt>
    <dgm:pt modelId="{94A9D2B6-A2E9-4169-84AF-5BBF3EBD9A83}" type="parTrans" cxnId="{20F849D6-5D07-416D-B4AA-9AB82F85A30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ECE77FF-42FD-4B07-9E22-E6C141E134A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الجزائر</a:t>
          </a:r>
        </a:p>
      </dgm:t>
    </dgm:pt>
    <dgm:pt modelId="{5C5D7B1F-ECAC-42F1-883C-707C8CABA98D}" type="parTrans" cxnId="{9D17CD4C-FC24-461E-AEEA-D5C934D5468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6651D1-6DDB-4F95-849F-A19A40FC4C78}" type="sibTrans" cxnId="{9D17CD4C-FC24-461E-AEEA-D5C934D54680}">
      <dgm:prSet/>
      <dgm:spPr/>
      <dgm:t>
        <a:bodyPr/>
        <a:lstStyle/>
        <a:p>
          <a:endParaRPr lang="tr-TR"/>
        </a:p>
      </dgm:t>
    </dgm:pt>
    <dgm:pt modelId="{CDDCA5DC-09DD-4626-829D-C3473B5814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الصومال</a:t>
          </a:r>
        </a:p>
      </dgm:t>
    </dgm:pt>
    <dgm:pt modelId="{D5F2F687-2277-461E-AC66-2972AEAFC139}" type="parTrans" cxnId="{3A891DBE-F4CF-4156-8C56-5276B206C9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A8AB5DA-2267-431F-866B-077063FAFDA2}" type="sibTrans" cxnId="{3A891DBE-F4CF-4156-8C56-5276B206C9EF}">
      <dgm:prSet/>
      <dgm:spPr/>
      <dgm:t>
        <a:bodyPr/>
        <a:lstStyle/>
        <a:p>
          <a:endParaRPr lang="tr-TR"/>
        </a:p>
      </dgm:t>
    </dgm:pt>
    <dgm:pt modelId="{58AF6004-F88C-4B90-8F15-38D46D6A24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الموزمبيق</a:t>
          </a:r>
        </a:p>
      </dgm:t>
    </dgm:pt>
    <dgm:pt modelId="{6EB6CCAA-EDCC-45DB-9111-C87FBFEAB796}" type="parTrans" cxnId="{B269763B-37D0-46E4-90C4-1312FD52A2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1FC347C-A33C-4594-A442-FEBA595CE66A}" type="sibTrans" cxnId="{B269763B-37D0-46E4-90C4-1312FD52A210}">
      <dgm:prSet/>
      <dgm:spPr/>
      <dgm:t>
        <a:bodyPr/>
        <a:lstStyle/>
        <a:p>
          <a:endParaRPr lang="tr-TR"/>
        </a:p>
      </dgm:t>
    </dgm:pt>
    <dgm:pt modelId="{DC3E882F-037E-42D6-87BE-B861FDA008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جزر القمر</a:t>
          </a:r>
        </a:p>
      </dgm:t>
    </dgm:pt>
    <dgm:pt modelId="{F41C9E52-DD18-4F2B-B006-05839BC9612F}" type="parTrans" cxnId="{342F44E8-5B52-41A6-BD2A-5B1D3464C8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3B57077-AC3C-4018-847D-51F1FC1F4F69}" type="sibTrans" cxnId="{342F44E8-5B52-41A6-BD2A-5B1D3464C854}">
      <dgm:prSet/>
      <dgm:spPr/>
      <dgm:t>
        <a:bodyPr/>
        <a:lstStyle/>
        <a:p>
          <a:endParaRPr lang="tr-TR"/>
        </a:p>
      </dgm:t>
    </dgm:pt>
    <dgm:pt modelId="{9092FF2C-1170-4528-B523-D1DB7BAFAB3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أرتيريا</a:t>
          </a:r>
        </a:p>
      </dgm:t>
    </dgm:pt>
    <dgm:pt modelId="{67CED053-C1E9-4191-AE8D-06CD54E6A106}" type="parTrans" cxnId="{2252E137-9C7B-40DA-AE3B-9148A06F682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B5A3A07-ABC7-442F-9D53-ED61D2BD7C63}" type="sibTrans" cxnId="{2252E137-9C7B-40DA-AE3B-9148A06F682A}">
      <dgm:prSet/>
      <dgm:spPr/>
      <dgm:t>
        <a:bodyPr/>
        <a:lstStyle/>
        <a:p>
          <a:endParaRPr lang="tr-TR"/>
        </a:p>
      </dgm:t>
    </dgm:pt>
    <dgm:pt modelId="{B9C556B5-E1F1-4C37-B8E8-814A9DCE59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جيبوتي</a:t>
          </a:r>
        </a:p>
      </dgm:t>
    </dgm:pt>
    <dgm:pt modelId="{B059CABE-0DDB-4B7E-97A6-57361616D7BE}" type="parTrans" cxnId="{DE852D5F-6339-4186-A865-F361E2E9DF1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A529E75-EF07-4A62-961D-0F8100A7DD1B}" type="sibTrans" cxnId="{DE852D5F-6339-4186-A865-F361E2E9DF15}">
      <dgm:prSet/>
      <dgm:spPr/>
      <dgm:t>
        <a:bodyPr/>
        <a:lstStyle/>
        <a:p>
          <a:endParaRPr lang="tr-TR"/>
        </a:p>
      </dgm:t>
    </dgm:pt>
    <dgm:pt modelId="{BB02EFF6-1F49-4811-ADB0-15B48447256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غيانا</a:t>
          </a:r>
        </a:p>
      </dgm:t>
    </dgm:pt>
    <dgm:pt modelId="{AAAA44E0-2B9A-4711-BF13-37C66E4D6D6A}" type="parTrans" cxnId="{05536CB3-47F9-492F-AA1E-C2BDC42965F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735150-2F98-4A49-A11F-EC963D75DA9B}" type="sibTrans" cxnId="{05536CB3-47F9-492F-AA1E-C2BDC42965FC}">
      <dgm:prSet/>
      <dgm:spPr/>
      <dgm:t>
        <a:bodyPr/>
        <a:lstStyle/>
        <a:p>
          <a:endParaRPr lang="tr-TR"/>
        </a:p>
      </dgm:t>
    </dgm:pt>
    <dgm:pt modelId="{8090F0DE-4E88-457B-AA07-6061A779A9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0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سيرا </a:t>
          </a:r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ليون</a:t>
          </a:r>
        </a:p>
      </dgm:t>
    </dgm:pt>
    <dgm:pt modelId="{8D58AB4F-7464-42C1-8782-3424BF46D3D4}" type="parTrans" cxnId="{23756194-7200-4090-95CF-140114E7A6C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382FE0B-DBE3-4EA0-9C7F-47FD7A690785}" type="sibTrans" cxnId="{23756194-7200-4090-95CF-140114E7A6CE}">
      <dgm:prSet/>
      <dgm:spPr/>
      <dgm:t>
        <a:bodyPr/>
        <a:lstStyle/>
        <a:p>
          <a:endParaRPr lang="tr-TR"/>
        </a:p>
      </dgm:t>
    </dgm:pt>
    <dgm:pt modelId="{5C79B8FF-4788-4311-A40B-A910F05FC6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السنغال</a:t>
          </a:r>
        </a:p>
      </dgm:t>
    </dgm:pt>
    <dgm:pt modelId="{C6E40968-DBA2-4318-B0CB-0DEB757C78D5}" type="parTrans" cxnId="{C59D0532-60E6-4540-BC13-9632275A410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B51E963-3048-454C-9646-E48342774E61}" type="sibTrans" cxnId="{C59D0532-60E6-4540-BC13-9632275A4103}">
      <dgm:prSet/>
      <dgm:spPr/>
      <dgm:t>
        <a:bodyPr/>
        <a:lstStyle/>
        <a:p>
          <a:endParaRPr lang="tr-TR"/>
        </a:p>
      </dgm:t>
    </dgm:pt>
    <dgm:pt modelId="{BE969252-2C65-40C2-899D-DF9C26E2F76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موريتانيا</a:t>
          </a:r>
        </a:p>
      </dgm:t>
    </dgm:pt>
    <dgm:pt modelId="{D1531277-8355-4E29-9E6B-1CF803529853}" type="parTrans" cxnId="{C172DDE8-7F33-4B05-980F-E2BAEB3EFB4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785DA87-0CDF-49CB-8CE5-677F2BA6EBA8}" type="sibTrans" cxnId="{C172DDE8-7F33-4B05-980F-E2BAEB3EFB48}">
      <dgm:prSet/>
      <dgm:spPr/>
      <dgm:t>
        <a:bodyPr/>
        <a:lstStyle/>
        <a:p>
          <a:endParaRPr lang="tr-TR"/>
        </a:p>
      </dgm:t>
    </dgm:pt>
    <dgm:pt modelId="{79FD6720-49D2-426B-85E1-CA9A761BCE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مالي</a:t>
          </a:r>
        </a:p>
      </dgm:t>
    </dgm:pt>
    <dgm:pt modelId="{638DCF26-AA67-46F2-826E-857DF7FFD94F}" type="parTrans" cxnId="{384612C3-0529-47E4-9C1B-91B97F617E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FE65076-100E-4896-93D6-633B030F0F32}" type="sibTrans" cxnId="{384612C3-0529-47E4-9C1B-91B97F617EA5}">
      <dgm:prSet/>
      <dgm:spPr/>
      <dgm:t>
        <a:bodyPr/>
        <a:lstStyle/>
        <a:p>
          <a:endParaRPr lang="tr-TR"/>
        </a:p>
      </dgm:t>
    </dgm:pt>
    <dgm:pt modelId="{961FEA41-6150-4715-9ACB-B69059A8967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غينيا بيساو</a:t>
          </a:r>
        </a:p>
      </dgm:t>
    </dgm:pt>
    <dgm:pt modelId="{A8D0B36C-3DEE-434E-910A-2339EBEF8D66}" type="parTrans" cxnId="{58CE0DDC-4121-4F8F-9317-5BE8091A321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92ADAFC-F2C8-4CDB-9B77-6F137D3F2D84}" type="sibTrans" cxnId="{58CE0DDC-4121-4F8F-9317-5BE8091A3219}">
      <dgm:prSet/>
      <dgm:spPr/>
      <dgm:t>
        <a:bodyPr/>
        <a:lstStyle/>
        <a:p>
          <a:endParaRPr lang="tr-TR"/>
        </a:p>
      </dgm:t>
    </dgm:pt>
    <dgm:pt modelId="{1EF237FE-8AF1-43D5-9147-06CE8DADA9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غينيا</a:t>
          </a:r>
        </a:p>
      </dgm:t>
    </dgm:pt>
    <dgm:pt modelId="{DF6C9EB3-BACF-4DF4-9258-AD4BF3E316AD}" type="parTrans" cxnId="{D462C09B-DDD0-400B-89A0-434BC0EEFAC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D913D3-AAEF-486B-A9FC-90EE263A85D3}" type="sibTrans" cxnId="{D462C09B-DDD0-400B-89A0-434BC0EEFACA}">
      <dgm:prSet/>
      <dgm:spPr/>
      <dgm:t>
        <a:bodyPr/>
        <a:lstStyle/>
        <a:p>
          <a:endParaRPr lang="tr-TR"/>
        </a:p>
      </dgm:t>
    </dgm:pt>
    <dgm:pt modelId="{2C3F1A4D-8FBA-4B95-9D11-5A11047FFF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غامبيا</a:t>
          </a:r>
        </a:p>
      </dgm:t>
    </dgm:pt>
    <dgm:pt modelId="{8837C405-771D-43FD-889D-46E2C8949F4B}" type="parTrans" cxnId="{A014DAB8-734D-46DC-98CA-AB7A94A2E97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204F6CD-17FC-4191-A377-F0F91C1AF677}" type="sibTrans" cxnId="{A014DAB8-734D-46DC-98CA-AB7A94A2E972}">
      <dgm:prSet/>
      <dgm:spPr/>
      <dgm:t>
        <a:bodyPr/>
        <a:lstStyle/>
        <a:p>
          <a:endParaRPr lang="tr-TR"/>
        </a:p>
      </dgm:t>
    </dgm:pt>
    <dgm:pt modelId="{D8028A8C-DE0E-4355-A6E2-9F565C3F01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نيجيريا</a:t>
          </a:r>
        </a:p>
      </dgm:t>
    </dgm:pt>
    <dgm:pt modelId="{7E3229BD-3DDF-4411-A836-94075EA743A8}" type="parTrans" cxnId="{86FE5B72-AA05-4846-8F26-86EAC594B6D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B28DB61-DF7F-41BE-9741-25B17C5143F3}" type="sibTrans" cxnId="{86FE5B72-AA05-4846-8F26-86EAC594B6DD}">
      <dgm:prSet/>
      <dgm:spPr/>
      <dgm:t>
        <a:bodyPr/>
        <a:lstStyle/>
        <a:p>
          <a:endParaRPr lang="tr-TR"/>
        </a:p>
      </dgm:t>
    </dgm:pt>
    <dgm:pt modelId="{5462DFB7-4515-4B60-A483-670ACD101B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النيجر</a:t>
          </a:r>
        </a:p>
      </dgm:t>
    </dgm:pt>
    <dgm:pt modelId="{6672D991-C2F7-4168-81C7-2E3F3A5D3A2F}" type="parTrans" cxnId="{1B37F5A3-981B-4331-8556-3F9819D6E9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720A9C0-79C2-462C-BE3A-1F8D55A17525}" type="sibTrans" cxnId="{1B37F5A3-981B-4331-8556-3F9819D6E91C}">
      <dgm:prSet/>
      <dgm:spPr/>
      <dgm:t>
        <a:bodyPr/>
        <a:lstStyle/>
        <a:p>
          <a:endParaRPr lang="tr-TR"/>
        </a:p>
      </dgm:t>
    </dgm:pt>
    <dgm:pt modelId="{E02A216F-33A3-4DC9-9080-F12516945D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الكاميرون</a:t>
          </a:r>
        </a:p>
      </dgm:t>
    </dgm:pt>
    <dgm:pt modelId="{4F9F7F67-79AC-4EBB-BE96-F5D2A69F909F}" type="parTrans" cxnId="{38E23A73-DEA7-4EA9-B272-A9E758BB242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DE5C182-7AD4-4FBF-9407-BA7A1B6C7851}" type="sibTrans" cxnId="{38E23A73-DEA7-4EA9-B272-A9E758BB2421}">
      <dgm:prSet/>
      <dgm:spPr/>
      <dgm:t>
        <a:bodyPr/>
        <a:lstStyle/>
        <a:p>
          <a:endParaRPr lang="tr-TR"/>
        </a:p>
      </dgm:t>
    </dgm:pt>
    <dgm:pt modelId="{FECE7E5C-8937-479C-A7F2-8EBF538485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غابون</a:t>
          </a:r>
        </a:p>
      </dgm:t>
    </dgm:pt>
    <dgm:pt modelId="{AD24094F-7A92-4054-B086-27F189607E0D}" type="parTrans" cxnId="{B415B036-9D63-4938-B8C5-85BB86B040C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4CE5E80-0587-40A2-B977-606D5CB60C4E}" type="sibTrans" cxnId="{B415B036-9D63-4938-B8C5-85BB86B040C0}">
      <dgm:prSet/>
      <dgm:spPr/>
      <dgm:t>
        <a:bodyPr/>
        <a:lstStyle/>
        <a:p>
          <a:endParaRPr lang="tr-TR"/>
        </a:p>
      </dgm:t>
    </dgm:pt>
    <dgm:pt modelId="{F8C4FAA1-51DA-40C2-B948-23EE392C02E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ساحل العاج</a:t>
          </a:r>
        </a:p>
      </dgm:t>
    </dgm:pt>
    <dgm:pt modelId="{35EA0EB6-EB60-48D0-94ED-DC093072BBFF}" type="parTrans" cxnId="{9DFF1224-3B67-4A91-A050-C7C38B4B1E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972FE9E-8A0D-4A8D-A2DE-B423B9A2DF4C}" type="sibTrans" cxnId="{9DFF1224-3B67-4A91-A050-C7C38B4B1E04}">
      <dgm:prSet/>
      <dgm:spPr/>
      <dgm:t>
        <a:bodyPr/>
        <a:lstStyle/>
        <a:p>
          <a:endParaRPr lang="tr-TR"/>
        </a:p>
      </dgm:t>
    </dgm:pt>
    <dgm:pt modelId="{34EE3AC0-29EE-4360-BD0D-1B8AC6E1B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بوركينا فاسو</a:t>
          </a:r>
        </a:p>
      </dgm:t>
    </dgm:pt>
    <dgm:pt modelId="{7A786AFA-EB88-4DC5-AC9B-10BE41A81D91}" type="parTrans" cxnId="{460B1D32-CD55-44F2-8E10-8D7D06FAFEF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85B141D-4E1D-44F6-BC25-5BA75B452CBF}" type="sibTrans" cxnId="{460B1D32-CD55-44F2-8E10-8D7D06FAFEFE}">
      <dgm:prSet/>
      <dgm:spPr/>
      <dgm:t>
        <a:bodyPr/>
        <a:lstStyle/>
        <a:p>
          <a:endParaRPr lang="tr-TR"/>
        </a:p>
      </dgm:t>
    </dgm:pt>
    <dgm:pt modelId="{B0047D4D-5F35-4C1C-A460-772DD900EC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بنين</a:t>
          </a:r>
        </a:p>
      </dgm:t>
    </dgm:pt>
    <dgm:pt modelId="{B604DD80-37D3-4520-9503-7DE1B5D9D851}" type="parTrans" cxnId="{80F2D8D4-4E2E-4BEE-8AE7-436478A956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E9237B-332B-4D7C-8FC4-CFBB595B2546}" type="sibTrans" cxnId="{80F2D8D4-4E2E-4BEE-8AE7-436478A95600}">
      <dgm:prSet/>
      <dgm:spPr/>
      <dgm:t>
        <a:bodyPr/>
        <a:lstStyle/>
        <a:p>
          <a:endParaRPr lang="tr-TR"/>
        </a:p>
      </dgm:t>
    </dgm:pt>
    <dgm:pt modelId="{102E724E-AD07-400C-B1F9-C1895AF9B2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كوسوفو</a:t>
          </a:r>
        </a:p>
      </dgm:t>
    </dgm:pt>
    <dgm:pt modelId="{8DC16E10-D596-4007-958E-325D93FB1A87}" type="parTrans" cxnId="{38400B36-FDC7-4817-A7E8-2E0458A38A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B99D31-5CF6-4233-991B-B778C83D72F7}" type="sibTrans" cxnId="{38400B36-FDC7-4817-A7E8-2E0458A38AB8}">
      <dgm:prSet/>
      <dgm:spPr/>
      <dgm:t>
        <a:bodyPr/>
        <a:lstStyle/>
        <a:p>
          <a:endParaRPr lang="tr-TR"/>
        </a:p>
      </dgm:t>
    </dgm:pt>
    <dgm:pt modelId="{0648E5E3-EBC0-4496-8E5E-9561525820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البوسنة والهرسك</a:t>
          </a:r>
        </a:p>
      </dgm:t>
    </dgm:pt>
    <dgm:pt modelId="{BD692CAF-F2CA-4C4E-9786-86224B8A1E43}" type="parTrans" cxnId="{4B244D3B-CE15-4813-A1C5-A14AA92EBA9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1E53142-D45D-4056-BCA2-812CDF388E60}" type="sibTrans" cxnId="{4B244D3B-CE15-4813-A1C5-A14AA92EBA9E}">
      <dgm:prSet/>
      <dgm:spPr/>
      <dgm:t>
        <a:bodyPr/>
        <a:lstStyle/>
        <a:p>
          <a:endParaRPr lang="tr-TR"/>
        </a:p>
      </dgm:t>
    </dgm:pt>
    <dgm:pt modelId="{B170C728-AE5E-4CD6-9E74-6EB33C0C40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ألبانيا</a:t>
          </a:r>
        </a:p>
      </dgm:t>
    </dgm:pt>
    <dgm:pt modelId="{C48C252E-F2A1-4324-8433-E46DBBE47BF9}" type="parTrans" cxnId="{79951AF1-74B7-45DF-B566-D6186EC83CD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759E5E-4844-4C31-8CD6-86AA7C3EEF29}" type="sibTrans" cxnId="{79951AF1-74B7-45DF-B566-D6186EC83CD7}">
      <dgm:prSet/>
      <dgm:spPr/>
      <dgm:t>
        <a:bodyPr/>
        <a:lstStyle/>
        <a:p>
          <a:endParaRPr lang="tr-TR"/>
        </a:p>
      </dgm:t>
    </dgm:pt>
    <dgm:pt modelId="{79342E4A-DEBD-4715-942A-BCA81C88BF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00" b="1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العراق</a:t>
          </a:r>
        </a:p>
      </dgm:t>
    </dgm:pt>
    <dgm:pt modelId="{4C75CD24-A658-4E26-A5B2-D09580E9962E}" type="parTrans" cxnId="{E3978BDB-7D4E-492A-A3E1-9E9DEF8F6D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5ED838F-2572-4687-8034-A2197A83C1AC}" type="sibTrans" cxnId="{E3978BDB-7D4E-492A-A3E1-9E9DEF8F6DA5}">
      <dgm:prSet/>
      <dgm:spPr/>
      <dgm:t>
        <a:bodyPr/>
        <a:lstStyle/>
        <a:p>
          <a:endParaRPr lang="tr-TR"/>
        </a:p>
      </dgm:t>
    </dgm:pt>
    <dgm:pt modelId="{62C7F667-78F2-4428-ADD4-3ACA0AB956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000" b="1" dirty="0">
              <a:latin typeface="Times New Roman" pitchFamily="18" charset="0"/>
              <a:cs typeface="Arial" pitchFamily="18" charset="0"/>
            </a:rPr>
            <a:t>جزر </a:t>
          </a:r>
          <a:r>
            <a:rPr lang="ar-SA" sz="800" b="1" dirty="0">
              <a:latin typeface="Times New Roman" pitchFamily="18" charset="0"/>
              <a:cs typeface="Arial" pitchFamily="18" charset="0"/>
            </a:rPr>
            <a:t>المالديف</a:t>
          </a:r>
        </a:p>
      </dgm:t>
    </dgm:pt>
    <dgm:pt modelId="{F753FE8D-65B1-48DC-A30F-77C36313DE6E}" type="parTrans" cxnId="{EBA9724F-4B31-4A13-A8E8-0F8D7EFAABDB}">
      <dgm:prSet/>
      <dgm:spPr/>
      <dgm:t>
        <a:bodyPr/>
        <a:lstStyle/>
        <a:p>
          <a:endParaRPr lang="tr-TR" dirty="0"/>
        </a:p>
      </dgm:t>
    </dgm:pt>
    <dgm:pt modelId="{28D784F8-0027-4CD4-8B8F-07A01F6EF54C}" type="sibTrans" cxnId="{EBA9724F-4B31-4A13-A8E8-0F8D7EFAABDB}">
      <dgm:prSet/>
      <dgm:spPr/>
      <dgm:t>
        <a:bodyPr/>
        <a:lstStyle/>
        <a:p>
          <a:endParaRPr lang="tr-TR"/>
        </a:p>
      </dgm:t>
    </dgm:pt>
    <dgm:pt modelId="{82731A53-7E3E-465A-B0F0-60C9F870EE32}" type="pres">
      <dgm:prSet presAssocID="{058DCD22-6AD9-484D-B2E2-DD54A3CB9E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90AB95-BC42-43E6-84A8-261119F4ECB3}" type="pres">
      <dgm:prSet presAssocID="{01F1146B-950C-40E1-A291-31C80DDB9F91}" presName="hierRoot1" presStyleCnt="0">
        <dgm:presLayoutVars>
          <dgm:hierBranch val="init"/>
        </dgm:presLayoutVars>
      </dgm:prSet>
      <dgm:spPr/>
    </dgm:pt>
    <dgm:pt modelId="{1F907C58-103A-4232-A578-4296BBEAB1A6}" type="pres">
      <dgm:prSet presAssocID="{01F1146B-950C-40E1-A291-31C80DDB9F91}" presName="rootComposite1" presStyleCnt="0"/>
      <dgm:spPr/>
    </dgm:pt>
    <dgm:pt modelId="{C83DF867-EBA9-416F-8B24-C6DD77F2C6F6}" type="pres">
      <dgm:prSet presAssocID="{01F1146B-950C-40E1-A291-31C80DDB9F91}" presName="rootText1" presStyleLbl="node0" presStyleIdx="0" presStyleCnt="1" custScaleX="321194" custScaleY="198586" custLinFactNeighborX="-264" custLinFactNeighborY="-785">
        <dgm:presLayoutVars>
          <dgm:chPref val="3"/>
        </dgm:presLayoutVars>
      </dgm:prSet>
      <dgm:spPr/>
    </dgm:pt>
    <dgm:pt modelId="{17BE2AE7-7FE5-4748-9980-ECDD08DD333A}" type="pres">
      <dgm:prSet presAssocID="{01F1146B-950C-40E1-A291-31C80DDB9F91}" presName="rootConnector1" presStyleLbl="node1" presStyleIdx="0" presStyleCnt="0"/>
      <dgm:spPr/>
    </dgm:pt>
    <dgm:pt modelId="{EDABA298-BAB4-401F-B953-EF791AD12B84}" type="pres">
      <dgm:prSet presAssocID="{01F1146B-950C-40E1-A291-31C80DDB9F91}" presName="hierChild2" presStyleCnt="0"/>
      <dgm:spPr/>
    </dgm:pt>
    <dgm:pt modelId="{9B546122-0308-4901-A0DE-F91EC619745A}" type="pres">
      <dgm:prSet presAssocID="{6B1F94CA-214B-435A-8DDE-29419FF17092}" presName="Name37" presStyleLbl="parChTrans1D2" presStyleIdx="0" presStyleCnt="11"/>
      <dgm:spPr/>
    </dgm:pt>
    <dgm:pt modelId="{3F8FFFE7-9DA5-41C2-AA49-A5120B55B007}" type="pres">
      <dgm:prSet presAssocID="{A8CB88DB-75AE-49D5-BBCD-A45CA23991F6}" presName="hierRoot2" presStyleCnt="0">
        <dgm:presLayoutVars>
          <dgm:hierBranch val="init"/>
        </dgm:presLayoutVars>
      </dgm:prSet>
      <dgm:spPr/>
    </dgm:pt>
    <dgm:pt modelId="{94BD2FC5-7C02-455D-9648-18BE3556E9E5}" type="pres">
      <dgm:prSet presAssocID="{A8CB88DB-75AE-49D5-BBCD-A45CA23991F6}" presName="rootComposite" presStyleCnt="0"/>
      <dgm:spPr/>
    </dgm:pt>
    <dgm:pt modelId="{02478592-6FC5-4690-BE6C-C0AB1E18B5AD}" type="pres">
      <dgm:prSet presAssocID="{A8CB88DB-75AE-49D5-BBCD-A45CA23991F6}" presName="rootText" presStyleLbl="node2" presStyleIdx="0" presStyleCnt="9" custScaleX="208141" custScaleY="216414" custLinFactNeighborX="-7002" custLinFactNeighborY="-2135">
        <dgm:presLayoutVars>
          <dgm:chPref val="3"/>
        </dgm:presLayoutVars>
      </dgm:prSet>
      <dgm:spPr/>
    </dgm:pt>
    <dgm:pt modelId="{396A50ED-2F5A-46AC-8776-55BB0A91BB33}" type="pres">
      <dgm:prSet presAssocID="{A8CB88DB-75AE-49D5-BBCD-A45CA23991F6}" presName="rootConnector" presStyleLbl="node2" presStyleIdx="0" presStyleCnt="9"/>
      <dgm:spPr/>
    </dgm:pt>
    <dgm:pt modelId="{F748EA55-AB56-4347-8924-6B3FD9D718DF}" type="pres">
      <dgm:prSet presAssocID="{A8CB88DB-75AE-49D5-BBCD-A45CA23991F6}" presName="hierChild4" presStyleCnt="0"/>
      <dgm:spPr/>
    </dgm:pt>
    <dgm:pt modelId="{B9D2DB6F-069D-4447-BDDE-1E528B0FBEB0}" type="pres">
      <dgm:prSet presAssocID="{AAEA9E83-F2AA-409C-BCEF-F3BCB01687C9}" presName="Name37" presStyleLbl="parChTrans1D3" presStyleIdx="0" presStyleCnt="9"/>
      <dgm:spPr/>
    </dgm:pt>
    <dgm:pt modelId="{E7760C6C-15AB-4501-A9BD-ADB598BA8215}" type="pres">
      <dgm:prSet presAssocID="{77A700A7-A4C0-4FBA-9843-D0260EF3792F}" presName="hierRoot2" presStyleCnt="0">
        <dgm:presLayoutVars>
          <dgm:hierBranch val="init"/>
        </dgm:presLayoutVars>
      </dgm:prSet>
      <dgm:spPr/>
    </dgm:pt>
    <dgm:pt modelId="{652C2BD8-B7FA-4FC3-8B0D-109B929ED102}" type="pres">
      <dgm:prSet presAssocID="{77A700A7-A4C0-4FBA-9843-D0260EF3792F}" presName="rootComposite" presStyleCnt="0"/>
      <dgm:spPr/>
    </dgm:pt>
    <dgm:pt modelId="{FAE4D062-8F09-4342-A076-9FE0AC39FD8B}" type="pres">
      <dgm:prSet presAssocID="{77A700A7-A4C0-4FBA-9843-D0260EF3792F}" presName="rootText" presStyleLbl="node3" presStyleIdx="0" presStyleCnt="9" custScaleX="144761" custScaleY="77305">
        <dgm:presLayoutVars>
          <dgm:chPref val="3"/>
        </dgm:presLayoutVars>
      </dgm:prSet>
      <dgm:spPr/>
    </dgm:pt>
    <dgm:pt modelId="{65885CD2-FEEC-4B41-9B47-BF747A7EEC3F}" type="pres">
      <dgm:prSet presAssocID="{77A700A7-A4C0-4FBA-9843-D0260EF3792F}" presName="rootConnector" presStyleLbl="node3" presStyleIdx="0" presStyleCnt="9"/>
      <dgm:spPr/>
    </dgm:pt>
    <dgm:pt modelId="{2780D660-7FFA-4080-BC4E-D3B8CA828992}" type="pres">
      <dgm:prSet presAssocID="{77A700A7-A4C0-4FBA-9843-D0260EF3792F}" presName="hierChild4" presStyleCnt="0"/>
      <dgm:spPr/>
    </dgm:pt>
    <dgm:pt modelId="{64256EB0-0F35-45BD-86F3-0BC0AFE414CF}" type="pres">
      <dgm:prSet presAssocID="{304A40C9-3C06-4A65-9BB0-DE101EE6A056}" presName="Name37" presStyleLbl="parChTrans1D4" presStyleIdx="0" presStyleCnt="52"/>
      <dgm:spPr/>
    </dgm:pt>
    <dgm:pt modelId="{44C9BFAD-EBEE-4414-98E1-C9AD3E4B154F}" type="pres">
      <dgm:prSet presAssocID="{2C9ED7B3-B590-4B66-B161-316F0556A4E1}" presName="hierRoot2" presStyleCnt="0">
        <dgm:presLayoutVars>
          <dgm:hierBranch val="init"/>
        </dgm:presLayoutVars>
      </dgm:prSet>
      <dgm:spPr/>
    </dgm:pt>
    <dgm:pt modelId="{E6F4A71C-394D-4E7B-8F7B-C4777E692B19}" type="pres">
      <dgm:prSet presAssocID="{2C9ED7B3-B590-4B66-B161-316F0556A4E1}" presName="rootComposite" presStyleCnt="0"/>
      <dgm:spPr/>
    </dgm:pt>
    <dgm:pt modelId="{09CEBFD0-801E-4351-B801-F9D55BAC4586}" type="pres">
      <dgm:prSet presAssocID="{2C9ED7B3-B590-4B66-B161-316F0556A4E1}" presName="rootText" presStyleLbl="node4" presStyleIdx="0" presStyleCnt="52" custScaleX="144761" custScaleY="133685">
        <dgm:presLayoutVars>
          <dgm:chPref val="3"/>
        </dgm:presLayoutVars>
      </dgm:prSet>
      <dgm:spPr/>
    </dgm:pt>
    <dgm:pt modelId="{87325D80-E40C-43E3-89D4-25573ACE32CA}" type="pres">
      <dgm:prSet presAssocID="{2C9ED7B3-B590-4B66-B161-316F0556A4E1}" presName="rootConnector" presStyleLbl="node4" presStyleIdx="0" presStyleCnt="52"/>
      <dgm:spPr/>
    </dgm:pt>
    <dgm:pt modelId="{32365929-40E9-4905-ADA2-6788014DCD2E}" type="pres">
      <dgm:prSet presAssocID="{2C9ED7B3-B590-4B66-B161-316F0556A4E1}" presName="hierChild4" presStyleCnt="0"/>
      <dgm:spPr/>
    </dgm:pt>
    <dgm:pt modelId="{B53D3F7F-1741-4CDD-8076-0A0EA9E2997D}" type="pres">
      <dgm:prSet presAssocID="{545F4CC5-5323-40CD-94A9-98EBC6194EB8}" presName="Name37" presStyleLbl="parChTrans1D4" presStyleIdx="1" presStyleCnt="52"/>
      <dgm:spPr/>
    </dgm:pt>
    <dgm:pt modelId="{175750AC-C6F0-4B2A-9590-2832C6C50709}" type="pres">
      <dgm:prSet presAssocID="{AF5CDD6F-49B7-41D7-AD54-8CE268F998D7}" presName="hierRoot2" presStyleCnt="0">
        <dgm:presLayoutVars>
          <dgm:hierBranch val="init"/>
        </dgm:presLayoutVars>
      </dgm:prSet>
      <dgm:spPr/>
    </dgm:pt>
    <dgm:pt modelId="{F9BD4687-0A7F-431A-86B8-52EA10B19097}" type="pres">
      <dgm:prSet presAssocID="{AF5CDD6F-49B7-41D7-AD54-8CE268F998D7}" presName="rootComposite" presStyleCnt="0"/>
      <dgm:spPr/>
    </dgm:pt>
    <dgm:pt modelId="{1D341BCB-FB64-4FB5-A588-D08F6F1F1C13}" type="pres">
      <dgm:prSet presAssocID="{AF5CDD6F-49B7-41D7-AD54-8CE268F998D7}" presName="rootText" presStyleLbl="node4" presStyleIdx="1" presStyleCnt="52" custScaleX="144761" custScaleY="83321">
        <dgm:presLayoutVars>
          <dgm:chPref val="3"/>
        </dgm:presLayoutVars>
      </dgm:prSet>
      <dgm:spPr/>
    </dgm:pt>
    <dgm:pt modelId="{BC2E3952-73D9-4BA8-8982-E7939AA71BE0}" type="pres">
      <dgm:prSet presAssocID="{AF5CDD6F-49B7-41D7-AD54-8CE268F998D7}" presName="rootConnector" presStyleLbl="node4" presStyleIdx="1" presStyleCnt="52"/>
      <dgm:spPr/>
    </dgm:pt>
    <dgm:pt modelId="{E6B9496B-809D-4E92-A3D3-EABB7F0938D8}" type="pres">
      <dgm:prSet presAssocID="{AF5CDD6F-49B7-41D7-AD54-8CE268F998D7}" presName="hierChild4" presStyleCnt="0"/>
      <dgm:spPr/>
    </dgm:pt>
    <dgm:pt modelId="{9936FC62-078B-49A3-8847-A8E568A29A6A}" type="pres">
      <dgm:prSet presAssocID="{4C75CD24-A658-4E26-A5B2-D09580E9962E}" presName="Name37" presStyleLbl="parChTrans1D4" presStyleIdx="2" presStyleCnt="52"/>
      <dgm:spPr/>
    </dgm:pt>
    <dgm:pt modelId="{2D4A99E1-4B12-4A21-AFB5-AECF112789BC}" type="pres">
      <dgm:prSet presAssocID="{79342E4A-DEBD-4715-942A-BCA81C88BFB9}" presName="hierRoot2" presStyleCnt="0">
        <dgm:presLayoutVars>
          <dgm:hierBranch val="init"/>
        </dgm:presLayoutVars>
      </dgm:prSet>
      <dgm:spPr/>
    </dgm:pt>
    <dgm:pt modelId="{D3093DAA-AAF6-4C86-92F6-1D94CCFAEE18}" type="pres">
      <dgm:prSet presAssocID="{79342E4A-DEBD-4715-942A-BCA81C88BFB9}" presName="rootComposite" presStyleCnt="0"/>
      <dgm:spPr/>
    </dgm:pt>
    <dgm:pt modelId="{A647A22B-B594-4DE2-9739-DF8010CF60BA}" type="pres">
      <dgm:prSet presAssocID="{79342E4A-DEBD-4715-942A-BCA81C88BFB9}" presName="rootText" presStyleLbl="node4" presStyleIdx="2" presStyleCnt="52" custScaleX="144761" custScaleY="89346">
        <dgm:presLayoutVars>
          <dgm:chPref val="3"/>
        </dgm:presLayoutVars>
      </dgm:prSet>
      <dgm:spPr/>
    </dgm:pt>
    <dgm:pt modelId="{4DC3D14D-57D7-4718-A962-D6380D601430}" type="pres">
      <dgm:prSet presAssocID="{79342E4A-DEBD-4715-942A-BCA81C88BFB9}" presName="rootConnector" presStyleLbl="node4" presStyleIdx="2" presStyleCnt="52"/>
      <dgm:spPr/>
    </dgm:pt>
    <dgm:pt modelId="{B0E0B203-5CD0-4658-B057-FDF0AA366FDD}" type="pres">
      <dgm:prSet presAssocID="{79342E4A-DEBD-4715-942A-BCA81C88BFB9}" presName="hierChild4" presStyleCnt="0"/>
      <dgm:spPr/>
    </dgm:pt>
    <dgm:pt modelId="{0BEDE68C-9311-495F-9152-6A3F7B5652BA}" type="pres">
      <dgm:prSet presAssocID="{62EEF60C-4195-40EA-B443-1247D8B8389E}" presName="Name37" presStyleLbl="parChTrans1D4" presStyleIdx="3" presStyleCnt="52"/>
      <dgm:spPr/>
    </dgm:pt>
    <dgm:pt modelId="{A3F7854D-CF55-4ECD-80DB-97D4FECB1049}" type="pres">
      <dgm:prSet presAssocID="{D25F8238-B2E3-425C-BF1E-CD9888F72537}" presName="hierRoot2" presStyleCnt="0">
        <dgm:presLayoutVars>
          <dgm:hierBranch val="init"/>
        </dgm:presLayoutVars>
      </dgm:prSet>
      <dgm:spPr/>
    </dgm:pt>
    <dgm:pt modelId="{4748681C-7EDC-400D-8D42-AF4D97589760}" type="pres">
      <dgm:prSet presAssocID="{D25F8238-B2E3-425C-BF1E-CD9888F72537}" presName="rootComposite" presStyleCnt="0"/>
      <dgm:spPr/>
    </dgm:pt>
    <dgm:pt modelId="{61C58780-B077-4317-B118-F4E9C804644B}" type="pres">
      <dgm:prSet presAssocID="{D25F8238-B2E3-425C-BF1E-CD9888F72537}" presName="rootText" presStyleLbl="node4" presStyleIdx="3" presStyleCnt="52" custScaleX="144761" custScaleY="88506">
        <dgm:presLayoutVars>
          <dgm:chPref val="3"/>
        </dgm:presLayoutVars>
      </dgm:prSet>
      <dgm:spPr/>
    </dgm:pt>
    <dgm:pt modelId="{C19B0695-5A50-4D0D-AF4D-16F2E46EF460}" type="pres">
      <dgm:prSet presAssocID="{D25F8238-B2E3-425C-BF1E-CD9888F72537}" presName="rootConnector" presStyleLbl="node4" presStyleIdx="3" presStyleCnt="52"/>
      <dgm:spPr/>
    </dgm:pt>
    <dgm:pt modelId="{532C7677-422C-4A5C-91C7-4E4B9EF8FEFF}" type="pres">
      <dgm:prSet presAssocID="{D25F8238-B2E3-425C-BF1E-CD9888F72537}" presName="hierChild4" presStyleCnt="0"/>
      <dgm:spPr/>
    </dgm:pt>
    <dgm:pt modelId="{50542B54-49F8-4B34-AD16-2E9567CD8736}" type="pres">
      <dgm:prSet presAssocID="{98514A4D-97F0-41DE-B4D6-E909D28C3728}" presName="Name37" presStyleLbl="parChTrans1D4" presStyleIdx="4" presStyleCnt="52"/>
      <dgm:spPr/>
    </dgm:pt>
    <dgm:pt modelId="{97F11E41-0359-4DDA-A6F1-EB68CD16F12D}" type="pres">
      <dgm:prSet presAssocID="{2A58AFAD-B354-474D-8E90-660781E8C8B7}" presName="hierRoot2" presStyleCnt="0">
        <dgm:presLayoutVars>
          <dgm:hierBranch val="init"/>
        </dgm:presLayoutVars>
      </dgm:prSet>
      <dgm:spPr/>
    </dgm:pt>
    <dgm:pt modelId="{B85D7011-0099-47C0-BA89-76617758261F}" type="pres">
      <dgm:prSet presAssocID="{2A58AFAD-B354-474D-8E90-660781E8C8B7}" presName="rootComposite" presStyleCnt="0"/>
      <dgm:spPr/>
    </dgm:pt>
    <dgm:pt modelId="{648B956E-0362-45AA-85C7-B2038F1D1029}" type="pres">
      <dgm:prSet presAssocID="{2A58AFAD-B354-474D-8E90-660781E8C8B7}" presName="rootText" presStyleLbl="node4" presStyleIdx="4" presStyleCnt="52" custScaleX="144761" custScaleY="72517">
        <dgm:presLayoutVars>
          <dgm:chPref val="3"/>
        </dgm:presLayoutVars>
      </dgm:prSet>
      <dgm:spPr/>
    </dgm:pt>
    <dgm:pt modelId="{A9B991C0-78DD-4B9F-B2CB-968832A0C1A3}" type="pres">
      <dgm:prSet presAssocID="{2A58AFAD-B354-474D-8E90-660781E8C8B7}" presName="rootConnector" presStyleLbl="node4" presStyleIdx="4" presStyleCnt="52"/>
      <dgm:spPr/>
    </dgm:pt>
    <dgm:pt modelId="{A7BA4C9F-5B3E-4172-936F-0724A8362279}" type="pres">
      <dgm:prSet presAssocID="{2A58AFAD-B354-474D-8E90-660781E8C8B7}" presName="hierChild4" presStyleCnt="0"/>
      <dgm:spPr/>
    </dgm:pt>
    <dgm:pt modelId="{ABB1348C-E65B-4D51-93EF-691FDE437613}" type="pres">
      <dgm:prSet presAssocID="{06C2E077-D763-421C-BA1C-076DA31A0EF8}" presName="Name37" presStyleLbl="parChTrans1D4" presStyleIdx="5" presStyleCnt="52"/>
      <dgm:spPr/>
    </dgm:pt>
    <dgm:pt modelId="{84E87ABE-CC8A-4EB2-8E9E-6C42E61C7856}" type="pres">
      <dgm:prSet presAssocID="{C7976DA2-E913-4514-8B93-4AB44E8E3F6C}" presName="hierRoot2" presStyleCnt="0">
        <dgm:presLayoutVars>
          <dgm:hierBranch val="init"/>
        </dgm:presLayoutVars>
      </dgm:prSet>
      <dgm:spPr/>
    </dgm:pt>
    <dgm:pt modelId="{F675BF17-B1CF-4679-93AF-70767B27AE4F}" type="pres">
      <dgm:prSet presAssocID="{C7976DA2-E913-4514-8B93-4AB44E8E3F6C}" presName="rootComposite" presStyleCnt="0"/>
      <dgm:spPr/>
    </dgm:pt>
    <dgm:pt modelId="{5EC6F592-2471-4F12-835F-C962EFF757E1}" type="pres">
      <dgm:prSet presAssocID="{C7976DA2-E913-4514-8B93-4AB44E8E3F6C}" presName="rootText" presStyleLbl="node4" presStyleIdx="5" presStyleCnt="52" custScaleX="144761" custScaleY="99110">
        <dgm:presLayoutVars>
          <dgm:chPref val="3"/>
        </dgm:presLayoutVars>
      </dgm:prSet>
      <dgm:spPr/>
    </dgm:pt>
    <dgm:pt modelId="{46F785AF-E1D6-4AEE-8030-C1195DC31878}" type="pres">
      <dgm:prSet presAssocID="{C7976DA2-E913-4514-8B93-4AB44E8E3F6C}" presName="rootConnector" presStyleLbl="node4" presStyleIdx="5" presStyleCnt="52"/>
      <dgm:spPr/>
    </dgm:pt>
    <dgm:pt modelId="{4E68340D-64B1-4EBC-80CE-1921A46C1653}" type="pres">
      <dgm:prSet presAssocID="{C7976DA2-E913-4514-8B93-4AB44E8E3F6C}" presName="hierChild4" presStyleCnt="0"/>
      <dgm:spPr/>
    </dgm:pt>
    <dgm:pt modelId="{185F7389-C07A-493D-A89A-18B87A5BC0A0}" type="pres">
      <dgm:prSet presAssocID="{69F98F91-0F5E-4A15-A236-B66E838C1F8D}" presName="Name37" presStyleLbl="parChTrans1D4" presStyleIdx="6" presStyleCnt="52"/>
      <dgm:spPr/>
    </dgm:pt>
    <dgm:pt modelId="{28AA4262-92F9-49E0-AC3A-C2CAAF47F883}" type="pres">
      <dgm:prSet presAssocID="{8FA96663-E439-4F11-8241-15BB6B03C120}" presName="hierRoot2" presStyleCnt="0">
        <dgm:presLayoutVars>
          <dgm:hierBranch val="init"/>
        </dgm:presLayoutVars>
      </dgm:prSet>
      <dgm:spPr/>
    </dgm:pt>
    <dgm:pt modelId="{86470274-9238-4A18-81F6-4A53B2BF4919}" type="pres">
      <dgm:prSet presAssocID="{8FA96663-E439-4F11-8241-15BB6B03C120}" presName="rootComposite" presStyleCnt="0"/>
      <dgm:spPr/>
    </dgm:pt>
    <dgm:pt modelId="{40D806E0-94C6-4CF3-8450-0D08A28BF5F3}" type="pres">
      <dgm:prSet presAssocID="{8FA96663-E439-4F11-8241-15BB6B03C120}" presName="rootText" presStyleLbl="node4" presStyleIdx="6" presStyleCnt="52" custScaleX="127127" custScaleY="81752">
        <dgm:presLayoutVars>
          <dgm:chPref val="3"/>
        </dgm:presLayoutVars>
      </dgm:prSet>
      <dgm:spPr/>
    </dgm:pt>
    <dgm:pt modelId="{47859EDE-6CF1-4FE5-84CC-E4A185752D94}" type="pres">
      <dgm:prSet presAssocID="{8FA96663-E439-4F11-8241-15BB6B03C120}" presName="rootConnector" presStyleLbl="node4" presStyleIdx="6" presStyleCnt="52"/>
      <dgm:spPr/>
    </dgm:pt>
    <dgm:pt modelId="{E02CBD57-2478-4462-A5D3-A4AD5268D499}" type="pres">
      <dgm:prSet presAssocID="{8FA96663-E439-4F11-8241-15BB6B03C120}" presName="hierChild4" presStyleCnt="0"/>
      <dgm:spPr/>
    </dgm:pt>
    <dgm:pt modelId="{25B37EA5-B18F-4744-BE62-0FDEFFE937ED}" type="pres">
      <dgm:prSet presAssocID="{99BCEFD0-BE5F-448E-B0C9-E1142E77BFD5}" presName="Name37" presStyleLbl="parChTrans1D4" presStyleIdx="7" presStyleCnt="52"/>
      <dgm:spPr/>
    </dgm:pt>
    <dgm:pt modelId="{DBF495FD-D79D-4026-8BE7-9DACB355387F}" type="pres">
      <dgm:prSet presAssocID="{CAAD6DA1-E6FA-4DBC-A62D-B5AB729AC1F2}" presName="hierRoot2" presStyleCnt="0">
        <dgm:presLayoutVars>
          <dgm:hierBranch val="init"/>
        </dgm:presLayoutVars>
      </dgm:prSet>
      <dgm:spPr/>
    </dgm:pt>
    <dgm:pt modelId="{7695E90F-798E-46E9-BB9D-66C1227F565F}" type="pres">
      <dgm:prSet presAssocID="{CAAD6DA1-E6FA-4DBC-A62D-B5AB729AC1F2}" presName="rootComposite" presStyleCnt="0"/>
      <dgm:spPr/>
    </dgm:pt>
    <dgm:pt modelId="{7EB0D720-CB5F-407A-BE19-E86C81E2308F}" type="pres">
      <dgm:prSet presAssocID="{CAAD6DA1-E6FA-4DBC-A62D-B5AB729AC1F2}" presName="rootText" presStyleLbl="node4" presStyleIdx="7" presStyleCnt="52" custScaleX="121387" custScaleY="113257">
        <dgm:presLayoutVars>
          <dgm:chPref val="3"/>
        </dgm:presLayoutVars>
      </dgm:prSet>
      <dgm:spPr/>
    </dgm:pt>
    <dgm:pt modelId="{F632A181-FE5B-4D6F-8C71-D87F04561099}" type="pres">
      <dgm:prSet presAssocID="{CAAD6DA1-E6FA-4DBC-A62D-B5AB729AC1F2}" presName="rootConnector" presStyleLbl="node4" presStyleIdx="7" presStyleCnt="52"/>
      <dgm:spPr/>
    </dgm:pt>
    <dgm:pt modelId="{8D88A0BD-0245-498B-8213-5273CB41199E}" type="pres">
      <dgm:prSet presAssocID="{CAAD6DA1-E6FA-4DBC-A62D-B5AB729AC1F2}" presName="hierChild4" presStyleCnt="0"/>
      <dgm:spPr/>
    </dgm:pt>
    <dgm:pt modelId="{5BE84CB4-9E00-477B-B1E1-15F69568F879}" type="pres">
      <dgm:prSet presAssocID="{6463291E-2EBD-4EC0-BA37-E42E66A9A641}" presName="Name37" presStyleLbl="parChTrans1D4" presStyleIdx="8" presStyleCnt="52"/>
      <dgm:spPr/>
    </dgm:pt>
    <dgm:pt modelId="{1423496C-E33A-4301-9821-FD45A20AD638}" type="pres">
      <dgm:prSet presAssocID="{12EE1E19-540E-42C4-883C-EDE76F0E9607}" presName="hierRoot2" presStyleCnt="0">
        <dgm:presLayoutVars>
          <dgm:hierBranch val="init"/>
        </dgm:presLayoutVars>
      </dgm:prSet>
      <dgm:spPr/>
    </dgm:pt>
    <dgm:pt modelId="{8444D5AA-FC0A-4908-95B2-2923E5E79ED0}" type="pres">
      <dgm:prSet presAssocID="{12EE1E19-540E-42C4-883C-EDE76F0E9607}" presName="rootComposite" presStyleCnt="0"/>
      <dgm:spPr/>
    </dgm:pt>
    <dgm:pt modelId="{17434699-1730-4554-BD12-1570FCDC7D42}" type="pres">
      <dgm:prSet presAssocID="{12EE1E19-540E-42C4-883C-EDE76F0E9607}" presName="rootText" presStyleLbl="node4" presStyleIdx="8" presStyleCnt="52" custScaleX="138081" custScaleY="96534">
        <dgm:presLayoutVars>
          <dgm:chPref val="3"/>
        </dgm:presLayoutVars>
      </dgm:prSet>
      <dgm:spPr/>
    </dgm:pt>
    <dgm:pt modelId="{585890D5-E494-4072-8DA8-49468670F159}" type="pres">
      <dgm:prSet presAssocID="{12EE1E19-540E-42C4-883C-EDE76F0E9607}" presName="rootConnector" presStyleLbl="node4" presStyleIdx="8" presStyleCnt="52"/>
      <dgm:spPr/>
    </dgm:pt>
    <dgm:pt modelId="{5D4CE25A-5930-49B9-A5F5-9F4133210F80}" type="pres">
      <dgm:prSet presAssocID="{12EE1E19-540E-42C4-883C-EDE76F0E9607}" presName="hierChild4" presStyleCnt="0"/>
      <dgm:spPr/>
    </dgm:pt>
    <dgm:pt modelId="{B74B5C95-4024-4665-BFA7-5CF078209403}" type="pres">
      <dgm:prSet presAssocID="{3A32A6C6-0390-45A3-A7A7-B1FCB4F6E45D}" presName="Name37" presStyleLbl="parChTrans1D4" presStyleIdx="9" presStyleCnt="52"/>
      <dgm:spPr/>
    </dgm:pt>
    <dgm:pt modelId="{936A0198-3407-45ED-9CCB-BA91BC59ABD1}" type="pres">
      <dgm:prSet presAssocID="{9D2C73F1-1888-4C7F-9C26-6F54D2316FBA}" presName="hierRoot2" presStyleCnt="0">
        <dgm:presLayoutVars>
          <dgm:hierBranch val="init"/>
        </dgm:presLayoutVars>
      </dgm:prSet>
      <dgm:spPr/>
    </dgm:pt>
    <dgm:pt modelId="{A0AE1A50-1F71-436C-B676-B2F5B8C4B1A9}" type="pres">
      <dgm:prSet presAssocID="{9D2C73F1-1888-4C7F-9C26-6F54D2316FBA}" presName="rootComposite" presStyleCnt="0"/>
      <dgm:spPr/>
    </dgm:pt>
    <dgm:pt modelId="{68FDA182-8B97-4286-A876-F1832C70D2CB}" type="pres">
      <dgm:prSet presAssocID="{9D2C73F1-1888-4C7F-9C26-6F54D2316FBA}" presName="rootText" presStyleLbl="node4" presStyleIdx="9" presStyleCnt="52" custScaleX="123300" custScaleY="73231">
        <dgm:presLayoutVars>
          <dgm:chPref val="3"/>
        </dgm:presLayoutVars>
      </dgm:prSet>
      <dgm:spPr/>
    </dgm:pt>
    <dgm:pt modelId="{EEEEF436-756C-4A60-A870-7CB14E09456D}" type="pres">
      <dgm:prSet presAssocID="{9D2C73F1-1888-4C7F-9C26-6F54D2316FBA}" presName="rootConnector" presStyleLbl="node4" presStyleIdx="9" presStyleCnt="52"/>
      <dgm:spPr/>
    </dgm:pt>
    <dgm:pt modelId="{CD193649-CA68-4043-948D-2F73982134CC}" type="pres">
      <dgm:prSet presAssocID="{9D2C73F1-1888-4C7F-9C26-6F54D2316FBA}" presName="hierChild4" presStyleCnt="0"/>
      <dgm:spPr/>
    </dgm:pt>
    <dgm:pt modelId="{73700C13-464F-46DA-B82E-2BACED62AD4B}" type="pres">
      <dgm:prSet presAssocID="{2E1E8E2D-9260-40BB-81FD-FB5AF71BF78B}" presName="Name37" presStyleLbl="parChTrans1D4" presStyleIdx="10" presStyleCnt="52"/>
      <dgm:spPr/>
    </dgm:pt>
    <dgm:pt modelId="{0C7DC229-899B-41E4-8050-A19BED534D52}" type="pres">
      <dgm:prSet presAssocID="{1E0BB212-87B4-4B62-AEEE-095D993057B7}" presName="hierRoot2" presStyleCnt="0">
        <dgm:presLayoutVars>
          <dgm:hierBranch val="init"/>
        </dgm:presLayoutVars>
      </dgm:prSet>
      <dgm:spPr/>
    </dgm:pt>
    <dgm:pt modelId="{2D64C04B-62BE-4BB0-8B0F-31C245620F31}" type="pres">
      <dgm:prSet presAssocID="{1E0BB212-87B4-4B62-AEEE-095D993057B7}" presName="rootComposite" presStyleCnt="0"/>
      <dgm:spPr/>
    </dgm:pt>
    <dgm:pt modelId="{C901F8CE-B1F3-4053-A600-6EF67CA4F6C9}" type="pres">
      <dgm:prSet presAssocID="{1E0BB212-87B4-4B62-AEEE-095D993057B7}" presName="rootText" presStyleLbl="node4" presStyleIdx="10" presStyleCnt="52" custScaleX="132740" custScaleY="82190">
        <dgm:presLayoutVars>
          <dgm:chPref val="3"/>
        </dgm:presLayoutVars>
      </dgm:prSet>
      <dgm:spPr/>
    </dgm:pt>
    <dgm:pt modelId="{E25A0048-4EC3-450C-9499-8D7B8B4F9E71}" type="pres">
      <dgm:prSet presAssocID="{1E0BB212-87B4-4B62-AEEE-095D993057B7}" presName="rootConnector" presStyleLbl="node4" presStyleIdx="10" presStyleCnt="52"/>
      <dgm:spPr/>
    </dgm:pt>
    <dgm:pt modelId="{96F2DCCE-4655-487E-A9AD-E1C1EA1FDCC4}" type="pres">
      <dgm:prSet presAssocID="{1E0BB212-87B4-4B62-AEEE-095D993057B7}" presName="hierChild4" presStyleCnt="0"/>
      <dgm:spPr/>
    </dgm:pt>
    <dgm:pt modelId="{7FFF28B3-CAC2-475E-B4DF-C621847F204B}" type="pres">
      <dgm:prSet presAssocID="{1E0BB212-87B4-4B62-AEEE-095D993057B7}" presName="hierChild5" presStyleCnt="0"/>
      <dgm:spPr/>
    </dgm:pt>
    <dgm:pt modelId="{FE05E445-A952-4992-B8F3-04B43A6FDE39}" type="pres">
      <dgm:prSet presAssocID="{9D2C73F1-1888-4C7F-9C26-6F54D2316FBA}" presName="hierChild5" presStyleCnt="0"/>
      <dgm:spPr/>
    </dgm:pt>
    <dgm:pt modelId="{A71B721B-5CC0-4819-A5AC-D86B7FF01C5C}" type="pres">
      <dgm:prSet presAssocID="{12EE1E19-540E-42C4-883C-EDE76F0E9607}" presName="hierChild5" presStyleCnt="0"/>
      <dgm:spPr/>
    </dgm:pt>
    <dgm:pt modelId="{5D7EC874-DEF1-457A-9015-C3A08DE42A01}" type="pres">
      <dgm:prSet presAssocID="{CAAD6DA1-E6FA-4DBC-A62D-B5AB729AC1F2}" presName="hierChild5" presStyleCnt="0"/>
      <dgm:spPr/>
    </dgm:pt>
    <dgm:pt modelId="{67F4BBC2-4A4E-48E9-9473-6E19DBFDF86E}" type="pres">
      <dgm:prSet presAssocID="{8FA96663-E439-4F11-8241-15BB6B03C120}" presName="hierChild5" presStyleCnt="0"/>
      <dgm:spPr/>
    </dgm:pt>
    <dgm:pt modelId="{551B96EC-BCFA-47E7-BDDC-84FF57241A2A}" type="pres">
      <dgm:prSet presAssocID="{C7976DA2-E913-4514-8B93-4AB44E8E3F6C}" presName="hierChild5" presStyleCnt="0"/>
      <dgm:spPr/>
    </dgm:pt>
    <dgm:pt modelId="{E070EAAA-86FE-418E-9408-6F8AE4A8EC2D}" type="pres">
      <dgm:prSet presAssocID="{2A58AFAD-B354-474D-8E90-660781E8C8B7}" presName="hierChild5" presStyleCnt="0"/>
      <dgm:spPr/>
    </dgm:pt>
    <dgm:pt modelId="{92086274-BABB-4334-9095-FA969BBF2844}" type="pres">
      <dgm:prSet presAssocID="{D25F8238-B2E3-425C-BF1E-CD9888F72537}" presName="hierChild5" presStyleCnt="0"/>
      <dgm:spPr/>
    </dgm:pt>
    <dgm:pt modelId="{B0D04DF7-05D2-4171-BDF4-2969797D6463}" type="pres">
      <dgm:prSet presAssocID="{79342E4A-DEBD-4715-942A-BCA81C88BFB9}" presName="hierChild5" presStyleCnt="0"/>
      <dgm:spPr/>
    </dgm:pt>
    <dgm:pt modelId="{72676F1F-3E0A-4DF2-A25B-E023231DA7B8}" type="pres">
      <dgm:prSet presAssocID="{AF5CDD6F-49B7-41D7-AD54-8CE268F998D7}" presName="hierChild5" presStyleCnt="0"/>
      <dgm:spPr/>
    </dgm:pt>
    <dgm:pt modelId="{8AB4693E-E6C9-429D-BA59-08D0B188A9B1}" type="pres">
      <dgm:prSet presAssocID="{2C9ED7B3-B590-4B66-B161-316F0556A4E1}" presName="hierChild5" presStyleCnt="0"/>
      <dgm:spPr/>
    </dgm:pt>
    <dgm:pt modelId="{71BF39A3-B9B6-40BC-92C6-57DB8C28D78F}" type="pres">
      <dgm:prSet presAssocID="{77A700A7-A4C0-4FBA-9843-D0260EF3792F}" presName="hierChild5" presStyleCnt="0"/>
      <dgm:spPr/>
    </dgm:pt>
    <dgm:pt modelId="{8632251A-0CF7-454B-81A3-E55433E7AC97}" type="pres">
      <dgm:prSet presAssocID="{A8CB88DB-75AE-49D5-BBCD-A45CA23991F6}" presName="hierChild5" presStyleCnt="0"/>
      <dgm:spPr/>
    </dgm:pt>
    <dgm:pt modelId="{A6C1AC8B-98C9-4E31-8B84-0B046242ED0C}" type="pres">
      <dgm:prSet presAssocID="{4A7E82D3-CFAD-41F2-A5F7-D3D686210335}" presName="Name37" presStyleLbl="parChTrans1D2" presStyleIdx="1" presStyleCnt="11"/>
      <dgm:spPr/>
    </dgm:pt>
    <dgm:pt modelId="{B798E1CB-FBB6-48A7-B5BF-431DF94588E2}" type="pres">
      <dgm:prSet presAssocID="{B6AA3DB6-A2D0-4035-A565-16182C7009EA}" presName="hierRoot2" presStyleCnt="0">
        <dgm:presLayoutVars>
          <dgm:hierBranch val="init"/>
        </dgm:presLayoutVars>
      </dgm:prSet>
      <dgm:spPr/>
    </dgm:pt>
    <dgm:pt modelId="{9B50F9DB-A794-45B4-A60A-7F98D400E573}" type="pres">
      <dgm:prSet presAssocID="{B6AA3DB6-A2D0-4035-A565-16182C7009EA}" presName="rootComposite" presStyleCnt="0"/>
      <dgm:spPr/>
    </dgm:pt>
    <dgm:pt modelId="{5FFCCC0C-39FA-4A6B-ADAB-930CE6126A39}" type="pres">
      <dgm:prSet presAssocID="{B6AA3DB6-A2D0-4035-A565-16182C7009EA}" presName="rootText" presStyleLbl="node2" presStyleIdx="1" presStyleCnt="9" custScaleX="181118" custScaleY="232084">
        <dgm:presLayoutVars>
          <dgm:chPref val="3"/>
        </dgm:presLayoutVars>
      </dgm:prSet>
      <dgm:spPr/>
    </dgm:pt>
    <dgm:pt modelId="{1EDD9D28-AE56-4777-95B4-8C23B4E74838}" type="pres">
      <dgm:prSet presAssocID="{B6AA3DB6-A2D0-4035-A565-16182C7009EA}" presName="rootConnector" presStyleLbl="node2" presStyleIdx="1" presStyleCnt="9"/>
      <dgm:spPr/>
    </dgm:pt>
    <dgm:pt modelId="{11A6549C-FDCF-4B4C-BAB8-23F46B457DBD}" type="pres">
      <dgm:prSet presAssocID="{B6AA3DB6-A2D0-4035-A565-16182C7009EA}" presName="hierChild4" presStyleCnt="0"/>
      <dgm:spPr/>
    </dgm:pt>
    <dgm:pt modelId="{7B7E8A34-E9AA-4ADB-82AC-681C66D48449}" type="pres">
      <dgm:prSet presAssocID="{EA833A3D-58A1-41A9-8722-0A261728C412}" presName="Name37" presStyleLbl="parChTrans1D3" presStyleIdx="1" presStyleCnt="9"/>
      <dgm:spPr/>
    </dgm:pt>
    <dgm:pt modelId="{0DC3D614-9A7F-4E18-A8EC-B6C48459257B}" type="pres">
      <dgm:prSet presAssocID="{26374645-5CA4-4A34-BBF5-E88129931C81}" presName="hierRoot2" presStyleCnt="0">
        <dgm:presLayoutVars>
          <dgm:hierBranch val="init"/>
        </dgm:presLayoutVars>
      </dgm:prSet>
      <dgm:spPr/>
    </dgm:pt>
    <dgm:pt modelId="{7E41E89B-39E7-437B-8CE9-DDE311869B4C}" type="pres">
      <dgm:prSet presAssocID="{26374645-5CA4-4A34-BBF5-E88129931C81}" presName="rootComposite" presStyleCnt="0"/>
      <dgm:spPr/>
    </dgm:pt>
    <dgm:pt modelId="{00FD7F5E-C667-422E-8854-5134740FDD90}" type="pres">
      <dgm:prSet presAssocID="{26374645-5CA4-4A34-BBF5-E88129931C81}" presName="rootText" presStyleLbl="node3" presStyleIdx="1" presStyleCnt="9" custScaleX="166892">
        <dgm:presLayoutVars>
          <dgm:chPref val="3"/>
        </dgm:presLayoutVars>
      </dgm:prSet>
      <dgm:spPr/>
    </dgm:pt>
    <dgm:pt modelId="{2931D329-09F8-4534-A39B-1DC35DEAC85F}" type="pres">
      <dgm:prSet presAssocID="{26374645-5CA4-4A34-BBF5-E88129931C81}" presName="rootConnector" presStyleLbl="node3" presStyleIdx="1" presStyleCnt="9"/>
      <dgm:spPr/>
    </dgm:pt>
    <dgm:pt modelId="{93AFD97F-49EB-4FFD-92EF-90B4BD525B0A}" type="pres">
      <dgm:prSet presAssocID="{26374645-5CA4-4A34-BBF5-E88129931C81}" presName="hierChild4" presStyleCnt="0"/>
      <dgm:spPr/>
    </dgm:pt>
    <dgm:pt modelId="{158E5C60-B108-4EF2-A800-8824E8FCBEC4}" type="pres">
      <dgm:prSet presAssocID="{BDE1A969-D4AE-4724-8170-8F879EDBA0A1}" presName="Name37" presStyleLbl="parChTrans1D4" presStyleIdx="11" presStyleCnt="52"/>
      <dgm:spPr/>
    </dgm:pt>
    <dgm:pt modelId="{98E79DB9-B0A9-408A-B4CA-55E8E31A0124}" type="pres">
      <dgm:prSet presAssocID="{CC9E7D46-CE60-4DB3-ABB6-8FAE51F115D2}" presName="hierRoot2" presStyleCnt="0">
        <dgm:presLayoutVars>
          <dgm:hierBranch val="init"/>
        </dgm:presLayoutVars>
      </dgm:prSet>
      <dgm:spPr/>
    </dgm:pt>
    <dgm:pt modelId="{A2918F16-2015-45D8-8F22-354E304C6CE9}" type="pres">
      <dgm:prSet presAssocID="{CC9E7D46-CE60-4DB3-ABB6-8FAE51F115D2}" presName="rootComposite" presStyleCnt="0"/>
      <dgm:spPr/>
    </dgm:pt>
    <dgm:pt modelId="{FDEB3213-E9DC-4562-A303-E688DEECE8B4}" type="pres">
      <dgm:prSet presAssocID="{CC9E7D46-CE60-4DB3-ABB6-8FAE51F115D2}" presName="rootText" presStyleLbl="node4" presStyleIdx="11" presStyleCnt="52" custScaleX="163462">
        <dgm:presLayoutVars>
          <dgm:chPref val="3"/>
        </dgm:presLayoutVars>
      </dgm:prSet>
      <dgm:spPr/>
    </dgm:pt>
    <dgm:pt modelId="{79B9D053-B1E0-4206-835B-580A5906BD3E}" type="pres">
      <dgm:prSet presAssocID="{CC9E7D46-CE60-4DB3-ABB6-8FAE51F115D2}" presName="rootConnector" presStyleLbl="node4" presStyleIdx="11" presStyleCnt="52"/>
      <dgm:spPr/>
    </dgm:pt>
    <dgm:pt modelId="{8FA5B881-C58E-4C97-AD65-5DF2DF92C1E7}" type="pres">
      <dgm:prSet presAssocID="{CC9E7D46-CE60-4DB3-ABB6-8FAE51F115D2}" presName="hierChild4" presStyleCnt="0"/>
      <dgm:spPr/>
    </dgm:pt>
    <dgm:pt modelId="{E6A51A0D-6203-414B-854A-5572677FCC0C}" type="pres">
      <dgm:prSet presAssocID="{23754004-2C24-4B99-9779-8B54EF9B2790}" presName="Name37" presStyleLbl="parChTrans1D4" presStyleIdx="12" presStyleCnt="52"/>
      <dgm:spPr/>
    </dgm:pt>
    <dgm:pt modelId="{7C366005-4F2C-4CE8-B9DD-5DAAF476F6C9}" type="pres">
      <dgm:prSet presAssocID="{FE76BC74-5AAC-4499-B2F2-8F624FBDF04A}" presName="hierRoot2" presStyleCnt="0">
        <dgm:presLayoutVars>
          <dgm:hierBranch val="init"/>
        </dgm:presLayoutVars>
      </dgm:prSet>
      <dgm:spPr/>
    </dgm:pt>
    <dgm:pt modelId="{C68F4231-F566-4F31-B65F-FB1FE4B4527C}" type="pres">
      <dgm:prSet presAssocID="{FE76BC74-5AAC-4499-B2F2-8F624FBDF04A}" presName="rootComposite" presStyleCnt="0"/>
      <dgm:spPr/>
    </dgm:pt>
    <dgm:pt modelId="{E5CFA2C7-CE9F-424F-9627-919E64272A2B}" type="pres">
      <dgm:prSet presAssocID="{FE76BC74-5AAC-4499-B2F2-8F624FBDF04A}" presName="rootText" presStyleLbl="node4" presStyleIdx="12" presStyleCnt="52" custScaleX="163462">
        <dgm:presLayoutVars>
          <dgm:chPref val="3"/>
        </dgm:presLayoutVars>
      </dgm:prSet>
      <dgm:spPr/>
    </dgm:pt>
    <dgm:pt modelId="{DCFE09DB-28EC-4D1D-97D5-CC65541E5189}" type="pres">
      <dgm:prSet presAssocID="{FE76BC74-5AAC-4499-B2F2-8F624FBDF04A}" presName="rootConnector" presStyleLbl="node4" presStyleIdx="12" presStyleCnt="52"/>
      <dgm:spPr/>
    </dgm:pt>
    <dgm:pt modelId="{3550738F-128B-4972-9C2C-EAB40AE354AA}" type="pres">
      <dgm:prSet presAssocID="{FE76BC74-5AAC-4499-B2F2-8F624FBDF04A}" presName="hierChild4" presStyleCnt="0"/>
      <dgm:spPr/>
    </dgm:pt>
    <dgm:pt modelId="{41808FF5-81B6-4581-B3EF-96ED71692567}" type="pres">
      <dgm:prSet presAssocID="{2B126DEB-7D6C-49B1-8EF5-62540B6DD5D3}" presName="Name37" presStyleLbl="parChTrans1D4" presStyleIdx="13" presStyleCnt="52"/>
      <dgm:spPr/>
    </dgm:pt>
    <dgm:pt modelId="{8C62206A-73A7-48C8-845C-E85C08481841}" type="pres">
      <dgm:prSet presAssocID="{CCA80E55-9317-47A5-8120-C5AE2A4C2379}" presName="hierRoot2" presStyleCnt="0">
        <dgm:presLayoutVars>
          <dgm:hierBranch val="init"/>
        </dgm:presLayoutVars>
      </dgm:prSet>
      <dgm:spPr/>
    </dgm:pt>
    <dgm:pt modelId="{3715E5A8-1065-47E1-8E8F-0AF469BD4EAB}" type="pres">
      <dgm:prSet presAssocID="{CCA80E55-9317-47A5-8120-C5AE2A4C2379}" presName="rootComposite" presStyleCnt="0"/>
      <dgm:spPr/>
    </dgm:pt>
    <dgm:pt modelId="{A8FC0835-18AE-4CD9-B931-0B1E116A3BBE}" type="pres">
      <dgm:prSet presAssocID="{CCA80E55-9317-47A5-8120-C5AE2A4C2379}" presName="rootText" presStyleLbl="node4" presStyleIdx="13" presStyleCnt="52" custScaleX="163462">
        <dgm:presLayoutVars>
          <dgm:chPref val="3"/>
        </dgm:presLayoutVars>
      </dgm:prSet>
      <dgm:spPr/>
    </dgm:pt>
    <dgm:pt modelId="{C0DCE24F-EDD0-4329-B81D-CC723965F8C2}" type="pres">
      <dgm:prSet presAssocID="{CCA80E55-9317-47A5-8120-C5AE2A4C2379}" presName="rootConnector" presStyleLbl="node4" presStyleIdx="13" presStyleCnt="52"/>
      <dgm:spPr/>
    </dgm:pt>
    <dgm:pt modelId="{1A2B4E60-E2BF-4E80-A0DA-63FA16834C4D}" type="pres">
      <dgm:prSet presAssocID="{CCA80E55-9317-47A5-8120-C5AE2A4C2379}" presName="hierChild4" presStyleCnt="0"/>
      <dgm:spPr/>
    </dgm:pt>
    <dgm:pt modelId="{2E43CD66-7D1D-4F26-BD18-32887AB677D8}" type="pres">
      <dgm:prSet presAssocID="{EBC2D21A-3FBC-43A9-B100-B6770B4151D3}" presName="Name37" presStyleLbl="parChTrans1D4" presStyleIdx="14" presStyleCnt="52"/>
      <dgm:spPr/>
    </dgm:pt>
    <dgm:pt modelId="{6CC54EAE-3E62-4F8F-86D0-FFA27FDBE543}" type="pres">
      <dgm:prSet presAssocID="{46C60023-DE48-49CB-BFD1-64A5D62B1A74}" presName="hierRoot2" presStyleCnt="0">
        <dgm:presLayoutVars>
          <dgm:hierBranch val="init"/>
        </dgm:presLayoutVars>
      </dgm:prSet>
      <dgm:spPr/>
    </dgm:pt>
    <dgm:pt modelId="{61D53E1E-8277-4499-A146-414F78E100C4}" type="pres">
      <dgm:prSet presAssocID="{46C60023-DE48-49CB-BFD1-64A5D62B1A74}" presName="rootComposite" presStyleCnt="0"/>
      <dgm:spPr/>
    </dgm:pt>
    <dgm:pt modelId="{4C44ACE6-6654-4361-B374-888398B44BD2}" type="pres">
      <dgm:prSet presAssocID="{46C60023-DE48-49CB-BFD1-64A5D62B1A74}" presName="rootText" presStyleLbl="node4" presStyleIdx="14" presStyleCnt="52" custScaleX="163462">
        <dgm:presLayoutVars>
          <dgm:chPref val="3"/>
        </dgm:presLayoutVars>
      </dgm:prSet>
      <dgm:spPr/>
    </dgm:pt>
    <dgm:pt modelId="{2372B74D-EC09-42DC-8CBD-24E727F1EB7A}" type="pres">
      <dgm:prSet presAssocID="{46C60023-DE48-49CB-BFD1-64A5D62B1A74}" presName="rootConnector" presStyleLbl="node4" presStyleIdx="14" presStyleCnt="52"/>
      <dgm:spPr/>
    </dgm:pt>
    <dgm:pt modelId="{83F2074B-B18D-4045-8B53-DCDBA3378DEB}" type="pres">
      <dgm:prSet presAssocID="{46C60023-DE48-49CB-BFD1-64A5D62B1A74}" presName="hierChild4" presStyleCnt="0"/>
      <dgm:spPr/>
    </dgm:pt>
    <dgm:pt modelId="{04F160A0-2EEC-475B-97AD-5CE95AB95FD4}" type="pres">
      <dgm:prSet presAssocID="{F309BFC8-E317-40F5-BC97-975C317D0B7F}" presName="Name37" presStyleLbl="parChTrans1D4" presStyleIdx="15" presStyleCnt="52"/>
      <dgm:spPr/>
    </dgm:pt>
    <dgm:pt modelId="{7780334E-F0AC-4043-BCED-C8B842B51A4A}" type="pres">
      <dgm:prSet presAssocID="{16E051B9-B588-4FBF-A4F4-0976A40C7E68}" presName="hierRoot2" presStyleCnt="0">
        <dgm:presLayoutVars>
          <dgm:hierBranch val="init"/>
        </dgm:presLayoutVars>
      </dgm:prSet>
      <dgm:spPr/>
    </dgm:pt>
    <dgm:pt modelId="{4CC57A93-AD90-4738-BC16-A40A8DF06F16}" type="pres">
      <dgm:prSet presAssocID="{16E051B9-B588-4FBF-A4F4-0976A40C7E68}" presName="rootComposite" presStyleCnt="0"/>
      <dgm:spPr/>
    </dgm:pt>
    <dgm:pt modelId="{C0F78559-168E-442C-95A4-C056CF435390}" type="pres">
      <dgm:prSet presAssocID="{16E051B9-B588-4FBF-A4F4-0976A40C7E68}" presName="rootText" presStyleLbl="node4" presStyleIdx="15" presStyleCnt="52" custScaleX="163462">
        <dgm:presLayoutVars>
          <dgm:chPref val="3"/>
        </dgm:presLayoutVars>
      </dgm:prSet>
      <dgm:spPr/>
    </dgm:pt>
    <dgm:pt modelId="{DDA8A149-CFF8-4747-A12D-F6C59B50C3DA}" type="pres">
      <dgm:prSet presAssocID="{16E051B9-B588-4FBF-A4F4-0976A40C7E68}" presName="rootConnector" presStyleLbl="node4" presStyleIdx="15" presStyleCnt="52"/>
      <dgm:spPr/>
    </dgm:pt>
    <dgm:pt modelId="{0BFB1D6B-F1BF-4177-86CC-E07678E9EDCA}" type="pres">
      <dgm:prSet presAssocID="{16E051B9-B588-4FBF-A4F4-0976A40C7E68}" presName="hierChild4" presStyleCnt="0"/>
      <dgm:spPr/>
    </dgm:pt>
    <dgm:pt modelId="{7D5909DA-16EC-4F77-A6B3-71AA5700CC03}" type="pres">
      <dgm:prSet presAssocID="{D5978FE6-5A9D-4C76-86C7-5358A80C5742}" presName="Name37" presStyleLbl="parChTrans1D4" presStyleIdx="16" presStyleCnt="52"/>
      <dgm:spPr/>
    </dgm:pt>
    <dgm:pt modelId="{F7CDF7EB-4202-4137-B506-7BE708E76935}" type="pres">
      <dgm:prSet presAssocID="{4B69C4AA-130C-4C7C-874E-B529D93198C0}" presName="hierRoot2" presStyleCnt="0">
        <dgm:presLayoutVars>
          <dgm:hierBranch val="init"/>
        </dgm:presLayoutVars>
      </dgm:prSet>
      <dgm:spPr/>
    </dgm:pt>
    <dgm:pt modelId="{C103C3A0-B8BC-40C4-B96B-E7D09A8E71F0}" type="pres">
      <dgm:prSet presAssocID="{4B69C4AA-130C-4C7C-874E-B529D93198C0}" presName="rootComposite" presStyleCnt="0"/>
      <dgm:spPr/>
    </dgm:pt>
    <dgm:pt modelId="{29E45F74-4BE7-4258-A94E-361EED1DAE63}" type="pres">
      <dgm:prSet presAssocID="{4B69C4AA-130C-4C7C-874E-B529D93198C0}" presName="rootText" presStyleLbl="node4" presStyleIdx="16" presStyleCnt="52" custScaleX="163462">
        <dgm:presLayoutVars>
          <dgm:chPref val="3"/>
        </dgm:presLayoutVars>
      </dgm:prSet>
      <dgm:spPr/>
    </dgm:pt>
    <dgm:pt modelId="{0DBF6B6D-A2AA-455C-B942-979ECDC6AA46}" type="pres">
      <dgm:prSet presAssocID="{4B69C4AA-130C-4C7C-874E-B529D93198C0}" presName="rootConnector" presStyleLbl="node4" presStyleIdx="16" presStyleCnt="52"/>
      <dgm:spPr/>
    </dgm:pt>
    <dgm:pt modelId="{CC8D5ACB-CAA3-434E-B36C-107BCE969027}" type="pres">
      <dgm:prSet presAssocID="{4B69C4AA-130C-4C7C-874E-B529D93198C0}" presName="hierChild4" presStyleCnt="0"/>
      <dgm:spPr/>
    </dgm:pt>
    <dgm:pt modelId="{9656E98D-4FBD-4D14-B466-2165E2F11373}" type="pres">
      <dgm:prSet presAssocID="{94A9D2B6-A2E9-4169-84AF-5BBF3EBD9A83}" presName="Name37" presStyleLbl="parChTrans1D4" presStyleIdx="17" presStyleCnt="52"/>
      <dgm:spPr/>
    </dgm:pt>
    <dgm:pt modelId="{5D49E41C-8C2C-4A36-87B8-77AD0853E6CB}" type="pres">
      <dgm:prSet presAssocID="{F8493AC7-A91F-4FAF-BFAD-25B3AB361A17}" presName="hierRoot2" presStyleCnt="0">
        <dgm:presLayoutVars>
          <dgm:hierBranch val="init"/>
        </dgm:presLayoutVars>
      </dgm:prSet>
      <dgm:spPr/>
    </dgm:pt>
    <dgm:pt modelId="{C2575761-BBCB-42F9-9480-AD96900F23C2}" type="pres">
      <dgm:prSet presAssocID="{F8493AC7-A91F-4FAF-BFAD-25B3AB361A17}" presName="rootComposite" presStyleCnt="0"/>
      <dgm:spPr/>
    </dgm:pt>
    <dgm:pt modelId="{B025D50C-1E16-4DC4-B751-9ABB23CD9A1A}" type="pres">
      <dgm:prSet presAssocID="{F8493AC7-A91F-4FAF-BFAD-25B3AB361A17}" presName="rootText" presStyleLbl="node4" presStyleIdx="17" presStyleCnt="52" custScaleX="196132" custScaleY="133546">
        <dgm:presLayoutVars>
          <dgm:chPref val="3"/>
        </dgm:presLayoutVars>
      </dgm:prSet>
      <dgm:spPr/>
    </dgm:pt>
    <dgm:pt modelId="{8B31AA8B-F119-4352-940D-94F0A6668E24}" type="pres">
      <dgm:prSet presAssocID="{F8493AC7-A91F-4FAF-BFAD-25B3AB361A17}" presName="rootConnector" presStyleLbl="node4" presStyleIdx="17" presStyleCnt="52"/>
      <dgm:spPr/>
    </dgm:pt>
    <dgm:pt modelId="{EB6DBF1F-0861-4084-B096-808E196093C4}" type="pres">
      <dgm:prSet presAssocID="{F8493AC7-A91F-4FAF-BFAD-25B3AB361A17}" presName="hierChild4" presStyleCnt="0"/>
      <dgm:spPr/>
    </dgm:pt>
    <dgm:pt modelId="{11D3B104-09D7-48CF-BB1B-71AFE99E0AD7}" type="pres">
      <dgm:prSet presAssocID="{F8493AC7-A91F-4FAF-BFAD-25B3AB361A17}" presName="hierChild5" presStyleCnt="0"/>
      <dgm:spPr/>
    </dgm:pt>
    <dgm:pt modelId="{955E56BE-24C8-46FF-99E9-915919C38FC5}" type="pres">
      <dgm:prSet presAssocID="{4B69C4AA-130C-4C7C-874E-B529D93198C0}" presName="hierChild5" presStyleCnt="0"/>
      <dgm:spPr/>
    </dgm:pt>
    <dgm:pt modelId="{1978EF02-B36C-4486-80A4-19C982784B34}" type="pres">
      <dgm:prSet presAssocID="{16E051B9-B588-4FBF-A4F4-0976A40C7E68}" presName="hierChild5" presStyleCnt="0"/>
      <dgm:spPr/>
    </dgm:pt>
    <dgm:pt modelId="{6526E399-A86E-4AE6-AB35-67B36230436A}" type="pres">
      <dgm:prSet presAssocID="{46C60023-DE48-49CB-BFD1-64A5D62B1A74}" presName="hierChild5" presStyleCnt="0"/>
      <dgm:spPr/>
    </dgm:pt>
    <dgm:pt modelId="{2534A2DD-BB60-4AFC-B453-11631E1D8D98}" type="pres">
      <dgm:prSet presAssocID="{CCA80E55-9317-47A5-8120-C5AE2A4C2379}" presName="hierChild5" presStyleCnt="0"/>
      <dgm:spPr/>
    </dgm:pt>
    <dgm:pt modelId="{09EB6626-78A2-43C7-BD16-26CA621AF5D2}" type="pres">
      <dgm:prSet presAssocID="{FE76BC74-5AAC-4499-B2F2-8F624FBDF04A}" presName="hierChild5" presStyleCnt="0"/>
      <dgm:spPr/>
    </dgm:pt>
    <dgm:pt modelId="{4BE3EF6E-63A2-4BE1-8193-D417E8C9D9D0}" type="pres">
      <dgm:prSet presAssocID="{CC9E7D46-CE60-4DB3-ABB6-8FAE51F115D2}" presName="hierChild5" presStyleCnt="0"/>
      <dgm:spPr/>
    </dgm:pt>
    <dgm:pt modelId="{B91BECF7-D985-4EEF-8ED6-761B5E69B7AC}" type="pres">
      <dgm:prSet presAssocID="{26374645-5CA4-4A34-BBF5-E88129931C81}" presName="hierChild5" presStyleCnt="0"/>
      <dgm:spPr/>
    </dgm:pt>
    <dgm:pt modelId="{DAB7B3AD-0F02-412A-B344-D49574FA0B09}" type="pres">
      <dgm:prSet presAssocID="{B6AA3DB6-A2D0-4035-A565-16182C7009EA}" presName="hierChild5" presStyleCnt="0"/>
      <dgm:spPr/>
    </dgm:pt>
    <dgm:pt modelId="{0DC136A3-A798-41E2-A98A-079049BCE0B9}" type="pres">
      <dgm:prSet presAssocID="{3A0ECDBE-3CFC-4CED-8C72-9D05AD1F5876}" presName="Name37" presStyleLbl="parChTrans1D2" presStyleIdx="2" presStyleCnt="11"/>
      <dgm:spPr/>
    </dgm:pt>
    <dgm:pt modelId="{E698BA97-404A-455E-A158-0CFE9FEBFC62}" type="pres">
      <dgm:prSet presAssocID="{FFDB7A24-371B-4611-8704-332C6384741B}" presName="hierRoot2" presStyleCnt="0">
        <dgm:presLayoutVars>
          <dgm:hierBranch val="init"/>
        </dgm:presLayoutVars>
      </dgm:prSet>
      <dgm:spPr/>
    </dgm:pt>
    <dgm:pt modelId="{752E99F6-9526-4E75-909A-21FB93CD4770}" type="pres">
      <dgm:prSet presAssocID="{FFDB7A24-371B-4611-8704-332C6384741B}" presName="rootComposite" presStyleCnt="0"/>
      <dgm:spPr/>
    </dgm:pt>
    <dgm:pt modelId="{56D5488D-29FA-4B00-8CC1-44D009CF5278}" type="pres">
      <dgm:prSet presAssocID="{FFDB7A24-371B-4611-8704-332C6384741B}" presName="rootText" presStyleLbl="node2" presStyleIdx="2" presStyleCnt="9" custScaleX="175144" custScaleY="204287">
        <dgm:presLayoutVars>
          <dgm:chPref val="3"/>
        </dgm:presLayoutVars>
      </dgm:prSet>
      <dgm:spPr/>
    </dgm:pt>
    <dgm:pt modelId="{5EE2AA1A-9D02-40EF-8BD3-FD0E74DBD579}" type="pres">
      <dgm:prSet presAssocID="{FFDB7A24-371B-4611-8704-332C6384741B}" presName="rootConnector" presStyleLbl="node2" presStyleIdx="2" presStyleCnt="9"/>
      <dgm:spPr/>
    </dgm:pt>
    <dgm:pt modelId="{B32E3262-CA83-4E8E-AE79-099F99D47DD8}" type="pres">
      <dgm:prSet presAssocID="{FFDB7A24-371B-4611-8704-332C6384741B}" presName="hierChild4" presStyleCnt="0"/>
      <dgm:spPr/>
    </dgm:pt>
    <dgm:pt modelId="{DA639C6B-246C-4C98-A9EC-30BEBC87C9DB}" type="pres">
      <dgm:prSet presAssocID="{69CB8547-7475-407A-AEFD-E7D730A5E5E9}" presName="Name37" presStyleLbl="parChTrans1D3" presStyleIdx="2" presStyleCnt="9"/>
      <dgm:spPr/>
    </dgm:pt>
    <dgm:pt modelId="{936154EE-268E-4FC3-B03C-50F33C3B7BFE}" type="pres">
      <dgm:prSet presAssocID="{7975A832-5C96-471C-80B0-92EBDD901652}" presName="hierRoot2" presStyleCnt="0">
        <dgm:presLayoutVars>
          <dgm:hierBranch val="init"/>
        </dgm:presLayoutVars>
      </dgm:prSet>
      <dgm:spPr/>
    </dgm:pt>
    <dgm:pt modelId="{9865B5B1-E891-4C7D-9D15-5C7D22423654}" type="pres">
      <dgm:prSet presAssocID="{7975A832-5C96-471C-80B0-92EBDD901652}" presName="rootComposite" presStyleCnt="0"/>
      <dgm:spPr/>
    </dgm:pt>
    <dgm:pt modelId="{21BF964D-D581-4FE9-9842-3698978D8DC7}" type="pres">
      <dgm:prSet presAssocID="{7975A832-5C96-471C-80B0-92EBDD901652}" presName="rootText" presStyleLbl="node3" presStyleIdx="2" presStyleCnt="9">
        <dgm:presLayoutVars>
          <dgm:chPref val="3"/>
        </dgm:presLayoutVars>
      </dgm:prSet>
      <dgm:spPr/>
    </dgm:pt>
    <dgm:pt modelId="{4CAD570A-A9D1-4DDC-99F1-BE9C19290003}" type="pres">
      <dgm:prSet presAssocID="{7975A832-5C96-471C-80B0-92EBDD901652}" presName="rootConnector" presStyleLbl="node3" presStyleIdx="2" presStyleCnt="9"/>
      <dgm:spPr/>
    </dgm:pt>
    <dgm:pt modelId="{92A478C2-650A-4918-B499-71E31526A8AC}" type="pres">
      <dgm:prSet presAssocID="{7975A832-5C96-471C-80B0-92EBDD901652}" presName="hierChild4" presStyleCnt="0"/>
      <dgm:spPr/>
    </dgm:pt>
    <dgm:pt modelId="{8B50BE2D-CE01-4B74-BABC-04893EACFA78}" type="pres">
      <dgm:prSet presAssocID="{D51934FF-3631-4CFA-B843-EE7F97FECCED}" presName="Name37" presStyleLbl="parChTrans1D4" presStyleIdx="18" presStyleCnt="52"/>
      <dgm:spPr/>
    </dgm:pt>
    <dgm:pt modelId="{2A1F9CE7-58AF-43D8-8B4B-79D635D253AB}" type="pres">
      <dgm:prSet presAssocID="{3F08BE98-A002-406E-99AF-CB37A190B151}" presName="hierRoot2" presStyleCnt="0">
        <dgm:presLayoutVars>
          <dgm:hierBranch val="init"/>
        </dgm:presLayoutVars>
      </dgm:prSet>
      <dgm:spPr/>
    </dgm:pt>
    <dgm:pt modelId="{B882D4BB-DB04-492D-83C6-88001FCD6D85}" type="pres">
      <dgm:prSet presAssocID="{3F08BE98-A002-406E-99AF-CB37A190B151}" presName="rootComposite" presStyleCnt="0"/>
      <dgm:spPr/>
    </dgm:pt>
    <dgm:pt modelId="{751F1BA0-02F6-4438-9FE8-C778233B04FC}" type="pres">
      <dgm:prSet presAssocID="{3F08BE98-A002-406E-99AF-CB37A190B151}" presName="rootText" presStyleLbl="node4" presStyleIdx="18" presStyleCnt="52">
        <dgm:presLayoutVars>
          <dgm:chPref val="3"/>
        </dgm:presLayoutVars>
      </dgm:prSet>
      <dgm:spPr/>
    </dgm:pt>
    <dgm:pt modelId="{D799C4EB-D0EC-4041-B77D-20796D3DA868}" type="pres">
      <dgm:prSet presAssocID="{3F08BE98-A002-406E-99AF-CB37A190B151}" presName="rootConnector" presStyleLbl="node4" presStyleIdx="18" presStyleCnt="52"/>
      <dgm:spPr/>
    </dgm:pt>
    <dgm:pt modelId="{7D542DE4-385F-4FE7-8763-1EA44445AD41}" type="pres">
      <dgm:prSet presAssocID="{3F08BE98-A002-406E-99AF-CB37A190B151}" presName="hierChild4" presStyleCnt="0"/>
      <dgm:spPr/>
    </dgm:pt>
    <dgm:pt modelId="{2D683BB4-F7F1-4116-B57B-62CA723978E8}" type="pres">
      <dgm:prSet presAssocID="{E5E4D2B0-D121-4244-B504-60F45721659F}" presName="Name37" presStyleLbl="parChTrans1D4" presStyleIdx="19" presStyleCnt="52"/>
      <dgm:spPr/>
    </dgm:pt>
    <dgm:pt modelId="{AB78400C-52FB-44E8-AB3E-2DDFC1065B45}" type="pres">
      <dgm:prSet presAssocID="{E74CCFAE-6972-47D3-9BB6-76035A8B155B}" presName="hierRoot2" presStyleCnt="0">
        <dgm:presLayoutVars>
          <dgm:hierBranch val="init"/>
        </dgm:presLayoutVars>
      </dgm:prSet>
      <dgm:spPr/>
    </dgm:pt>
    <dgm:pt modelId="{C2EC6D0A-A8AA-4830-A803-1AF82E0BD00A}" type="pres">
      <dgm:prSet presAssocID="{E74CCFAE-6972-47D3-9BB6-76035A8B155B}" presName="rootComposite" presStyleCnt="0"/>
      <dgm:spPr/>
    </dgm:pt>
    <dgm:pt modelId="{EA70592E-C730-4FE6-9674-35A5405E4B31}" type="pres">
      <dgm:prSet presAssocID="{E74CCFAE-6972-47D3-9BB6-76035A8B155B}" presName="rootText" presStyleLbl="node4" presStyleIdx="19" presStyleCnt="52">
        <dgm:presLayoutVars>
          <dgm:chPref val="3"/>
        </dgm:presLayoutVars>
      </dgm:prSet>
      <dgm:spPr/>
    </dgm:pt>
    <dgm:pt modelId="{756C6932-FF1E-438A-89B2-DF5FBDB773B8}" type="pres">
      <dgm:prSet presAssocID="{E74CCFAE-6972-47D3-9BB6-76035A8B155B}" presName="rootConnector" presStyleLbl="node4" presStyleIdx="19" presStyleCnt="52"/>
      <dgm:spPr/>
    </dgm:pt>
    <dgm:pt modelId="{0FE860B2-28D3-4E56-9EE5-E47C4A3675C7}" type="pres">
      <dgm:prSet presAssocID="{E74CCFAE-6972-47D3-9BB6-76035A8B155B}" presName="hierChild4" presStyleCnt="0"/>
      <dgm:spPr/>
    </dgm:pt>
    <dgm:pt modelId="{EE7BC73E-3868-4180-B18A-8570FAD68CC0}" type="pres">
      <dgm:prSet presAssocID="{0799486C-EC87-4579-B09F-34D9617A1258}" presName="Name37" presStyleLbl="parChTrans1D4" presStyleIdx="20" presStyleCnt="52"/>
      <dgm:spPr/>
    </dgm:pt>
    <dgm:pt modelId="{87779745-CB4C-4F56-BE1E-5B87F34A60AC}" type="pres">
      <dgm:prSet presAssocID="{370B8C7D-87C4-4315-90BD-237406E787B4}" presName="hierRoot2" presStyleCnt="0">
        <dgm:presLayoutVars>
          <dgm:hierBranch val="init"/>
        </dgm:presLayoutVars>
      </dgm:prSet>
      <dgm:spPr/>
    </dgm:pt>
    <dgm:pt modelId="{08B810FE-6999-4FAB-9F8F-D688F399CB26}" type="pres">
      <dgm:prSet presAssocID="{370B8C7D-87C4-4315-90BD-237406E787B4}" presName="rootComposite" presStyleCnt="0"/>
      <dgm:spPr/>
    </dgm:pt>
    <dgm:pt modelId="{526B5704-0A91-4792-85E2-BC3E0796695D}" type="pres">
      <dgm:prSet presAssocID="{370B8C7D-87C4-4315-90BD-237406E787B4}" presName="rootText" presStyleLbl="node4" presStyleIdx="20" presStyleCnt="52" custScaleX="129539" custLinFactNeighborX="-11199" custLinFactNeighborY="27442">
        <dgm:presLayoutVars>
          <dgm:chPref val="3"/>
        </dgm:presLayoutVars>
      </dgm:prSet>
      <dgm:spPr/>
    </dgm:pt>
    <dgm:pt modelId="{60585D7E-625E-4947-A620-57A1D397D54D}" type="pres">
      <dgm:prSet presAssocID="{370B8C7D-87C4-4315-90BD-237406E787B4}" presName="rootConnector" presStyleLbl="node4" presStyleIdx="20" presStyleCnt="52"/>
      <dgm:spPr/>
    </dgm:pt>
    <dgm:pt modelId="{E116EFE1-253C-49F2-9866-266A370998B9}" type="pres">
      <dgm:prSet presAssocID="{370B8C7D-87C4-4315-90BD-237406E787B4}" presName="hierChild4" presStyleCnt="0"/>
      <dgm:spPr/>
    </dgm:pt>
    <dgm:pt modelId="{97B9429C-1377-49D3-B9BB-DB8655DE662B}" type="pres">
      <dgm:prSet presAssocID="{370B8C7D-87C4-4315-90BD-237406E787B4}" presName="hierChild5" presStyleCnt="0"/>
      <dgm:spPr/>
    </dgm:pt>
    <dgm:pt modelId="{A31F24AA-57C8-48D1-8E16-88F5B81C4DE6}" type="pres">
      <dgm:prSet presAssocID="{E74CCFAE-6972-47D3-9BB6-76035A8B155B}" presName="hierChild5" presStyleCnt="0"/>
      <dgm:spPr/>
    </dgm:pt>
    <dgm:pt modelId="{753490F2-8F02-4E17-9382-4D275FB12671}" type="pres">
      <dgm:prSet presAssocID="{3F08BE98-A002-406E-99AF-CB37A190B151}" presName="hierChild5" presStyleCnt="0"/>
      <dgm:spPr/>
    </dgm:pt>
    <dgm:pt modelId="{FFDEE71E-FA21-4D59-9A8C-AA16FB456478}" type="pres">
      <dgm:prSet presAssocID="{7975A832-5C96-471C-80B0-92EBDD901652}" presName="hierChild5" presStyleCnt="0"/>
      <dgm:spPr/>
    </dgm:pt>
    <dgm:pt modelId="{EAA64A75-6E16-4B0E-8964-B1CAA63FD43D}" type="pres">
      <dgm:prSet presAssocID="{FFDB7A24-371B-4611-8704-332C6384741B}" presName="hierChild5" presStyleCnt="0"/>
      <dgm:spPr/>
    </dgm:pt>
    <dgm:pt modelId="{7DE3A3EC-08AD-4A43-88C0-7C27032B902C}" type="pres">
      <dgm:prSet presAssocID="{7B205337-41AD-4C5F-B674-832FA457ECAA}" presName="Name37" presStyleLbl="parChTrans1D2" presStyleIdx="3" presStyleCnt="11"/>
      <dgm:spPr/>
    </dgm:pt>
    <dgm:pt modelId="{CA148A43-2544-4026-9821-D875B81CAA04}" type="pres">
      <dgm:prSet presAssocID="{4E236E85-C73C-498E-B5CB-FA5F8A00FCF9}" presName="hierRoot2" presStyleCnt="0">
        <dgm:presLayoutVars>
          <dgm:hierBranch val="init"/>
        </dgm:presLayoutVars>
      </dgm:prSet>
      <dgm:spPr/>
    </dgm:pt>
    <dgm:pt modelId="{D1C9BE01-EADD-4DFE-8FE1-DCE99551881E}" type="pres">
      <dgm:prSet presAssocID="{4E236E85-C73C-498E-B5CB-FA5F8A00FCF9}" presName="rootComposite" presStyleCnt="0"/>
      <dgm:spPr/>
    </dgm:pt>
    <dgm:pt modelId="{CC9E0B5D-43A8-4192-A942-2DE891BF5311}" type="pres">
      <dgm:prSet presAssocID="{4E236E85-C73C-498E-B5CB-FA5F8A00FCF9}" presName="rootText" presStyleLbl="node2" presStyleIdx="3" presStyleCnt="9" custScaleX="181265" custScaleY="205719" custLinFactNeighborX="3506" custLinFactNeighborY="-2081">
        <dgm:presLayoutVars>
          <dgm:chPref val="3"/>
        </dgm:presLayoutVars>
      </dgm:prSet>
      <dgm:spPr/>
    </dgm:pt>
    <dgm:pt modelId="{D4566734-99E3-4516-8A05-83B17692E20F}" type="pres">
      <dgm:prSet presAssocID="{4E236E85-C73C-498E-B5CB-FA5F8A00FCF9}" presName="rootConnector" presStyleLbl="node2" presStyleIdx="3" presStyleCnt="9"/>
      <dgm:spPr/>
    </dgm:pt>
    <dgm:pt modelId="{DEF74B8E-FDA3-47C3-86C5-6F66C0113F35}" type="pres">
      <dgm:prSet presAssocID="{4E236E85-C73C-498E-B5CB-FA5F8A00FCF9}" presName="hierChild4" presStyleCnt="0"/>
      <dgm:spPr/>
    </dgm:pt>
    <dgm:pt modelId="{DDBD2D78-4C52-49CB-B071-1EB1599C66D9}" type="pres">
      <dgm:prSet presAssocID="{A9A0D5EC-A0BC-4B9F-832F-6AF8C89DAA94}" presName="Name37" presStyleLbl="parChTrans1D3" presStyleIdx="3" presStyleCnt="9"/>
      <dgm:spPr/>
    </dgm:pt>
    <dgm:pt modelId="{5FAC97AA-1126-48ED-A938-A83E716879A3}" type="pres">
      <dgm:prSet presAssocID="{AAAB7FC4-3412-494D-BBF2-1004FB4D6450}" presName="hierRoot2" presStyleCnt="0">
        <dgm:presLayoutVars>
          <dgm:hierBranch val="init"/>
        </dgm:presLayoutVars>
      </dgm:prSet>
      <dgm:spPr/>
    </dgm:pt>
    <dgm:pt modelId="{BAA24069-B23D-405F-8443-92E88792CCDC}" type="pres">
      <dgm:prSet presAssocID="{AAAB7FC4-3412-494D-BBF2-1004FB4D6450}" presName="rootComposite" presStyleCnt="0"/>
      <dgm:spPr/>
    </dgm:pt>
    <dgm:pt modelId="{5693EC74-B11F-4147-BF47-6A8AC4627634}" type="pres">
      <dgm:prSet presAssocID="{AAAB7FC4-3412-494D-BBF2-1004FB4D6450}" presName="rootText" presStyleLbl="node3" presStyleIdx="3" presStyleCnt="9" custLinFactNeighborX="747" custLinFactNeighborY="-7402">
        <dgm:presLayoutVars>
          <dgm:chPref val="3"/>
        </dgm:presLayoutVars>
      </dgm:prSet>
      <dgm:spPr/>
    </dgm:pt>
    <dgm:pt modelId="{EC04A333-85D3-4017-90E7-B58E6AE41049}" type="pres">
      <dgm:prSet presAssocID="{AAAB7FC4-3412-494D-BBF2-1004FB4D6450}" presName="rootConnector" presStyleLbl="node3" presStyleIdx="3" presStyleCnt="9"/>
      <dgm:spPr/>
    </dgm:pt>
    <dgm:pt modelId="{73492FA9-DD13-48ED-8430-9B77DB011F1F}" type="pres">
      <dgm:prSet presAssocID="{AAAB7FC4-3412-494D-BBF2-1004FB4D6450}" presName="hierChild4" presStyleCnt="0"/>
      <dgm:spPr/>
    </dgm:pt>
    <dgm:pt modelId="{19A379C4-BE53-4074-AFC4-B11327B33508}" type="pres">
      <dgm:prSet presAssocID="{15006B29-6910-4811-9DD4-5CA87401F2E1}" presName="Name37" presStyleLbl="parChTrans1D4" presStyleIdx="21" presStyleCnt="52"/>
      <dgm:spPr/>
    </dgm:pt>
    <dgm:pt modelId="{0FD38827-5DB9-4210-98B8-8DFC3A13D139}" type="pres">
      <dgm:prSet presAssocID="{9EFFBFF9-DAF9-483A-B0F4-20B88468F969}" presName="hierRoot2" presStyleCnt="0">
        <dgm:presLayoutVars>
          <dgm:hierBranch val="init"/>
        </dgm:presLayoutVars>
      </dgm:prSet>
      <dgm:spPr/>
    </dgm:pt>
    <dgm:pt modelId="{1828A873-3E00-41F8-AC1A-FF35057B385D}" type="pres">
      <dgm:prSet presAssocID="{9EFFBFF9-DAF9-483A-B0F4-20B88468F969}" presName="rootComposite" presStyleCnt="0"/>
      <dgm:spPr/>
    </dgm:pt>
    <dgm:pt modelId="{8D7F9A8A-0DAF-4D1C-97A2-9F2B70DF367F}" type="pres">
      <dgm:prSet presAssocID="{9EFFBFF9-DAF9-483A-B0F4-20B88468F969}" presName="rootText" presStyleLbl="node4" presStyleIdx="21" presStyleCnt="52">
        <dgm:presLayoutVars>
          <dgm:chPref val="3"/>
        </dgm:presLayoutVars>
      </dgm:prSet>
      <dgm:spPr/>
    </dgm:pt>
    <dgm:pt modelId="{E7F17793-4CD8-4292-B7A0-9AE1A9D649CC}" type="pres">
      <dgm:prSet presAssocID="{9EFFBFF9-DAF9-483A-B0F4-20B88468F969}" presName="rootConnector" presStyleLbl="node4" presStyleIdx="21" presStyleCnt="52"/>
      <dgm:spPr/>
    </dgm:pt>
    <dgm:pt modelId="{1A098FB8-4DCB-413C-87A2-B6CC4B73653E}" type="pres">
      <dgm:prSet presAssocID="{9EFFBFF9-DAF9-483A-B0F4-20B88468F969}" presName="hierChild4" presStyleCnt="0"/>
      <dgm:spPr/>
    </dgm:pt>
    <dgm:pt modelId="{47AD68B3-779E-422D-9485-A9F0C232601D}" type="pres">
      <dgm:prSet presAssocID="{8C82084A-F313-4010-878D-D75685DE9126}" presName="Name37" presStyleLbl="parChTrans1D4" presStyleIdx="22" presStyleCnt="52"/>
      <dgm:spPr/>
    </dgm:pt>
    <dgm:pt modelId="{D320564A-25BB-43DE-A167-2ED04043D7D1}" type="pres">
      <dgm:prSet presAssocID="{5FEB13EF-A365-4D0F-9B53-74B384440FA9}" presName="hierRoot2" presStyleCnt="0">
        <dgm:presLayoutVars>
          <dgm:hierBranch val="init"/>
        </dgm:presLayoutVars>
      </dgm:prSet>
      <dgm:spPr/>
    </dgm:pt>
    <dgm:pt modelId="{DA3F7E15-8831-4EA0-B101-748BCA0D73C9}" type="pres">
      <dgm:prSet presAssocID="{5FEB13EF-A365-4D0F-9B53-74B384440FA9}" presName="rootComposite" presStyleCnt="0"/>
      <dgm:spPr/>
    </dgm:pt>
    <dgm:pt modelId="{80E47FC7-2561-42DE-B425-846E65D341C8}" type="pres">
      <dgm:prSet presAssocID="{5FEB13EF-A365-4D0F-9B53-74B384440FA9}" presName="rootText" presStyleLbl="node4" presStyleIdx="22" presStyleCnt="52">
        <dgm:presLayoutVars>
          <dgm:chPref val="3"/>
        </dgm:presLayoutVars>
      </dgm:prSet>
      <dgm:spPr/>
    </dgm:pt>
    <dgm:pt modelId="{B5A22487-AB0F-4DC3-9904-CC133AE10631}" type="pres">
      <dgm:prSet presAssocID="{5FEB13EF-A365-4D0F-9B53-74B384440FA9}" presName="rootConnector" presStyleLbl="node4" presStyleIdx="22" presStyleCnt="52"/>
      <dgm:spPr/>
    </dgm:pt>
    <dgm:pt modelId="{8A81BF1A-4E32-40DA-8DF1-3B799C672CA7}" type="pres">
      <dgm:prSet presAssocID="{5FEB13EF-A365-4D0F-9B53-74B384440FA9}" presName="hierChild4" presStyleCnt="0"/>
      <dgm:spPr/>
    </dgm:pt>
    <dgm:pt modelId="{0B91C1CE-332A-4A6C-9DB6-23C1BF73A6FA}" type="pres">
      <dgm:prSet presAssocID="{5FEB13EF-A365-4D0F-9B53-74B384440FA9}" presName="hierChild5" presStyleCnt="0"/>
      <dgm:spPr/>
    </dgm:pt>
    <dgm:pt modelId="{573E3388-1CC4-40E6-8F15-A7D00926297C}" type="pres">
      <dgm:prSet presAssocID="{F753FE8D-65B1-48DC-A30F-77C36313DE6E}" presName="Name37" presStyleLbl="parChTrans1D4" presStyleIdx="23" presStyleCnt="52"/>
      <dgm:spPr/>
    </dgm:pt>
    <dgm:pt modelId="{2DA436D1-3415-4770-A17F-FEA91FF4CEA2}" type="pres">
      <dgm:prSet presAssocID="{62C7F667-78F2-4428-ADD4-3ACA0AB95660}" presName="hierRoot2" presStyleCnt="0">
        <dgm:presLayoutVars>
          <dgm:hierBranch val="init"/>
        </dgm:presLayoutVars>
      </dgm:prSet>
      <dgm:spPr/>
    </dgm:pt>
    <dgm:pt modelId="{527AB23D-614E-4E12-A019-BD5CE6075087}" type="pres">
      <dgm:prSet presAssocID="{62C7F667-78F2-4428-ADD4-3ACA0AB95660}" presName="rootComposite" presStyleCnt="0"/>
      <dgm:spPr/>
    </dgm:pt>
    <dgm:pt modelId="{1D8F5C05-BDD8-4B57-B76A-EBA9B1B0AB54}" type="pres">
      <dgm:prSet presAssocID="{62C7F667-78F2-4428-ADD4-3ACA0AB95660}" presName="rootText" presStyleLbl="node4" presStyleIdx="23" presStyleCnt="52" custScaleX="125732">
        <dgm:presLayoutVars>
          <dgm:chPref val="3"/>
        </dgm:presLayoutVars>
      </dgm:prSet>
      <dgm:spPr/>
    </dgm:pt>
    <dgm:pt modelId="{C21B9E90-F996-4B0A-92B9-B8715CC3065F}" type="pres">
      <dgm:prSet presAssocID="{62C7F667-78F2-4428-ADD4-3ACA0AB95660}" presName="rootConnector" presStyleLbl="node4" presStyleIdx="23" presStyleCnt="52"/>
      <dgm:spPr/>
    </dgm:pt>
    <dgm:pt modelId="{D7296A60-D7A7-4948-94D7-835298A21C5D}" type="pres">
      <dgm:prSet presAssocID="{62C7F667-78F2-4428-ADD4-3ACA0AB95660}" presName="hierChild4" presStyleCnt="0"/>
      <dgm:spPr/>
    </dgm:pt>
    <dgm:pt modelId="{85A3325E-EE45-4313-9146-884D6838BB33}" type="pres">
      <dgm:prSet presAssocID="{62C7F667-78F2-4428-ADD4-3ACA0AB95660}" presName="hierChild5" presStyleCnt="0"/>
      <dgm:spPr/>
    </dgm:pt>
    <dgm:pt modelId="{6DD065E5-BD2B-4A1B-AEE3-03E1EDD26691}" type="pres">
      <dgm:prSet presAssocID="{9EFFBFF9-DAF9-483A-B0F4-20B88468F969}" presName="hierChild5" presStyleCnt="0"/>
      <dgm:spPr/>
    </dgm:pt>
    <dgm:pt modelId="{8ABA9311-E90D-4F98-B760-B98934C56E43}" type="pres">
      <dgm:prSet presAssocID="{AAAB7FC4-3412-494D-BBF2-1004FB4D6450}" presName="hierChild5" presStyleCnt="0"/>
      <dgm:spPr/>
    </dgm:pt>
    <dgm:pt modelId="{5984604E-3ECD-49FD-85C9-CEF96F5DE441}" type="pres">
      <dgm:prSet presAssocID="{4E236E85-C73C-498E-B5CB-FA5F8A00FCF9}" presName="hierChild5" presStyleCnt="0"/>
      <dgm:spPr/>
    </dgm:pt>
    <dgm:pt modelId="{1DF94339-7F84-45D7-B975-F797D7DF9CD6}" type="pres">
      <dgm:prSet presAssocID="{338363DF-D3D7-4F70-A4B2-961ED85ED4B0}" presName="Name37" presStyleLbl="parChTrans1D2" presStyleIdx="4" presStyleCnt="11"/>
      <dgm:spPr/>
    </dgm:pt>
    <dgm:pt modelId="{E38AF580-F27B-45E0-9ABC-44C00C5132EC}" type="pres">
      <dgm:prSet presAssocID="{6950CAF2-77E0-4F5B-A36E-D5A813841207}" presName="hierRoot2" presStyleCnt="0">
        <dgm:presLayoutVars>
          <dgm:hierBranch val="init"/>
        </dgm:presLayoutVars>
      </dgm:prSet>
      <dgm:spPr/>
    </dgm:pt>
    <dgm:pt modelId="{A6E9B2AE-8FFD-4F93-ADB2-D5C27F00D8D1}" type="pres">
      <dgm:prSet presAssocID="{6950CAF2-77E0-4F5B-A36E-D5A813841207}" presName="rootComposite" presStyleCnt="0"/>
      <dgm:spPr/>
    </dgm:pt>
    <dgm:pt modelId="{062605C2-D8E1-43D3-BEEE-097E56B17061}" type="pres">
      <dgm:prSet presAssocID="{6950CAF2-77E0-4F5B-A36E-D5A813841207}" presName="rootText" presStyleLbl="node2" presStyleIdx="4" presStyleCnt="9" custScaleX="143133" custScaleY="209301" custLinFactNeighborX="-2229" custLinFactNeighborY="-2135">
        <dgm:presLayoutVars>
          <dgm:chPref val="3"/>
        </dgm:presLayoutVars>
      </dgm:prSet>
      <dgm:spPr/>
    </dgm:pt>
    <dgm:pt modelId="{8CF1FEEA-4D4F-46A1-9196-47EE67F71A57}" type="pres">
      <dgm:prSet presAssocID="{6950CAF2-77E0-4F5B-A36E-D5A813841207}" presName="rootConnector" presStyleLbl="node2" presStyleIdx="4" presStyleCnt="9"/>
      <dgm:spPr/>
    </dgm:pt>
    <dgm:pt modelId="{4D74A6D8-637B-4368-ACFF-A10C638BE785}" type="pres">
      <dgm:prSet presAssocID="{6950CAF2-77E0-4F5B-A36E-D5A813841207}" presName="hierChild4" presStyleCnt="0"/>
      <dgm:spPr/>
    </dgm:pt>
    <dgm:pt modelId="{4B1E3ACD-E455-4054-9994-9E010C75A07B}" type="pres">
      <dgm:prSet presAssocID="{5C5D7B1F-ECAC-42F1-883C-707C8CABA98D}" presName="Name37" presStyleLbl="parChTrans1D3" presStyleIdx="4" presStyleCnt="9"/>
      <dgm:spPr/>
    </dgm:pt>
    <dgm:pt modelId="{7FD578E5-5E57-461D-8AD6-0E48DD0B895A}" type="pres">
      <dgm:prSet presAssocID="{AECE77FF-42FD-4B07-9E22-E6C141E134A1}" presName="hierRoot2" presStyleCnt="0">
        <dgm:presLayoutVars>
          <dgm:hierBranch val="init"/>
        </dgm:presLayoutVars>
      </dgm:prSet>
      <dgm:spPr/>
    </dgm:pt>
    <dgm:pt modelId="{E6D7F780-E9D2-47FF-BA8C-A95E1C75D1BD}" type="pres">
      <dgm:prSet presAssocID="{AECE77FF-42FD-4B07-9E22-E6C141E134A1}" presName="rootComposite" presStyleCnt="0"/>
      <dgm:spPr/>
    </dgm:pt>
    <dgm:pt modelId="{06B70484-556A-4B8B-BB2D-197FFA517AE0}" type="pres">
      <dgm:prSet presAssocID="{AECE77FF-42FD-4B07-9E22-E6C141E134A1}" presName="rootText" presStyleLbl="node3" presStyleIdx="4" presStyleCnt="9">
        <dgm:presLayoutVars>
          <dgm:chPref val="3"/>
        </dgm:presLayoutVars>
      </dgm:prSet>
      <dgm:spPr/>
    </dgm:pt>
    <dgm:pt modelId="{220DC058-5B62-403C-9C95-5C52AB66C193}" type="pres">
      <dgm:prSet presAssocID="{AECE77FF-42FD-4B07-9E22-E6C141E134A1}" presName="rootConnector" presStyleLbl="node3" presStyleIdx="4" presStyleCnt="9"/>
      <dgm:spPr/>
    </dgm:pt>
    <dgm:pt modelId="{6BF33D62-E4B5-4EAD-AC58-F960F35A7DDC}" type="pres">
      <dgm:prSet presAssocID="{AECE77FF-42FD-4B07-9E22-E6C141E134A1}" presName="hierChild4" presStyleCnt="0"/>
      <dgm:spPr/>
    </dgm:pt>
    <dgm:pt modelId="{CB7FEAF4-1A9E-41DC-8DBD-E11866863D08}" type="pres">
      <dgm:prSet presAssocID="{A7035E54-8C3F-4F3E-85ED-32E3278FB3E7}" presName="Name37" presStyleLbl="parChTrans1D4" presStyleIdx="24" presStyleCnt="52"/>
      <dgm:spPr/>
    </dgm:pt>
    <dgm:pt modelId="{D9934555-EB11-4900-8AC8-7A3A387B93E6}" type="pres">
      <dgm:prSet presAssocID="{E83922A4-2C8A-4251-9B5F-139C1D959AD4}" presName="hierRoot2" presStyleCnt="0">
        <dgm:presLayoutVars>
          <dgm:hierBranch val="init"/>
        </dgm:presLayoutVars>
      </dgm:prSet>
      <dgm:spPr/>
    </dgm:pt>
    <dgm:pt modelId="{A386B1CF-08A2-4DAF-85DE-13176D1B63E8}" type="pres">
      <dgm:prSet presAssocID="{E83922A4-2C8A-4251-9B5F-139C1D959AD4}" presName="rootComposite" presStyleCnt="0"/>
      <dgm:spPr/>
    </dgm:pt>
    <dgm:pt modelId="{3CD9959C-4B79-421B-85A3-33727247482B}" type="pres">
      <dgm:prSet presAssocID="{E83922A4-2C8A-4251-9B5F-139C1D959AD4}" presName="rootText" presStyleLbl="node4" presStyleIdx="24" presStyleCnt="52" custLinFactNeighborX="-1003" custLinFactNeighborY="3169">
        <dgm:presLayoutVars>
          <dgm:chPref val="3"/>
        </dgm:presLayoutVars>
      </dgm:prSet>
      <dgm:spPr/>
    </dgm:pt>
    <dgm:pt modelId="{64339257-BA4A-4CB9-85DB-F219DE72F245}" type="pres">
      <dgm:prSet presAssocID="{E83922A4-2C8A-4251-9B5F-139C1D959AD4}" presName="rootConnector" presStyleLbl="node4" presStyleIdx="24" presStyleCnt="52"/>
      <dgm:spPr/>
    </dgm:pt>
    <dgm:pt modelId="{C6614FF7-B6C5-424C-8F89-38FDC099DFA8}" type="pres">
      <dgm:prSet presAssocID="{E83922A4-2C8A-4251-9B5F-139C1D959AD4}" presName="hierChild4" presStyleCnt="0"/>
      <dgm:spPr/>
    </dgm:pt>
    <dgm:pt modelId="{8B535291-8082-4C7A-A2D5-FAFFD7A53474}" type="pres">
      <dgm:prSet presAssocID="{E26ED853-A1F8-4462-96B2-2C1C53295A44}" presName="Name37" presStyleLbl="parChTrans1D4" presStyleIdx="25" presStyleCnt="52"/>
      <dgm:spPr/>
    </dgm:pt>
    <dgm:pt modelId="{4C8373F2-7A24-4089-83C0-32CFF689F5EB}" type="pres">
      <dgm:prSet presAssocID="{5EA71EDA-92BE-4B8F-BFCF-E066F28D07F2}" presName="hierRoot2" presStyleCnt="0">
        <dgm:presLayoutVars>
          <dgm:hierBranch val="init"/>
        </dgm:presLayoutVars>
      </dgm:prSet>
      <dgm:spPr/>
    </dgm:pt>
    <dgm:pt modelId="{E0693BD0-6D4B-4CC1-9879-A04E49972908}" type="pres">
      <dgm:prSet presAssocID="{5EA71EDA-92BE-4B8F-BFCF-E066F28D07F2}" presName="rootComposite" presStyleCnt="0"/>
      <dgm:spPr/>
    </dgm:pt>
    <dgm:pt modelId="{35252746-5630-4350-8C87-CB7CA7E912FB}" type="pres">
      <dgm:prSet presAssocID="{5EA71EDA-92BE-4B8F-BFCF-E066F28D07F2}" presName="rootText" presStyleLbl="node4" presStyleIdx="25" presStyleCnt="52">
        <dgm:presLayoutVars>
          <dgm:chPref val="3"/>
        </dgm:presLayoutVars>
      </dgm:prSet>
      <dgm:spPr/>
    </dgm:pt>
    <dgm:pt modelId="{F6D81210-4206-4F2D-A75D-6C4CEF3D7554}" type="pres">
      <dgm:prSet presAssocID="{5EA71EDA-92BE-4B8F-BFCF-E066F28D07F2}" presName="rootConnector" presStyleLbl="node4" presStyleIdx="25" presStyleCnt="52"/>
      <dgm:spPr/>
    </dgm:pt>
    <dgm:pt modelId="{2C984673-450C-4313-9221-2616177B94A1}" type="pres">
      <dgm:prSet presAssocID="{5EA71EDA-92BE-4B8F-BFCF-E066F28D07F2}" presName="hierChild4" presStyleCnt="0"/>
      <dgm:spPr/>
    </dgm:pt>
    <dgm:pt modelId="{6A199537-CC1A-4CF2-8C73-20145EF36A42}" type="pres">
      <dgm:prSet presAssocID="{F581DC21-BEA3-405C-AD88-30180B37304A}" presName="Name37" presStyleLbl="parChTrans1D4" presStyleIdx="26" presStyleCnt="52"/>
      <dgm:spPr/>
    </dgm:pt>
    <dgm:pt modelId="{BC7272B2-9F87-45AD-BCA6-984EA5B909C7}" type="pres">
      <dgm:prSet presAssocID="{CFECAC23-EA56-4698-BCFF-2F3D09EF5F8B}" presName="hierRoot2" presStyleCnt="0">
        <dgm:presLayoutVars>
          <dgm:hierBranch val="init"/>
        </dgm:presLayoutVars>
      </dgm:prSet>
      <dgm:spPr/>
    </dgm:pt>
    <dgm:pt modelId="{CF0748EF-8ECB-4BE4-8975-AD336D906609}" type="pres">
      <dgm:prSet presAssocID="{CFECAC23-EA56-4698-BCFF-2F3D09EF5F8B}" presName="rootComposite" presStyleCnt="0"/>
      <dgm:spPr/>
    </dgm:pt>
    <dgm:pt modelId="{BEE1A421-1135-4503-9F73-40C6103DD296}" type="pres">
      <dgm:prSet presAssocID="{CFECAC23-EA56-4698-BCFF-2F3D09EF5F8B}" presName="rootText" presStyleLbl="node4" presStyleIdx="26" presStyleCnt="52">
        <dgm:presLayoutVars>
          <dgm:chPref val="3"/>
        </dgm:presLayoutVars>
      </dgm:prSet>
      <dgm:spPr/>
    </dgm:pt>
    <dgm:pt modelId="{20D8918B-6FDB-4D48-B2FF-7B6CD7559D7D}" type="pres">
      <dgm:prSet presAssocID="{CFECAC23-EA56-4698-BCFF-2F3D09EF5F8B}" presName="rootConnector" presStyleLbl="node4" presStyleIdx="26" presStyleCnt="52"/>
      <dgm:spPr/>
    </dgm:pt>
    <dgm:pt modelId="{4723BCF6-B8C4-488B-8AC3-D901187953D1}" type="pres">
      <dgm:prSet presAssocID="{CFECAC23-EA56-4698-BCFF-2F3D09EF5F8B}" presName="hierChild4" presStyleCnt="0"/>
      <dgm:spPr/>
    </dgm:pt>
    <dgm:pt modelId="{865D16F1-2A73-4D8E-B4E8-531BC09C6071}" type="pres">
      <dgm:prSet presAssocID="{662E3E2A-D8ED-4B5A-AE97-548BD889E716}" presName="Name37" presStyleLbl="parChTrans1D4" presStyleIdx="27" presStyleCnt="52"/>
      <dgm:spPr/>
    </dgm:pt>
    <dgm:pt modelId="{8C4EF928-F700-4131-8120-0C676A373243}" type="pres">
      <dgm:prSet presAssocID="{A08F0F03-6A1A-4DE3-B462-3C2A45F0A94C}" presName="hierRoot2" presStyleCnt="0">
        <dgm:presLayoutVars>
          <dgm:hierBranch val="init"/>
        </dgm:presLayoutVars>
      </dgm:prSet>
      <dgm:spPr/>
    </dgm:pt>
    <dgm:pt modelId="{6E88E988-191A-4244-8F3B-EAE95CF874B3}" type="pres">
      <dgm:prSet presAssocID="{A08F0F03-6A1A-4DE3-B462-3C2A45F0A94C}" presName="rootComposite" presStyleCnt="0"/>
      <dgm:spPr/>
    </dgm:pt>
    <dgm:pt modelId="{CC935AE4-DC5A-474C-8729-4ADE87AB8A15}" type="pres">
      <dgm:prSet presAssocID="{A08F0F03-6A1A-4DE3-B462-3C2A45F0A94C}" presName="rootText" presStyleLbl="node4" presStyleIdx="27" presStyleCnt="52">
        <dgm:presLayoutVars>
          <dgm:chPref val="3"/>
        </dgm:presLayoutVars>
      </dgm:prSet>
      <dgm:spPr/>
    </dgm:pt>
    <dgm:pt modelId="{66FB467E-4802-4507-835F-4A4570C3FDC2}" type="pres">
      <dgm:prSet presAssocID="{A08F0F03-6A1A-4DE3-B462-3C2A45F0A94C}" presName="rootConnector" presStyleLbl="node4" presStyleIdx="27" presStyleCnt="52"/>
      <dgm:spPr/>
    </dgm:pt>
    <dgm:pt modelId="{4A9CA419-A969-4542-BB2F-5BE167D20C9B}" type="pres">
      <dgm:prSet presAssocID="{A08F0F03-6A1A-4DE3-B462-3C2A45F0A94C}" presName="hierChild4" presStyleCnt="0"/>
      <dgm:spPr/>
    </dgm:pt>
    <dgm:pt modelId="{5E622EA1-5DA8-413F-9FA5-FE3A1D292045}" type="pres">
      <dgm:prSet presAssocID="{D01C9F7A-5F78-4E8E-BCC9-AD863742CA58}" presName="Name37" presStyleLbl="parChTrans1D4" presStyleIdx="28" presStyleCnt="52"/>
      <dgm:spPr/>
    </dgm:pt>
    <dgm:pt modelId="{4A1C8513-52D8-4E06-A5C1-C0C1A675FB73}" type="pres">
      <dgm:prSet presAssocID="{908C6C2A-31F3-4D05-9D42-B732F7123062}" presName="hierRoot2" presStyleCnt="0">
        <dgm:presLayoutVars>
          <dgm:hierBranch val="init"/>
        </dgm:presLayoutVars>
      </dgm:prSet>
      <dgm:spPr/>
    </dgm:pt>
    <dgm:pt modelId="{7B59795F-BF21-4641-AB16-0EA7A03522C1}" type="pres">
      <dgm:prSet presAssocID="{908C6C2A-31F3-4D05-9D42-B732F7123062}" presName="rootComposite" presStyleCnt="0"/>
      <dgm:spPr/>
    </dgm:pt>
    <dgm:pt modelId="{5A4DA5B4-4669-45E5-87BB-2173E323EED4}" type="pres">
      <dgm:prSet presAssocID="{908C6C2A-31F3-4D05-9D42-B732F7123062}" presName="rootText" presStyleLbl="node4" presStyleIdx="28" presStyleCnt="52">
        <dgm:presLayoutVars>
          <dgm:chPref val="3"/>
        </dgm:presLayoutVars>
      </dgm:prSet>
      <dgm:spPr/>
    </dgm:pt>
    <dgm:pt modelId="{EFFD2202-2854-444A-8E79-47B7E7D3EE55}" type="pres">
      <dgm:prSet presAssocID="{908C6C2A-31F3-4D05-9D42-B732F7123062}" presName="rootConnector" presStyleLbl="node4" presStyleIdx="28" presStyleCnt="52"/>
      <dgm:spPr/>
    </dgm:pt>
    <dgm:pt modelId="{6E3BD639-797F-4D1B-8930-23C4D3E717FE}" type="pres">
      <dgm:prSet presAssocID="{908C6C2A-31F3-4D05-9D42-B732F7123062}" presName="hierChild4" presStyleCnt="0"/>
      <dgm:spPr/>
    </dgm:pt>
    <dgm:pt modelId="{A1CCC37C-1690-47F3-9427-CDA98019FA50}" type="pres">
      <dgm:prSet presAssocID="{908C6C2A-31F3-4D05-9D42-B732F7123062}" presName="hierChild5" presStyleCnt="0"/>
      <dgm:spPr/>
    </dgm:pt>
    <dgm:pt modelId="{BF6DFC2B-EC86-441C-8D6E-9209FFBFF785}" type="pres">
      <dgm:prSet presAssocID="{A08F0F03-6A1A-4DE3-B462-3C2A45F0A94C}" presName="hierChild5" presStyleCnt="0"/>
      <dgm:spPr/>
    </dgm:pt>
    <dgm:pt modelId="{51E14922-B954-46CE-A944-C92B5F262CC8}" type="pres">
      <dgm:prSet presAssocID="{CFECAC23-EA56-4698-BCFF-2F3D09EF5F8B}" presName="hierChild5" presStyleCnt="0"/>
      <dgm:spPr/>
    </dgm:pt>
    <dgm:pt modelId="{B1C90ED6-9EEE-4711-9340-EFBD97E09726}" type="pres">
      <dgm:prSet presAssocID="{5EA71EDA-92BE-4B8F-BFCF-E066F28D07F2}" presName="hierChild5" presStyleCnt="0"/>
      <dgm:spPr/>
    </dgm:pt>
    <dgm:pt modelId="{4DE75F3B-7F5E-4E86-BE41-6CF1EC2EBB32}" type="pres">
      <dgm:prSet presAssocID="{E83922A4-2C8A-4251-9B5F-139C1D959AD4}" presName="hierChild5" presStyleCnt="0"/>
      <dgm:spPr/>
    </dgm:pt>
    <dgm:pt modelId="{9D1EFCC7-4B96-4D04-B50D-557B8DB23AA2}" type="pres">
      <dgm:prSet presAssocID="{AECE77FF-42FD-4B07-9E22-E6C141E134A1}" presName="hierChild5" presStyleCnt="0"/>
      <dgm:spPr/>
    </dgm:pt>
    <dgm:pt modelId="{F122D192-D373-4E93-8331-7F98552CB8D8}" type="pres">
      <dgm:prSet presAssocID="{6950CAF2-77E0-4F5B-A36E-D5A813841207}" presName="hierChild5" presStyleCnt="0"/>
      <dgm:spPr/>
    </dgm:pt>
    <dgm:pt modelId="{C25E0FA4-EA17-4625-AE04-B42BA65DAEC7}" type="pres">
      <dgm:prSet presAssocID="{512ACC3B-01E5-4BC6-999C-CE2180734BBB}" presName="Name37" presStyleLbl="parChTrans1D2" presStyleIdx="5" presStyleCnt="11"/>
      <dgm:spPr/>
    </dgm:pt>
    <dgm:pt modelId="{06B5E745-9A74-46F4-ADB0-3174E422A2B0}" type="pres">
      <dgm:prSet presAssocID="{2D9B14F4-2032-4A6D-9DDD-9F8216C3B724}" presName="hierRoot2" presStyleCnt="0">
        <dgm:presLayoutVars>
          <dgm:hierBranch val="init"/>
        </dgm:presLayoutVars>
      </dgm:prSet>
      <dgm:spPr/>
    </dgm:pt>
    <dgm:pt modelId="{41A4003C-F71C-4D28-AB10-BC3410931CF2}" type="pres">
      <dgm:prSet presAssocID="{2D9B14F4-2032-4A6D-9DDD-9F8216C3B724}" presName="rootComposite" presStyleCnt="0"/>
      <dgm:spPr/>
    </dgm:pt>
    <dgm:pt modelId="{637607E9-F0A3-4842-A630-F5268CBB42EE}" type="pres">
      <dgm:prSet presAssocID="{2D9B14F4-2032-4A6D-9DDD-9F8216C3B724}" presName="rootText" presStyleLbl="node2" presStyleIdx="5" presStyleCnt="9" custScaleX="183746" custScaleY="185525">
        <dgm:presLayoutVars>
          <dgm:chPref val="3"/>
        </dgm:presLayoutVars>
      </dgm:prSet>
      <dgm:spPr/>
    </dgm:pt>
    <dgm:pt modelId="{4543DDDC-6441-46BE-B598-8D311FC2C79C}" type="pres">
      <dgm:prSet presAssocID="{2D9B14F4-2032-4A6D-9DDD-9F8216C3B724}" presName="rootConnector" presStyleLbl="node2" presStyleIdx="5" presStyleCnt="9"/>
      <dgm:spPr/>
    </dgm:pt>
    <dgm:pt modelId="{35AE864D-2A3C-40A2-B59A-5452A6CA86B2}" type="pres">
      <dgm:prSet presAssocID="{2D9B14F4-2032-4A6D-9DDD-9F8216C3B724}" presName="hierChild4" presStyleCnt="0"/>
      <dgm:spPr/>
    </dgm:pt>
    <dgm:pt modelId="{788E6ECB-B33A-431F-9D22-EB8CD97380F0}" type="pres">
      <dgm:prSet presAssocID="{B059CABE-0DDB-4B7E-97A6-57361616D7BE}" presName="Name37" presStyleLbl="parChTrans1D3" presStyleIdx="5" presStyleCnt="9"/>
      <dgm:spPr/>
    </dgm:pt>
    <dgm:pt modelId="{DC2E00D5-6F19-4F74-BB4D-D41A5CC382B7}" type="pres">
      <dgm:prSet presAssocID="{B9C556B5-E1F1-4C37-B8E8-814A9DCE5979}" presName="hierRoot2" presStyleCnt="0">
        <dgm:presLayoutVars>
          <dgm:hierBranch val="init"/>
        </dgm:presLayoutVars>
      </dgm:prSet>
      <dgm:spPr/>
    </dgm:pt>
    <dgm:pt modelId="{DCD8C39F-A182-4767-BD75-F446497B064C}" type="pres">
      <dgm:prSet presAssocID="{B9C556B5-E1F1-4C37-B8E8-814A9DCE5979}" presName="rootComposite" presStyleCnt="0"/>
      <dgm:spPr/>
    </dgm:pt>
    <dgm:pt modelId="{99E74036-26FD-40F8-953E-9F61ECE62061}" type="pres">
      <dgm:prSet presAssocID="{B9C556B5-E1F1-4C37-B8E8-814A9DCE5979}" presName="rootText" presStyleLbl="node3" presStyleIdx="5" presStyleCnt="9">
        <dgm:presLayoutVars>
          <dgm:chPref val="3"/>
        </dgm:presLayoutVars>
      </dgm:prSet>
      <dgm:spPr/>
    </dgm:pt>
    <dgm:pt modelId="{2EFDEF62-FD29-4858-A085-DA9915D3A681}" type="pres">
      <dgm:prSet presAssocID="{B9C556B5-E1F1-4C37-B8E8-814A9DCE5979}" presName="rootConnector" presStyleLbl="node3" presStyleIdx="5" presStyleCnt="9"/>
      <dgm:spPr/>
    </dgm:pt>
    <dgm:pt modelId="{5CB7FD45-FDC0-4AA2-9F2A-954A985BD463}" type="pres">
      <dgm:prSet presAssocID="{B9C556B5-E1F1-4C37-B8E8-814A9DCE5979}" presName="hierChild4" presStyleCnt="0"/>
      <dgm:spPr/>
    </dgm:pt>
    <dgm:pt modelId="{5641F409-CF34-479E-8DAD-E6722F5FC09D}" type="pres">
      <dgm:prSet presAssocID="{67CED053-C1E9-4191-AE8D-06CD54E6A106}" presName="Name37" presStyleLbl="parChTrans1D4" presStyleIdx="29" presStyleCnt="52"/>
      <dgm:spPr/>
    </dgm:pt>
    <dgm:pt modelId="{FFFE280E-F376-44EA-AC1C-5FA68DB9DDFB}" type="pres">
      <dgm:prSet presAssocID="{9092FF2C-1170-4528-B523-D1DB7BAFAB32}" presName="hierRoot2" presStyleCnt="0">
        <dgm:presLayoutVars>
          <dgm:hierBranch val="init"/>
        </dgm:presLayoutVars>
      </dgm:prSet>
      <dgm:spPr/>
    </dgm:pt>
    <dgm:pt modelId="{C7CF01AD-008E-4566-9272-9F9267277202}" type="pres">
      <dgm:prSet presAssocID="{9092FF2C-1170-4528-B523-D1DB7BAFAB32}" presName="rootComposite" presStyleCnt="0"/>
      <dgm:spPr/>
    </dgm:pt>
    <dgm:pt modelId="{72DA48C4-7F4A-4202-B4C1-5BFDA3CC37C7}" type="pres">
      <dgm:prSet presAssocID="{9092FF2C-1170-4528-B523-D1DB7BAFAB32}" presName="rootText" presStyleLbl="node4" presStyleIdx="29" presStyleCnt="52">
        <dgm:presLayoutVars>
          <dgm:chPref val="3"/>
        </dgm:presLayoutVars>
      </dgm:prSet>
      <dgm:spPr/>
    </dgm:pt>
    <dgm:pt modelId="{411222CB-772C-45B2-B1EA-DA2768A1027E}" type="pres">
      <dgm:prSet presAssocID="{9092FF2C-1170-4528-B523-D1DB7BAFAB32}" presName="rootConnector" presStyleLbl="node4" presStyleIdx="29" presStyleCnt="52"/>
      <dgm:spPr/>
    </dgm:pt>
    <dgm:pt modelId="{AF6E235C-13BF-4F49-8221-CC81EE26B794}" type="pres">
      <dgm:prSet presAssocID="{9092FF2C-1170-4528-B523-D1DB7BAFAB32}" presName="hierChild4" presStyleCnt="0"/>
      <dgm:spPr/>
    </dgm:pt>
    <dgm:pt modelId="{EDFDE917-E8C7-4032-9135-E88AA47246AF}" type="pres">
      <dgm:prSet presAssocID="{F41C9E52-DD18-4F2B-B006-05839BC9612F}" presName="Name37" presStyleLbl="parChTrans1D4" presStyleIdx="30" presStyleCnt="52"/>
      <dgm:spPr/>
    </dgm:pt>
    <dgm:pt modelId="{E48993A3-2D2C-48B3-AD1E-C10C157F6BDC}" type="pres">
      <dgm:prSet presAssocID="{DC3E882F-037E-42D6-87BE-B861FDA008D3}" presName="hierRoot2" presStyleCnt="0">
        <dgm:presLayoutVars>
          <dgm:hierBranch val="init"/>
        </dgm:presLayoutVars>
      </dgm:prSet>
      <dgm:spPr/>
    </dgm:pt>
    <dgm:pt modelId="{2AB7BBB1-5BE8-4B0D-B4A6-4B3831DC5FBB}" type="pres">
      <dgm:prSet presAssocID="{DC3E882F-037E-42D6-87BE-B861FDA008D3}" presName="rootComposite" presStyleCnt="0"/>
      <dgm:spPr/>
    </dgm:pt>
    <dgm:pt modelId="{EDD34B24-0D5C-4C1D-BB5F-92BA09278853}" type="pres">
      <dgm:prSet presAssocID="{DC3E882F-037E-42D6-87BE-B861FDA008D3}" presName="rootText" presStyleLbl="node4" presStyleIdx="30" presStyleCnt="52">
        <dgm:presLayoutVars>
          <dgm:chPref val="3"/>
        </dgm:presLayoutVars>
      </dgm:prSet>
      <dgm:spPr/>
    </dgm:pt>
    <dgm:pt modelId="{E24D8D16-E52B-4B53-903B-259D4640A849}" type="pres">
      <dgm:prSet presAssocID="{DC3E882F-037E-42D6-87BE-B861FDA008D3}" presName="rootConnector" presStyleLbl="node4" presStyleIdx="30" presStyleCnt="52"/>
      <dgm:spPr/>
    </dgm:pt>
    <dgm:pt modelId="{68E0BCD2-B5D9-4AF6-97C2-4F837437DCAF}" type="pres">
      <dgm:prSet presAssocID="{DC3E882F-037E-42D6-87BE-B861FDA008D3}" presName="hierChild4" presStyleCnt="0"/>
      <dgm:spPr/>
    </dgm:pt>
    <dgm:pt modelId="{8EBD60B7-E52E-4E5F-A99A-ADEE7850B56C}" type="pres">
      <dgm:prSet presAssocID="{6EB6CCAA-EDCC-45DB-9111-C87FBFEAB796}" presName="Name37" presStyleLbl="parChTrans1D4" presStyleIdx="31" presStyleCnt="52"/>
      <dgm:spPr/>
    </dgm:pt>
    <dgm:pt modelId="{D1ACFDC7-D418-4D16-8DD0-279858EC6115}" type="pres">
      <dgm:prSet presAssocID="{58AF6004-F88C-4B90-8F15-38D46D6A2485}" presName="hierRoot2" presStyleCnt="0">
        <dgm:presLayoutVars>
          <dgm:hierBranch val="init"/>
        </dgm:presLayoutVars>
      </dgm:prSet>
      <dgm:spPr/>
    </dgm:pt>
    <dgm:pt modelId="{EFA7EDFF-FB24-4956-8EC6-A507A01347FB}" type="pres">
      <dgm:prSet presAssocID="{58AF6004-F88C-4B90-8F15-38D46D6A2485}" presName="rootComposite" presStyleCnt="0"/>
      <dgm:spPr/>
    </dgm:pt>
    <dgm:pt modelId="{9B188239-C492-4FDA-86F6-6F9139FFFFD4}" type="pres">
      <dgm:prSet presAssocID="{58AF6004-F88C-4B90-8F15-38D46D6A2485}" presName="rootText" presStyleLbl="node4" presStyleIdx="31" presStyleCnt="52" custScaleX="126334" custScaleY="155725">
        <dgm:presLayoutVars>
          <dgm:chPref val="3"/>
        </dgm:presLayoutVars>
      </dgm:prSet>
      <dgm:spPr/>
    </dgm:pt>
    <dgm:pt modelId="{EA2CB61E-B61A-4CEF-92EA-A0A1CF5291BE}" type="pres">
      <dgm:prSet presAssocID="{58AF6004-F88C-4B90-8F15-38D46D6A2485}" presName="rootConnector" presStyleLbl="node4" presStyleIdx="31" presStyleCnt="52"/>
      <dgm:spPr/>
    </dgm:pt>
    <dgm:pt modelId="{87C91462-6959-4B45-9E83-DAF102074BA3}" type="pres">
      <dgm:prSet presAssocID="{58AF6004-F88C-4B90-8F15-38D46D6A2485}" presName="hierChild4" presStyleCnt="0"/>
      <dgm:spPr/>
    </dgm:pt>
    <dgm:pt modelId="{A9A1B6A8-502D-427C-8F4F-B6CF586A47FD}" type="pres">
      <dgm:prSet presAssocID="{D5F2F687-2277-461E-AC66-2972AEAFC139}" presName="Name37" presStyleLbl="parChTrans1D4" presStyleIdx="32" presStyleCnt="52"/>
      <dgm:spPr/>
    </dgm:pt>
    <dgm:pt modelId="{C5B87528-B3BA-44CB-9F24-9C1056D521B3}" type="pres">
      <dgm:prSet presAssocID="{CDDCA5DC-09DD-4626-829D-C3473B58141C}" presName="hierRoot2" presStyleCnt="0">
        <dgm:presLayoutVars>
          <dgm:hierBranch val="init"/>
        </dgm:presLayoutVars>
      </dgm:prSet>
      <dgm:spPr/>
    </dgm:pt>
    <dgm:pt modelId="{2C8DDF87-A127-4629-B4B2-51ABB64B3C0C}" type="pres">
      <dgm:prSet presAssocID="{CDDCA5DC-09DD-4626-829D-C3473B58141C}" presName="rootComposite" presStyleCnt="0"/>
      <dgm:spPr/>
    </dgm:pt>
    <dgm:pt modelId="{8670413E-D551-4278-B635-B37E0B3A8617}" type="pres">
      <dgm:prSet presAssocID="{CDDCA5DC-09DD-4626-829D-C3473B58141C}" presName="rootText" presStyleLbl="node4" presStyleIdx="32" presStyleCnt="52" custScaleX="119326" custScaleY="148072">
        <dgm:presLayoutVars>
          <dgm:chPref val="3"/>
        </dgm:presLayoutVars>
      </dgm:prSet>
      <dgm:spPr/>
    </dgm:pt>
    <dgm:pt modelId="{367A56C6-E1A2-4712-B0B3-D2DB80193C42}" type="pres">
      <dgm:prSet presAssocID="{CDDCA5DC-09DD-4626-829D-C3473B58141C}" presName="rootConnector" presStyleLbl="node4" presStyleIdx="32" presStyleCnt="52"/>
      <dgm:spPr/>
    </dgm:pt>
    <dgm:pt modelId="{1F8ECEDA-2329-4BBD-836E-1C0DEBFF14FA}" type="pres">
      <dgm:prSet presAssocID="{CDDCA5DC-09DD-4626-829D-C3473B58141C}" presName="hierChild4" presStyleCnt="0"/>
      <dgm:spPr/>
    </dgm:pt>
    <dgm:pt modelId="{2CEA1E1D-3591-45CB-BD29-5AFE247961CD}" type="pres">
      <dgm:prSet presAssocID="{4B8A438F-45C7-46E4-AC19-573DD6E1FD18}" presName="Name37" presStyleLbl="parChTrans1D4" presStyleIdx="33" presStyleCnt="52"/>
      <dgm:spPr/>
    </dgm:pt>
    <dgm:pt modelId="{C4D8A24F-0876-4E11-9534-8A97135C0E1B}" type="pres">
      <dgm:prSet presAssocID="{76DBE95A-CE13-465B-A817-13BCB4212605}" presName="hierRoot2" presStyleCnt="0">
        <dgm:presLayoutVars>
          <dgm:hierBranch val="init"/>
        </dgm:presLayoutVars>
      </dgm:prSet>
      <dgm:spPr/>
    </dgm:pt>
    <dgm:pt modelId="{FA5A8016-7D9D-4AD6-A65F-5ED58E6174F7}" type="pres">
      <dgm:prSet presAssocID="{76DBE95A-CE13-465B-A817-13BCB4212605}" presName="rootComposite" presStyleCnt="0"/>
      <dgm:spPr/>
    </dgm:pt>
    <dgm:pt modelId="{11EC36AA-2752-443B-A088-C84EC93CBE9D}" type="pres">
      <dgm:prSet presAssocID="{76DBE95A-CE13-465B-A817-13BCB4212605}" presName="rootText" presStyleLbl="node4" presStyleIdx="33" presStyleCnt="52">
        <dgm:presLayoutVars>
          <dgm:chPref val="3"/>
        </dgm:presLayoutVars>
      </dgm:prSet>
      <dgm:spPr/>
    </dgm:pt>
    <dgm:pt modelId="{91E79A30-197A-4803-9D65-3E41D81E4173}" type="pres">
      <dgm:prSet presAssocID="{76DBE95A-CE13-465B-A817-13BCB4212605}" presName="rootConnector" presStyleLbl="node4" presStyleIdx="33" presStyleCnt="52"/>
      <dgm:spPr/>
    </dgm:pt>
    <dgm:pt modelId="{D57DA666-EF2F-4AE1-8F6F-9373E5630040}" type="pres">
      <dgm:prSet presAssocID="{76DBE95A-CE13-465B-A817-13BCB4212605}" presName="hierChild4" presStyleCnt="0"/>
      <dgm:spPr/>
    </dgm:pt>
    <dgm:pt modelId="{B0C6EA3C-EF97-4679-8CE6-48359C07A52F}" type="pres">
      <dgm:prSet presAssocID="{76DBE95A-CE13-465B-A817-13BCB4212605}" presName="hierChild5" presStyleCnt="0"/>
      <dgm:spPr/>
    </dgm:pt>
    <dgm:pt modelId="{0AAC7172-C4C9-423F-A9A5-560D31DD1AB8}" type="pres">
      <dgm:prSet presAssocID="{CDDCA5DC-09DD-4626-829D-C3473B58141C}" presName="hierChild5" presStyleCnt="0"/>
      <dgm:spPr/>
    </dgm:pt>
    <dgm:pt modelId="{A8BD9D30-E36A-4A1D-8E17-678130B8FA81}" type="pres">
      <dgm:prSet presAssocID="{58AF6004-F88C-4B90-8F15-38D46D6A2485}" presName="hierChild5" presStyleCnt="0"/>
      <dgm:spPr/>
    </dgm:pt>
    <dgm:pt modelId="{7FECDDAE-4CDE-4D79-B0CD-E07E751FEA0A}" type="pres">
      <dgm:prSet presAssocID="{DC3E882F-037E-42D6-87BE-B861FDA008D3}" presName="hierChild5" presStyleCnt="0"/>
      <dgm:spPr/>
    </dgm:pt>
    <dgm:pt modelId="{F2FD0DB3-CFD1-4E59-A2D1-8D8595EC9A2B}" type="pres">
      <dgm:prSet presAssocID="{9092FF2C-1170-4528-B523-D1DB7BAFAB32}" presName="hierChild5" presStyleCnt="0"/>
      <dgm:spPr/>
    </dgm:pt>
    <dgm:pt modelId="{9B3DA88C-AFE9-4EB4-88BC-C931F93B50CA}" type="pres">
      <dgm:prSet presAssocID="{B9C556B5-E1F1-4C37-B8E8-814A9DCE5979}" presName="hierChild5" presStyleCnt="0"/>
      <dgm:spPr/>
    </dgm:pt>
    <dgm:pt modelId="{2DB46803-AC8E-4B5C-B8BE-B732BB7C5B66}" type="pres">
      <dgm:prSet presAssocID="{2D9B14F4-2032-4A6D-9DDD-9F8216C3B724}" presName="hierChild5" presStyleCnt="0"/>
      <dgm:spPr/>
    </dgm:pt>
    <dgm:pt modelId="{F386E7C8-1B31-4B5B-9628-95F9E4F5BEF8}" type="pres">
      <dgm:prSet presAssocID="{64DB0737-3B04-4D99-9A8A-28F24EC04C42}" presName="Name37" presStyleLbl="parChTrans1D2" presStyleIdx="6" presStyleCnt="11"/>
      <dgm:spPr/>
    </dgm:pt>
    <dgm:pt modelId="{989EC0A1-1E15-49EF-87C6-5463780D869C}" type="pres">
      <dgm:prSet presAssocID="{0F1B5D79-ADDF-45FD-836C-4B8275CF6397}" presName="hierRoot2" presStyleCnt="0">
        <dgm:presLayoutVars>
          <dgm:hierBranch val="init"/>
        </dgm:presLayoutVars>
      </dgm:prSet>
      <dgm:spPr/>
    </dgm:pt>
    <dgm:pt modelId="{43723368-39DC-4910-B6A1-1C55E8A88883}" type="pres">
      <dgm:prSet presAssocID="{0F1B5D79-ADDF-45FD-836C-4B8275CF6397}" presName="rootComposite" presStyleCnt="0"/>
      <dgm:spPr/>
    </dgm:pt>
    <dgm:pt modelId="{A5BD99AD-8614-425F-B1C8-3FE6750AB7CA}" type="pres">
      <dgm:prSet presAssocID="{0F1B5D79-ADDF-45FD-836C-4B8275CF6397}" presName="rootText" presStyleLbl="node2" presStyleIdx="6" presStyleCnt="9" custScaleX="146274" custScaleY="223224">
        <dgm:presLayoutVars>
          <dgm:chPref val="3"/>
        </dgm:presLayoutVars>
      </dgm:prSet>
      <dgm:spPr/>
    </dgm:pt>
    <dgm:pt modelId="{B115C528-D12C-4CF9-B402-388D95F13060}" type="pres">
      <dgm:prSet presAssocID="{0F1B5D79-ADDF-45FD-836C-4B8275CF6397}" presName="rootConnector" presStyleLbl="node2" presStyleIdx="6" presStyleCnt="9"/>
      <dgm:spPr/>
    </dgm:pt>
    <dgm:pt modelId="{D280230E-0698-4F2A-AD9A-2BA30C5BACD6}" type="pres">
      <dgm:prSet presAssocID="{0F1B5D79-ADDF-45FD-836C-4B8275CF6397}" presName="hierChild4" presStyleCnt="0"/>
      <dgm:spPr/>
    </dgm:pt>
    <dgm:pt modelId="{77504E8E-2463-490E-B741-E533AF23AD28}" type="pres">
      <dgm:prSet presAssocID="{8837C405-771D-43FD-889D-46E2C8949F4B}" presName="Name37" presStyleLbl="parChTrans1D3" presStyleIdx="6" presStyleCnt="9"/>
      <dgm:spPr/>
    </dgm:pt>
    <dgm:pt modelId="{135DE4E8-3BC2-491E-B943-D44583CB0914}" type="pres">
      <dgm:prSet presAssocID="{2C3F1A4D-8FBA-4B95-9D11-5A11047FFF16}" presName="hierRoot2" presStyleCnt="0">
        <dgm:presLayoutVars>
          <dgm:hierBranch val="init"/>
        </dgm:presLayoutVars>
      </dgm:prSet>
      <dgm:spPr/>
    </dgm:pt>
    <dgm:pt modelId="{AAF48F12-753F-433A-88CB-12F6C271ECD1}" type="pres">
      <dgm:prSet presAssocID="{2C3F1A4D-8FBA-4B95-9D11-5A11047FFF16}" presName="rootComposite" presStyleCnt="0"/>
      <dgm:spPr/>
    </dgm:pt>
    <dgm:pt modelId="{0C4E180B-B1D1-44A6-805F-619F60B9C60B}" type="pres">
      <dgm:prSet presAssocID="{2C3F1A4D-8FBA-4B95-9D11-5A11047FFF16}" presName="rootText" presStyleLbl="node3" presStyleIdx="6" presStyleCnt="9" custScaleX="138387" custScaleY="140020">
        <dgm:presLayoutVars>
          <dgm:chPref val="3"/>
        </dgm:presLayoutVars>
      </dgm:prSet>
      <dgm:spPr/>
    </dgm:pt>
    <dgm:pt modelId="{EEFA38BE-E6FD-4408-8758-DC6D2DC70BC2}" type="pres">
      <dgm:prSet presAssocID="{2C3F1A4D-8FBA-4B95-9D11-5A11047FFF16}" presName="rootConnector" presStyleLbl="node3" presStyleIdx="6" presStyleCnt="9"/>
      <dgm:spPr/>
    </dgm:pt>
    <dgm:pt modelId="{340F9FD3-40E7-42A4-A7E5-DE3A8EFB997C}" type="pres">
      <dgm:prSet presAssocID="{2C3F1A4D-8FBA-4B95-9D11-5A11047FFF16}" presName="hierChild4" presStyleCnt="0"/>
      <dgm:spPr/>
    </dgm:pt>
    <dgm:pt modelId="{95B1EDEB-529C-4883-8322-D189BAE68518}" type="pres">
      <dgm:prSet presAssocID="{DF6C9EB3-BACF-4DF4-9258-AD4BF3E316AD}" presName="Name37" presStyleLbl="parChTrans1D4" presStyleIdx="34" presStyleCnt="52"/>
      <dgm:spPr/>
    </dgm:pt>
    <dgm:pt modelId="{4126FD2C-31B3-4661-971F-1FDDFD5FBFC7}" type="pres">
      <dgm:prSet presAssocID="{1EF237FE-8AF1-43D5-9147-06CE8DADA9E2}" presName="hierRoot2" presStyleCnt="0">
        <dgm:presLayoutVars>
          <dgm:hierBranch val="init"/>
        </dgm:presLayoutVars>
      </dgm:prSet>
      <dgm:spPr/>
    </dgm:pt>
    <dgm:pt modelId="{A459023D-9B2F-4A14-8854-874761361A01}" type="pres">
      <dgm:prSet presAssocID="{1EF237FE-8AF1-43D5-9147-06CE8DADA9E2}" presName="rootComposite" presStyleCnt="0"/>
      <dgm:spPr/>
    </dgm:pt>
    <dgm:pt modelId="{F3CD4565-F425-4D8B-98E5-3C6EC58B77DE}" type="pres">
      <dgm:prSet presAssocID="{1EF237FE-8AF1-43D5-9147-06CE8DADA9E2}" presName="rootText" presStyleLbl="node4" presStyleIdx="34" presStyleCnt="52">
        <dgm:presLayoutVars>
          <dgm:chPref val="3"/>
        </dgm:presLayoutVars>
      </dgm:prSet>
      <dgm:spPr/>
    </dgm:pt>
    <dgm:pt modelId="{C99054AB-4B77-4F6D-9E63-594043DEB088}" type="pres">
      <dgm:prSet presAssocID="{1EF237FE-8AF1-43D5-9147-06CE8DADA9E2}" presName="rootConnector" presStyleLbl="node4" presStyleIdx="34" presStyleCnt="52"/>
      <dgm:spPr/>
    </dgm:pt>
    <dgm:pt modelId="{5EA591EF-10F8-4214-BFC0-7763596006DB}" type="pres">
      <dgm:prSet presAssocID="{1EF237FE-8AF1-43D5-9147-06CE8DADA9E2}" presName="hierChild4" presStyleCnt="0"/>
      <dgm:spPr/>
    </dgm:pt>
    <dgm:pt modelId="{E4D04F77-E337-4BC1-8FD3-4A3C2688D760}" type="pres">
      <dgm:prSet presAssocID="{A8D0B36C-3DEE-434E-910A-2339EBEF8D66}" presName="Name37" presStyleLbl="parChTrans1D4" presStyleIdx="35" presStyleCnt="52"/>
      <dgm:spPr/>
    </dgm:pt>
    <dgm:pt modelId="{B37A22CD-5B2D-447A-BF2E-4F0C3AEBDA55}" type="pres">
      <dgm:prSet presAssocID="{961FEA41-6150-4715-9ACB-B69059A89677}" presName="hierRoot2" presStyleCnt="0">
        <dgm:presLayoutVars>
          <dgm:hierBranch val="init"/>
        </dgm:presLayoutVars>
      </dgm:prSet>
      <dgm:spPr/>
    </dgm:pt>
    <dgm:pt modelId="{68186080-24A9-4FF6-BA9E-DF9124515483}" type="pres">
      <dgm:prSet presAssocID="{961FEA41-6150-4715-9ACB-B69059A89677}" presName="rootComposite" presStyleCnt="0"/>
      <dgm:spPr/>
    </dgm:pt>
    <dgm:pt modelId="{27696106-33B5-400B-9585-B67659197D9D}" type="pres">
      <dgm:prSet presAssocID="{961FEA41-6150-4715-9ACB-B69059A89677}" presName="rootText" presStyleLbl="node4" presStyleIdx="35" presStyleCnt="52" custScaleY="164210">
        <dgm:presLayoutVars>
          <dgm:chPref val="3"/>
        </dgm:presLayoutVars>
      </dgm:prSet>
      <dgm:spPr/>
    </dgm:pt>
    <dgm:pt modelId="{A0B1B3BE-2902-4371-8806-A6A6AE2EB1E8}" type="pres">
      <dgm:prSet presAssocID="{961FEA41-6150-4715-9ACB-B69059A89677}" presName="rootConnector" presStyleLbl="node4" presStyleIdx="35" presStyleCnt="52"/>
      <dgm:spPr/>
    </dgm:pt>
    <dgm:pt modelId="{95C75438-4EEF-4E34-9FE9-3429B9E0714E}" type="pres">
      <dgm:prSet presAssocID="{961FEA41-6150-4715-9ACB-B69059A89677}" presName="hierChild4" presStyleCnt="0"/>
      <dgm:spPr/>
    </dgm:pt>
    <dgm:pt modelId="{B4A8E14A-3B0A-48C3-B262-7CDED00B071D}" type="pres">
      <dgm:prSet presAssocID="{638DCF26-AA67-46F2-826E-857DF7FFD94F}" presName="Name37" presStyleLbl="parChTrans1D4" presStyleIdx="36" presStyleCnt="52"/>
      <dgm:spPr/>
    </dgm:pt>
    <dgm:pt modelId="{2C131815-0C0B-4CF4-9B24-0B58BAC99869}" type="pres">
      <dgm:prSet presAssocID="{79FD6720-49D2-426B-85E1-CA9A761BCEB0}" presName="hierRoot2" presStyleCnt="0">
        <dgm:presLayoutVars>
          <dgm:hierBranch val="init"/>
        </dgm:presLayoutVars>
      </dgm:prSet>
      <dgm:spPr/>
    </dgm:pt>
    <dgm:pt modelId="{28044B88-2211-46BF-9A02-32C37C6EE547}" type="pres">
      <dgm:prSet presAssocID="{79FD6720-49D2-426B-85E1-CA9A761BCEB0}" presName="rootComposite" presStyleCnt="0"/>
      <dgm:spPr/>
    </dgm:pt>
    <dgm:pt modelId="{F7BF8CDC-41C7-4145-9AFE-72AF2A207F4D}" type="pres">
      <dgm:prSet presAssocID="{79FD6720-49D2-426B-85E1-CA9A761BCEB0}" presName="rootText" presStyleLbl="node4" presStyleIdx="36" presStyleCnt="52" custLinFactNeighborX="37" custLinFactNeighborY="7812">
        <dgm:presLayoutVars>
          <dgm:chPref val="3"/>
        </dgm:presLayoutVars>
      </dgm:prSet>
      <dgm:spPr/>
    </dgm:pt>
    <dgm:pt modelId="{4CA4EB2D-2FE3-459B-9BF4-15AA0A036E11}" type="pres">
      <dgm:prSet presAssocID="{79FD6720-49D2-426B-85E1-CA9A761BCEB0}" presName="rootConnector" presStyleLbl="node4" presStyleIdx="36" presStyleCnt="52"/>
      <dgm:spPr/>
    </dgm:pt>
    <dgm:pt modelId="{E5A086FF-2A7F-4289-A2BD-AA021BB74F36}" type="pres">
      <dgm:prSet presAssocID="{79FD6720-49D2-426B-85E1-CA9A761BCEB0}" presName="hierChild4" presStyleCnt="0"/>
      <dgm:spPr/>
    </dgm:pt>
    <dgm:pt modelId="{81801EB0-C7EA-4A02-80FA-BB623547EA7A}" type="pres">
      <dgm:prSet presAssocID="{D1531277-8355-4E29-9E6B-1CF803529853}" presName="Name37" presStyleLbl="parChTrans1D4" presStyleIdx="37" presStyleCnt="52"/>
      <dgm:spPr/>
    </dgm:pt>
    <dgm:pt modelId="{D05B625B-A818-4F15-B8C8-FEE682A003E3}" type="pres">
      <dgm:prSet presAssocID="{BE969252-2C65-40C2-899D-DF9C26E2F761}" presName="hierRoot2" presStyleCnt="0">
        <dgm:presLayoutVars>
          <dgm:hierBranch val="init"/>
        </dgm:presLayoutVars>
      </dgm:prSet>
      <dgm:spPr/>
    </dgm:pt>
    <dgm:pt modelId="{26EEC95A-FD59-4A74-9FE9-82B3FE6AA805}" type="pres">
      <dgm:prSet presAssocID="{BE969252-2C65-40C2-899D-DF9C26E2F761}" presName="rootComposite" presStyleCnt="0"/>
      <dgm:spPr/>
    </dgm:pt>
    <dgm:pt modelId="{16370EE6-C4CF-4A0A-9EE5-84FE36AF5BA1}" type="pres">
      <dgm:prSet presAssocID="{BE969252-2C65-40C2-899D-DF9C26E2F761}" presName="rootText" presStyleLbl="node4" presStyleIdx="37" presStyleCnt="52" custScaleY="188036">
        <dgm:presLayoutVars>
          <dgm:chPref val="3"/>
        </dgm:presLayoutVars>
      </dgm:prSet>
      <dgm:spPr/>
    </dgm:pt>
    <dgm:pt modelId="{E619F588-0576-4A24-AF7E-60277AF0AA95}" type="pres">
      <dgm:prSet presAssocID="{BE969252-2C65-40C2-899D-DF9C26E2F761}" presName="rootConnector" presStyleLbl="node4" presStyleIdx="37" presStyleCnt="52"/>
      <dgm:spPr/>
    </dgm:pt>
    <dgm:pt modelId="{314FB814-0B41-4915-842A-1E2C5DC36EE4}" type="pres">
      <dgm:prSet presAssocID="{BE969252-2C65-40C2-899D-DF9C26E2F761}" presName="hierChild4" presStyleCnt="0"/>
      <dgm:spPr/>
    </dgm:pt>
    <dgm:pt modelId="{57C30534-6E18-40BD-BF8F-8043BFEA4870}" type="pres">
      <dgm:prSet presAssocID="{C6E40968-DBA2-4318-B0CB-0DEB757C78D5}" presName="Name37" presStyleLbl="parChTrans1D4" presStyleIdx="38" presStyleCnt="52"/>
      <dgm:spPr/>
    </dgm:pt>
    <dgm:pt modelId="{0740578D-16AB-4940-9229-589E4B4EF905}" type="pres">
      <dgm:prSet presAssocID="{5C79B8FF-4788-4311-A40B-A910F05FC6B0}" presName="hierRoot2" presStyleCnt="0">
        <dgm:presLayoutVars>
          <dgm:hierBranch val="init"/>
        </dgm:presLayoutVars>
      </dgm:prSet>
      <dgm:spPr/>
    </dgm:pt>
    <dgm:pt modelId="{82CCA288-4627-46AF-B295-D17184C99468}" type="pres">
      <dgm:prSet presAssocID="{5C79B8FF-4788-4311-A40B-A910F05FC6B0}" presName="rootComposite" presStyleCnt="0"/>
      <dgm:spPr/>
    </dgm:pt>
    <dgm:pt modelId="{1BC2AC3A-FBC0-4B6B-9F7F-41535B727ACC}" type="pres">
      <dgm:prSet presAssocID="{5C79B8FF-4788-4311-A40B-A910F05FC6B0}" presName="rootText" presStyleLbl="node4" presStyleIdx="38" presStyleCnt="52">
        <dgm:presLayoutVars>
          <dgm:chPref val="3"/>
        </dgm:presLayoutVars>
      </dgm:prSet>
      <dgm:spPr/>
    </dgm:pt>
    <dgm:pt modelId="{7849FBE0-F498-4844-B2E8-919DAE9B0E9B}" type="pres">
      <dgm:prSet presAssocID="{5C79B8FF-4788-4311-A40B-A910F05FC6B0}" presName="rootConnector" presStyleLbl="node4" presStyleIdx="38" presStyleCnt="52"/>
      <dgm:spPr/>
    </dgm:pt>
    <dgm:pt modelId="{EC6F0602-A163-4DD8-A17F-20A1D8F5EFCF}" type="pres">
      <dgm:prSet presAssocID="{5C79B8FF-4788-4311-A40B-A910F05FC6B0}" presName="hierChild4" presStyleCnt="0"/>
      <dgm:spPr/>
    </dgm:pt>
    <dgm:pt modelId="{38B70FF1-A6D0-4B3C-A4E4-919618D97690}" type="pres">
      <dgm:prSet presAssocID="{8D58AB4F-7464-42C1-8782-3424BF46D3D4}" presName="Name37" presStyleLbl="parChTrans1D4" presStyleIdx="39" presStyleCnt="52"/>
      <dgm:spPr/>
    </dgm:pt>
    <dgm:pt modelId="{65B6D5A6-9CF6-4004-ADBD-4DD17255578F}" type="pres">
      <dgm:prSet presAssocID="{8090F0DE-4E88-457B-AA07-6061A779A917}" presName="hierRoot2" presStyleCnt="0">
        <dgm:presLayoutVars>
          <dgm:hierBranch val="init"/>
        </dgm:presLayoutVars>
      </dgm:prSet>
      <dgm:spPr/>
    </dgm:pt>
    <dgm:pt modelId="{B25DF985-E131-401B-B95C-A7702CB0F395}" type="pres">
      <dgm:prSet presAssocID="{8090F0DE-4E88-457B-AA07-6061A779A917}" presName="rootComposite" presStyleCnt="0"/>
      <dgm:spPr/>
    </dgm:pt>
    <dgm:pt modelId="{28F32820-68FD-49BE-B9DF-0559A099FC86}" type="pres">
      <dgm:prSet presAssocID="{8090F0DE-4E88-457B-AA07-6061A779A917}" presName="rootText" presStyleLbl="node4" presStyleIdx="39" presStyleCnt="52" custScaleY="116194">
        <dgm:presLayoutVars>
          <dgm:chPref val="3"/>
        </dgm:presLayoutVars>
      </dgm:prSet>
      <dgm:spPr/>
    </dgm:pt>
    <dgm:pt modelId="{9DAB8E12-C968-4119-A0B5-6E2F2A39ECB0}" type="pres">
      <dgm:prSet presAssocID="{8090F0DE-4E88-457B-AA07-6061A779A917}" presName="rootConnector" presStyleLbl="node4" presStyleIdx="39" presStyleCnt="52"/>
      <dgm:spPr/>
    </dgm:pt>
    <dgm:pt modelId="{F5B746D7-2073-4245-B0E9-8C082028039B}" type="pres">
      <dgm:prSet presAssocID="{8090F0DE-4E88-457B-AA07-6061A779A917}" presName="hierChild4" presStyleCnt="0"/>
      <dgm:spPr/>
    </dgm:pt>
    <dgm:pt modelId="{66C8106C-C04A-4E8C-880B-4A49F28DA57C}" type="pres">
      <dgm:prSet presAssocID="{AAAA44E0-2B9A-4711-BF13-37C66E4D6D6A}" presName="Name37" presStyleLbl="parChTrans1D4" presStyleIdx="40" presStyleCnt="52"/>
      <dgm:spPr/>
    </dgm:pt>
    <dgm:pt modelId="{1364A50D-A55B-4743-9DC6-8B22DA793D97}" type="pres">
      <dgm:prSet presAssocID="{BB02EFF6-1F49-4811-ADB0-15B48447256D}" presName="hierRoot2" presStyleCnt="0">
        <dgm:presLayoutVars>
          <dgm:hierBranch val="init"/>
        </dgm:presLayoutVars>
      </dgm:prSet>
      <dgm:spPr/>
    </dgm:pt>
    <dgm:pt modelId="{2017BE59-EF6A-4736-B747-DB46195F9506}" type="pres">
      <dgm:prSet presAssocID="{BB02EFF6-1F49-4811-ADB0-15B48447256D}" presName="rootComposite" presStyleCnt="0"/>
      <dgm:spPr/>
    </dgm:pt>
    <dgm:pt modelId="{149CBC41-412A-4ECB-BE5E-A348C670148F}" type="pres">
      <dgm:prSet presAssocID="{BB02EFF6-1F49-4811-ADB0-15B48447256D}" presName="rootText" presStyleLbl="node4" presStyleIdx="40" presStyleCnt="52" custScaleY="135921">
        <dgm:presLayoutVars>
          <dgm:chPref val="3"/>
        </dgm:presLayoutVars>
      </dgm:prSet>
      <dgm:spPr/>
    </dgm:pt>
    <dgm:pt modelId="{9348C52B-6CFA-476D-A09B-C3BA639E1030}" type="pres">
      <dgm:prSet presAssocID="{BB02EFF6-1F49-4811-ADB0-15B48447256D}" presName="rootConnector" presStyleLbl="node4" presStyleIdx="40" presStyleCnt="52"/>
      <dgm:spPr/>
    </dgm:pt>
    <dgm:pt modelId="{A16F7B30-BEF5-49AF-8255-378DB1B7807B}" type="pres">
      <dgm:prSet presAssocID="{BB02EFF6-1F49-4811-ADB0-15B48447256D}" presName="hierChild4" presStyleCnt="0"/>
      <dgm:spPr/>
    </dgm:pt>
    <dgm:pt modelId="{055C4EF9-D911-4ADF-AA6E-E28F630885C4}" type="pres">
      <dgm:prSet presAssocID="{89826423-009A-496D-8E14-E25F6A8E1ADD}" presName="Name37" presStyleLbl="parChTrans1D4" presStyleIdx="41" presStyleCnt="52"/>
      <dgm:spPr/>
    </dgm:pt>
    <dgm:pt modelId="{2690B1C6-5A97-40D9-906C-7D6F056EBD98}" type="pres">
      <dgm:prSet presAssocID="{D05DD12F-DE2F-4BAB-BC56-B0E18AD1F342}" presName="hierRoot2" presStyleCnt="0">
        <dgm:presLayoutVars>
          <dgm:hierBranch val="init"/>
        </dgm:presLayoutVars>
      </dgm:prSet>
      <dgm:spPr/>
    </dgm:pt>
    <dgm:pt modelId="{AC26FA8D-3F8E-45D9-BDAD-CBB75960C29F}" type="pres">
      <dgm:prSet presAssocID="{D05DD12F-DE2F-4BAB-BC56-B0E18AD1F342}" presName="rootComposite" presStyleCnt="0"/>
      <dgm:spPr/>
    </dgm:pt>
    <dgm:pt modelId="{B12AB564-B4CB-4992-92E3-5CA3F1B88553}" type="pres">
      <dgm:prSet presAssocID="{D05DD12F-DE2F-4BAB-BC56-B0E18AD1F342}" presName="rootText" presStyleLbl="node4" presStyleIdx="41" presStyleCnt="52" custAng="0" custScaleX="136297" custScaleY="125345">
        <dgm:presLayoutVars>
          <dgm:chPref val="3"/>
        </dgm:presLayoutVars>
      </dgm:prSet>
      <dgm:spPr/>
    </dgm:pt>
    <dgm:pt modelId="{3282BE7E-E2CB-45D5-B89F-C5A591B640BC}" type="pres">
      <dgm:prSet presAssocID="{D05DD12F-DE2F-4BAB-BC56-B0E18AD1F342}" presName="rootConnector" presStyleLbl="node4" presStyleIdx="41" presStyleCnt="52"/>
      <dgm:spPr/>
    </dgm:pt>
    <dgm:pt modelId="{D1C362F3-FE8A-46DC-9475-D860D7CA4D2F}" type="pres">
      <dgm:prSet presAssocID="{D05DD12F-DE2F-4BAB-BC56-B0E18AD1F342}" presName="hierChild4" presStyleCnt="0"/>
      <dgm:spPr/>
    </dgm:pt>
    <dgm:pt modelId="{11A24F65-C584-485A-94EB-1275D384D979}" type="pres">
      <dgm:prSet presAssocID="{D05DD12F-DE2F-4BAB-BC56-B0E18AD1F342}" presName="hierChild5" presStyleCnt="0"/>
      <dgm:spPr/>
    </dgm:pt>
    <dgm:pt modelId="{B9E99036-674F-4CEF-AE7C-660882A5F825}" type="pres">
      <dgm:prSet presAssocID="{BB02EFF6-1F49-4811-ADB0-15B48447256D}" presName="hierChild5" presStyleCnt="0"/>
      <dgm:spPr/>
    </dgm:pt>
    <dgm:pt modelId="{4FF7966A-C3E6-475C-89E0-298C53B17302}" type="pres">
      <dgm:prSet presAssocID="{8090F0DE-4E88-457B-AA07-6061A779A917}" presName="hierChild5" presStyleCnt="0"/>
      <dgm:spPr/>
    </dgm:pt>
    <dgm:pt modelId="{EB793A09-995E-444D-A04A-C16E38A12E7A}" type="pres">
      <dgm:prSet presAssocID="{5C79B8FF-4788-4311-A40B-A910F05FC6B0}" presName="hierChild5" presStyleCnt="0"/>
      <dgm:spPr/>
    </dgm:pt>
    <dgm:pt modelId="{FD8AE539-F324-44E5-B4F0-E4F2C8DF59EE}" type="pres">
      <dgm:prSet presAssocID="{BE969252-2C65-40C2-899D-DF9C26E2F761}" presName="hierChild5" presStyleCnt="0"/>
      <dgm:spPr/>
    </dgm:pt>
    <dgm:pt modelId="{7BA96BF7-6234-4728-854E-CA03C692B036}" type="pres">
      <dgm:prSet presAssocID="{79FD6720-49D2-426B-85E1-CA9A761BCEB0}" presName="hierChild5" presStyleCnt="0"/>
      <dgm:spPr/>
    </dgm:pt>
    <dgm:pt modelId="{73E9BFE8-19B4-400D-894C-CCA60CEF6640}" type="pres">
      <dgm:prSet presAssocID="{961FEA41-6150-4715-9ACB-B69059A89677}" presName="hierChild5" presStyleCnt="0"/>
      <dgm:spPr/>
    </dgm:pt>
    <dgm:pt modelId="{B886006D-7686-4D4A-B96D-4B9329B4B58D}" type="pres">
      <dgm:prSet presAssocID="{1EF237FE-8AF1-43D5-9147-06CE8DADA9E2}" presName="hierChild5" presStyleCnt="0"/>
      <dgm:spPr/>
    </dgm:pt>
    <dgm:pt modelId="{FF35C0F5-DA1E-43D3-919F-CFFF9BDEC254}" type="pres">
      <dgm:prSet presAssocID="{2C3F1A4D-8FBA-4B95-9D11-5A11047FFF16}" presName="hierChild5" presStyleCnt="0"/>
      <dgm:spPr/>
    </dgm:pt>
    <dgm:pt modelId="{C3182C27-2A90-4E37-ADD9-D9FBA7AF9B8E}" type="pres">
      <dgm:prSet presAssocID="{0F1B5D79-ADDF-45FD-836C-4B8275CF6397}" presName="hierChild5" presStyleCnt="0"/>
      <dgm:spPr/>
    </dgm:pt>
    <dgm:pt modelId="{ED53EB0E-4B2C-434E-809A-734CDFC8E0DD}" type="pres">
      <dgm:prSet presAssocID="{AB00BA46-61A5-4624-8F0B-A4B412746068}" presName="Name37" presStyleLbl="parChTrans1D2" presStyleIdx="7" presStyleCnt="11"/>
      <dgm:spPr/>
    </dgm:pt>
    <dgm:pt modelId="{F65DF783-7CE7-4264-8E07-B4E882DC4553}" type="pres">
      <dgm:prSet presAssocID="{ED1E5A4C-5AE9-44C7-9354-FBD9D1B7683E}" presName="hierRoot2" presStyleCnt="0">
        <dgm:presLayoutVars>
          <dgm:hierBranch val="init"/>
        </dgm:presLayoutVars>
      </dgm:prSet>
      <dgm:spPr/>
    </dgm:pt>
    <dgm:pt modelId="{DEB2F87A-52BE-43F8-985E-A64C3CC2AA29}" type="pres">
      <dgm:prSet presAssocID="{ED1E5A4C-5AE9-44C7-9354-FBD9D1B7683E}" presName="rootComposite" presStyleCnt="0"/>
      <dgm:spPr/>
    </dgm:pt>
    <dgm:pt modelId="{CC664647-76BD-4611-A439-6B017F8F4244}" type="pres">
      <dgm:prSet presAssocID="{ED1E5A4C-5AE9-44C7-9354-FBD9D1B7683E}" presName="rootText" presStyleLbl="node2" presStyleIdx="7" presStyleCnt="9" custScaleX="188660" custScaleY="256154">
        <dgm:presLayoutVars>
          <dgm:chPref val="3"/>
        </dgm:presLayoutVars>
      </dgm:prSet>
      <dgm:spPr/>
    </dgm:pt>
    <dgm:pt modelId="{6642FB11-97B9-4374-8B81-E0D8E2FD2661}" type="pres">
      <dgm:prSet presAssocID="{ED1E5A4C-5AE9-44C7-9354-FBD9D1B7683E}" presName="rootConnector" presStyleLbl="node2" presStyleIdx="7" presStyleCnt="9"/>
      <dgm:spPr/>
    </dgm:pt>
    <dgm:pt modelId="{08A704C5-8396-4BE2-BAC5-4A71ABEB6288}" type="pres">
      <dgm:prSet presAssocID="{ED1E5A4C-5AE9-44C7-9354-FBD9D1B7683E}" presName="hierChild4" presStyleCnt="0"/>
      <dgm:spPr/>
    </dgm:pt>
    <dgm:pt modelId="{8BB5BB93-72B2-4AD0-B45E-890E7194BB20}" type="pres">
      <dgm:prSet presAssocID="{B604DD80-37D3-4520-9503-7DE1B5D9D851}" presName="Name37" presStyleLbl="parChTrans1D3" presStyleIdx="7" presStyleCnt="9"/>
      <dgm:spPr/>
    </dgm:pt>
    <dgm:pt modelId="{59D0B4C6-F62F-4347-9309-AC68A7CF33DE}" type="pres">
      <dgm:prSet presAssocID="{B0047D4D-5F35-4C1C-A460-772DD900EC95}" presName="hierRoot2" presStyleCnt="0">
        <dgm:presLayoutVars>
          <dgm:hierBranch val="init"/>
        </dgm:presLayoutVars>
      </dgm:prSet>
      <dgm:spPr/>
    </dgm:pt>
    <dgm:pt modelId="{3E8300B4-6DA4-4D46-B8F6-08A3D29562FF}" type="pres">
      <dgm:prSet presAssocID="{B0047D4D-5F35-4C1C-A460-772DD900EC95}" presName="rootComposite" presStyleCnt="0"/>
      <dgm:spPr/>
    </dgm:pt>
    <dgm:pt modelId="{07E1A28E-4619-48FE-BE65-DDCAD8835006}" type="pres">
      <dgm:prSet presAssocID="{B0047D4D-5F35-4C1C-A460-772DD900EC95}" presName="rootText" presStyleLbl="node3" presStyleIdx="7" presStyleCnt="9">
        <dgm:presLayoutVars>
          <dgm:chPref val="3"/>
        </dgm:presLayoutVars>
      </dgm:prSet>
      <dgm:spPr/>
    </dgm:pt>
    <dgm:pt modelId="{CFA0E49F-0BF1-41FF-9B33-AAE42F179E52}" type="pres">
      <dgm:prSet presAssocID="{B0047D4D-5F35-4C1C-A460-772DD900EC95}" presName="rootConnector" presStyleLbl="node3" presStyleIdx="7" presStyleCnt="9"/>
      <dgm:spPr/>
    </dgm:pt>
    <dgm:pt modelId="{190E4BDE-5C5D-4A87-B92A-E1E21E5A0231}" type="pres">
      <dgm:prSet presAssocID="{B0047D4D-5F35-4C1C-A460-772DD900EC95}" presName="hierChild4" presStyleCnt="0"/>
      <dgm:spPr/>
    </dgm:pt>
    <dgm:pt modelId="{27EB58D0-AE88-460B-970F-AD5280E69DCA}" type="pres">
      <dgm:prSet presAssocID="{7A786AFA-EB88-4DC5-AC9B-10BE41A81D91}" presName="Name37" presStyleLbl="parChTrans1D4" presStyleIdx="42" presStyleCnt="52"/>
      <dgm:spPr/>
    </dgm:pt>
    <dgm:pt modelId="{AB4DE397-22EF-4655-9C86-294B387751DD}" type="pres">
      <dgm:prSet presAssocID="{34EE3AC0-29EE-4360-BD0D-1B8AC6E1B0AB}" presName="hierRoot2" presStyleCnt="0">
        <dgm:presLayoutVars>
          <dgm:hierBranch val="init"/>
        </dgm:presLayoutVars>
      </dgm:prSet>
      <dgm:spPr/>
    </dgm:pt>
    <dgm:pt modelId="{AC724C73-CD23-48FC-BEDB-BEAE4AB105E9}" type="pres">
      <dgm:prSet presAssocID="{34EE3AC0-29EE-4360-BD0D-1B8AC6E1B0AB}" presName="rootComposite" presStyleCnt="0"/>
      <dgm:spPr/>
    </dgm:pt>
    <dgm:pt modelId="{308DC88E-548F-4122-85C9-24D0F265226D}" type="pres">
      <dgm:prSet presAssocID="{34EE3AC0-29EE-4360-BD0D-1B8AC6E1B0AB}" presName="rootText" presStyleLbl="node4" presStyleIdx="42" presStyleCnt="52" custScaleX="137350" custScaleY="183595">
        <dgm:presLayoutVars>
          <dgm:chPref val="3"/>
        </dgm:presLayoutVars>
      </dgm:prSet>
      <dgm:spPr/>
    </dgm:pt>
    <dgm:pt modelId="{A6F357C7-C6E6-4ADB-BDB0-1381D740E6BC}" type="pres">
      <dgm:prSet presAssocID="{34EE3AC0-29EE-4360-BD0D-1B8AC6E1B0AB}" presName="rootConnector" presStyleLbl="node4" presStyleIdx="42" presStyleCnt="52"/>
      <dgm:spPr/>
    </dgm:pt>
    <dgm:pt modelId="{18ACC41B-847D-43CE-B34A-B02C59C0D513}" type="pres">
      <dgm:prSet presAssocID="{34EE3AC0-29EE-4360-BD0D-1B8AC6E1B0AB}" presName="hierChild4" presStyleCnt="0"/>
      <dgm:spPr/>
    </dgm:pt>
    <dgm:pt modelId="{AF346698-37FC-42E8-BDC2-9E29F261AF2E}" type="pres">
      <dgm:prSet presAssocID="{35EA0EB6-EB60-48D0-94ED-DC093072BBFF}" presName="Name37" presStyleLbl="parChTrans1D4" presStyleIdx="43" presStyleCnt="52"/>
      <dgm:spPr/>
    </dgm:pt>
    <dgm:pt modelId="{5F46C401-7ADB-461B-8AF0-52829A1434D9}" type="pres">
      <dgm:prSet presAssocID="{F8C4FAA1-51DA-40C2-B948-23EE392C02EB}" presName="hierRoot2" presStyleCnt="0">
        <dgm:presLayoutVars>
          <dgm:hierBranch val="init"/>
        </dgm:presLayoutVars>
      </dgm:prSet>
      <dgm:spPr/>
    </dgm:pt>
    <dgm:pt modelId="{D57DEA15-90CC-436C-B17F-7CDB1F1D7C55}" type="pres">
      <dgm:prSet presAssocID="{F8C4FAA1-51DA-40C2-B948-23EE392C02EB}" presName="rootComposite" presStyleCnt="0"/>
      <dgm:spPr/>
    </dgm:pt>
    <dgm:pt modelId="{577E5F88-4713-4AD5-96EE-80E760A8CD22}" type="pres">
      <dgm:prSet presAssocID="{F8C4FAA1-51DA-40C2-B948-23EE392C02EB}" presName="rootText" presStyleLbl="node4" presStyleIdx="43" presStyleCnt="52" custScaleX="118656" custScaleY="164552">
        <dgm:presLayoutVars>
          <dgm:chPref val="3"/>
        </dgm:presLayoutVars>
      </dgm:prSet>
      <dgm:spPr/>
    </dgm:pt>
    <dgm:pt modelId="{B7F901C6-BC5D-41DC-BD26-61673FC34D1C}" type="pres">
      <dgm:prSet presAssocID="{F8C4FAA1-51DA-40C2-B948-23EE392C02EB}" presName="rootConnector" presStyleLbl="node4" presStyleIdx="43" presStyleCnt="52"/>
      <dgm:spPr/>
    </dgm:pt>
    <dgm:pt modelId="{30D7C4D0-2414-48DB-A7A9-67E12BB3BEC6}" type="pres">
      <dgm:prSet presAssocID="{F8C4FAA1-51DA-40C2-B948-23EE392C02EB}" presName="hierChild4" presStyleCnt="0"/>
      <dgm:spPr/>
    </dgm:pt>
    <dgm:pt modelId="{7AD3A527-1C1B-418A-B63A-55BA89163E35}" type="pres">
      <dgm:prSet presAssocID="{AD24094F-7A92-4054-B086-27F189607E0D}" presName="Name37" presStyleLbl="parChTrans1D4" presStyleIdx="44" presStyleCnt="52"/>
      <dgm:spPr/>
    </dgm:pt>
    <dgm:pt modelId="{8B19B899-6257-4F6B-BE54-67BEE8BC70D5}" type="pres">
      <dgm:prSet presAssocID="{FECE7E5C-8937-479C-A7F2-8EBF538485E6}" presName="hierRoot2" presStyleCnt="0">
        <dgm:presLayoutVars>
          <dgm:hierBranch val="init"/>
        </dgm:presLayoutVars>
      </dgm:prSet>
      <dgm:spPr/>
    </dgm:pt>
    <dgm:pt modelId="{ED3A568B-874C-426A-9CB4-17E2AADF9C05}" type="pres">
      <dgm:prSet presAssocID="{FECE7E5C-8937-479C-A7F2-8EBF538485E6}" presName="rootComposite" presStyleCnt="0"/>
      <dgm:spPr/>
    </dgm:pt>
    <dgm:pt modelId="{DB4AFF76-66A5-476A-9A3E-D5A1A2D00CA5}" type="pres">
      <dgm:prSet presAssocID="{FECE7E5C-8937-479C-A7F2-8EBF538485E6}" presName="rootText" presStyleLbl="node4" presStyleIdx="44" presStyleCnt="52">
        <dgm:presLayoutVars>
          <dgm:chPref val="3"/>
        </dgm:presLayoutVars>
      </dgm:prSet>
      <dgm:spPr/>
    </dgm:pt>
    <dgm:pt modelId="{786975A8-9B9A-4B86-AA81-93C8355A698B}" type="pres">
      <dgm:prSet presAssocID="{FECE7E5C-8937-479C-A7F2-8EBF538485E6}" presName="rootConnector" presStyleLbl="node4" presStyleIdx="44" presStyleCnt="52"/>
      <dgm:spPr/>
    </dgm:pt>
    <dgm:pt modelId="{3F6F1147-5FB2-4853-98F6-28906956E606}" type="pres">
      <dgm:prSet presAssocID="{FECE7E5C-8937-479C-A7F2-8EBF538485E6}" presName="hierChild4" presStyleCnt="0"/>
      <dgm:spPr/>
    </dgm:pt>
    <dgm:pt modelId="{C6C687B5-CB82-4ACC-9017-9280230626F2}" type="pres">
      <dgm:prSet presAssocID="{4F9F7F67-79AC-4EBB-BE96-F5D2A69F909F}" presName="Name37" presStyleLbl="parChTrans1D4" presStyleIdx="45" presStyleCnt="52"/>
      <dgm:spPr/>
    </dgm:pt>
    <dgm:pt modelId="{1E04A38C-0B33-4A36-AAFA-89CB938AA41A}" type="pres">
      <dgm:prSet presAssocID="{E02A216F-33A3-4DC9-9080-F12516945DBE}" presName="hierRoot2" presStyleCnt="0">
        <dgm:presLayoutVars>
          <dgm:hierBranch val="init"/>
        </dgm:presLayoutVars>
      </dgm:prSet>
      <dgm:spPr/>
    </dgm:pt>
    <dgm:pt modelId="{3B74A85E-E139-46F2-B7DE-6A4E5F3A76BE}" type="pres">
      <dgm:prSet presAssocID="{E02A216F-33A3-4DC9-9080-F12516945DBE}" presName="rootComposite" presStyleCnt="0"/>
      <dgm:spPr/>
    </dgm:pt>
    <dgm:pt modelId="{35D9F72E-6243-4D29-9CBB-A37D65CF7ECF}" type="pres">
      <dgm:prSet presAssocID="{E02A216F-33A3-4DC9-9080-F12516945DBE}" presName="rootText" presStyleLbl="node4" presStyleIdx="45" presStyleCnt="52" custScaleX="116074" custScaleY="140296" custLinFactNeighborX="2619" custLinFactNeighborY="-202">
        <dgm:presLayoutVars>
          <dgm:chPref val="3"/>
        </dgm:presLayoutVars>
      </dgm:prSet>
      <dgm:spPr/>
    </dgm:pt>
    <dgm:pt modelId="{5A8E0538-55E2-4606-AF1B-FEF807F7A051}" type="pres">
      <dgm:prSet presAssocID="{E02A216F-33A3-4DC9-9080-F12516945DBE}" presName="rootConnector" presStyleLbl="node4" presStyleIdx="45" presStyleCnt="52"/>
      <dgm:spPr/>
    </dgm:pt>
    <dgm:pt modelId="{02DA20C4-A806-4839-ACD3-B8ABB168DAEB}" type="pres">
      <dgm:prSet presAssocID="{E02A216F-33A3-4DC9-9080-F12516945DBE}" presName="hierChild4" presStyleCnt="0"/>
      <dgm:spPr/>
    </dgm:pt>
    <dgm:pt modelId="{5F349D03-E8DF-4286-BAE0-93A7AFF1A414}" type="pres">
      <dgm:prSet presAssocID="{6672D991-C2F7-4168-81C7-2E3F3A5D3A2F}" presName="Name37" presStyleLbl="parChTrans1D4" presStyleIdx="46" presStyleCnt="52"/>
      <dgm:spPr/>
    </dgm:pt>
    <dgm:pt modelId="{B78E52B7-1068-4326-9915-D92925438536}" type="pres">
      <dgm:prSet presAssocID="{5462DFB7-4515-4B60-A483-670ACD101B42}" presName="hierRoot2" presStyleCnt="0">
        <dgm:presLayoutVars>
          <dgm:hierBranch val="init"/>
        </dgm:presLayoutVars>
      </dgm:prSet>
      <dgm:spPr/>
    </dgm:pt>
    <dgm:pt modelId="{F4A5465B-A146-4DFD-8037-EF2F53D64ACA}" type="pres">
      <dgm:prSet presAssocID="{5462DFB7-4515-4B60-A483-670ACD101B42}" presName="rootComposite" presStyleCnt="0"/>
      <dgm:spPr/>
    </dgm:pt>
    <dgm:pt modelId="{C8B96A70-163E-4B55-A507-4D4B5A283790}" type="pres">
      <dgm:prSet presAssocID="{5462DFB7-4515-4B60-A483-670ACD101B42}" presName="rootText" presStyleLbl="node4" presStyleIdx="46" presStyleCnt="52">
        <dgm:presLayoutVars>
          <dgm:chPref val="3"/>
        </dgm:presLayoutVars>
      </dgm:prSet>
      <dgm:spPr/>
    </dgm:pt>
    <dgm:pt modelId="{A9DDEEC6-D396-4FFE-B1CC-0AE50EA29334}" type="pres">
      <dgm:prSet presAssocID="{5462DFB7-4515-4B60-A483-670ACD101B42}" presName="rootConnector" presStyleLbl="node4" presStyleIdx="46" presStyleCnt="52"/>
      <dgm:spPr/>
    </dgm:pt>
    <dgm:pt modelId="{5DBAD97F-C898-49FF-9C88-3A7FA1F84CEF}" type="pres">
      <dgm:prSet presAssocID="{5462DFB7-4515-4B60-A483-670ACD101B42}" presName="hierChild4" presStyleCnt="0"/>
      <dgm:spPr/>
    </dgm:pt>
    <dgm:pt modelId="{80F26D60-5B1B-4BD3-A17F-FF51C07593F6}" type="pres">
      <dgm:prSet presAssocID="{7E3229BD-3DDF-4411-A836-94075EA743A8}" presName="Name37" presStyleLbl="parChTrans1D4" presStyleIdx="47" presStyleCnt="52"/>
      <dgm:spPr/>
    </dgm:pt>
    <dgm:pt modelId="{E1FF40C3-C00A-4D38-BD71-71F8ACE1EF51}" type="pres">
      <dgm:prSet presAssocID="{D8028A8C-DE0E-4355-A6E2-9F565C3F010B}" presName="hierRoot2" presStyleCnt="0">
        <dgm:presLayoutVars>
          <dgm:hierBranch val="init"/>
        </dgm:presLayoutVars>
      </dgm:prSet>
      <dgm:spPr/>
    </dgm:pt>
    <dgm:pt modelId="{56A1F308-A697-493E-B311-522C43E9AC86}" type="pres">
      <dgm:prSet presAssocID="{D8028A8C-DE0E-4355-A6E2-9F565C3F010B}" presName="rootComposite" presStyleCnt="0"/>
      <dgm:spPr/>
    </dgm:pt>
    <dgm:pt modelId="{D5565758-3F89-4C37-BDC8-B0ED75D8D5DB}" type="pres">
      <dgm:prSet presAssocID="{D8028A8C-DE0E-4355-A6E2-9F565C3F010B}" presName="rootText" presStyleLbl="node4" presStyleIdx="47" presStyleCnt="52" custScaleX="138996" custScaleY="99856">
        <dgm:presLayoutVars>
          <dgm:chPref val="3"/>
        </dgm:presLayoutVars>
      </dgm:prSet>
      <dgm:spPr/>
    </dgm:pt>
    <dgm:pt modelId="{A4399612-9859-4E07-97AC-B1EAAB4E4F45}" type="pres">
      <dgm:prSet presAssocID="{D8028A8C-DE0E-4355-A6E2-9F565C3F010B}" presName="rootConnector" presStyleLbl="node4" presStyleIdx="47" presStyleCnt="52"/>
      <dgm:spPr/>
    </dgm:pt>
    <dgm:pt modelId="{0F6DB1EB-A4EE-49BB-9ED6-20D34A732F84}" type="pres">
      <dgm:prSet presAssocID="{D8028A8C-DE0E-4355-A6E2-9F565C3F010B}" presName="hierChild4" presStyleCnt="0"/>
      <dgm:spPr/>
    </dgm:pt>
    <dgm:pt modelId="{34980D8F-D397-426D-ADB7-DDD3761CB503}" type="pres">
      <dgm:prSet presAssocID="{0CAF288C-5300-4AFC-ADE4-3E7BD5F367E2}" presName="Name37" presStyleLbl="parChTrans1D4" presStyleIdx="48" presStyleCnt="52"/>
      <dgm:spPr/>
    </dgm:pt>
    <dgm:pt modelId="{8E48F4DA-3408-49A3-AC32-1C1D450E9887}" type="pres">
      <dgm:prSet presAssocID="{B6B82DD2-3FA2-4160-9C6C-E218696BE0D3}" presName="hierRoot2" presStyleCnt="0">
        <dgm:presLayoutVars>
          <dgm:hierBranch val="init"/>
        </dgm:presLayoutVars>
      </dgm:prSet>
      <dgm:spPr/>
    </dgm:pt>
    <dgm:pt modelId="{6239783A-BF08-4920-9033-127BBB5D3CB7}" type="pres">
      <dgm:prSet presAssocID="{B6B82DD2-3FA2-4160-9C6C-E218696BE0D3}" presName="rootComposite" presStyleCnt="0"/>
      <dgm:spPr/>
    </dgm:pt>
    <dgm:pt modelId="{EE48DACD-24D9-4689-AED4-0BA7EEA19DFF}" type="pres">
      <dgm:prSet presAssocID="{B6B82DD2-3FA2-4160-9C6C-E218696BE0D3}" presName="rootText" presStyleLbl="node4" presStyleIdx="48" presStyleCnt="52">
        <dgm:presLayoutVars>
          <dgm:chPref val="3"/>
        </dgm:presLayoutVars>
      </dgm:prSet>
      <dgm:spPr/>
    </dgm:pt>
    <dgm:pt modelId="{5CE325DD-6BE9-4ECE-8E65-7627A784E47F}" type="pres">
      <dgm:prSet presAssocID="{B6B82DD2-3FA2-4160-9C6C-E218696BE0D3}" presName="rootConnector" presStyleLbl="node4" presStyleIdx="48" presStyleCnt="52"/>
      <dgm:spPr/>
    </dgm:pt>
    <dgm:pt modelId="{959EF8F5-D86B-4335-9A47-96C14507D337}" type="pres">
      <dgm:prSet presAssocID="{B6B82DD2-3FA2-4160-9C6C-E218696BE0D3}" presName="hierChild4" presStyleCnt="0"/>
      <dgm:spPr/>
    </dgm:pt>
    <dgm:pt modelId="{57E3BF3D-0A2B-48FE-8F83-585C079DB5C6}" type="pres">
      <dgm:prSet presAssocID="{B6B82DD2-3FA2-4160-9C6C-E218696BE0D3}" presName="hierChild5" presStyleCnt="0"/>
      <dgm:spPr/>
    </dgm:pt>
    <dgm:pt modelId="{B8320A02-C89D-440E-A3BC-211667442A99}" type="pres">
      <dgm:prSet presAssocID="{D8028A8C-DE0E-4355-A6E2-9F565C3F010B}" presName="hierChild5" presStyleCnt="0"/>
      <dgm:spPr/>
    </dgm:pt>
    <dgm:pt modelId="{C22BE448-4E13-4901-9F98-7738F02957D6}" type="pres">
      <dgm:prSet presAssocID="{5462DFB7-4515-4B60-A483-670ACD101B42}" presName="hierChild5" presStyleCnt="0"/>
      <dgm:spPr/>
    </dgm:pt>
    <dgm:pt modelId="{A8F8E3C8-CCEE-4CA7-9986-61054E38F9C6}" type="pres">
      <dgm:prSet presAssocID="{E02A216F-33A3-4DC9-9080-F12516945DBE}" presName="hierChild5" presStyleCnt="0"/>
      <dgm:spPr/>
    </dgm:pt>
    <dgm:pt modelId="{3912F901-E40D-4AF0-A530-1E68FAAD5636}" type="pres">
      <dgm:prSet presAssocID="{FECE7E5C-8937-479C-A7F2-8EBF538485E6}" presName="hierChild5" presStyleCnt="0"/>
      <dgm:spPr/>
    </dgm:pt>
    <dgm:pt modelId="{4CBC1475-D6CE-4F0D-B4B1-A69D0DFC8A07}" type="pres">
      <dgm:prSet presAssocID="{F8C4FAA1-51DA-40C2-B948-23EE392C02EB}" presName="hierChild5" presStyleCnt="0"/>
      <dgm:spPr/>
    </dgm:pt>
    <dgm:pt modelId="{D1A3EA0A-2E66-4E66-B8C5-20FACA5922AF}" type="pres">
      <dgm:prSet presAssocID="{34EE3AC0-29EE-4360-BD0D-1B8AC6E1B0AB}" presName="hierChild5" presStyleCnt="0"/>
      <dgm:spPr/>
    </dgm:pt>
    <dgm:pt modelId="{2E801286-AF7A-4D64-A8A9-A956484985DB}" type="pres">
      <dgm:prSet presAssocID="{B0047D4D-5F35-4C1C-A460-772DD900EC95}" presName="hierChild5" presStyleCnt="0"/>
      <dgm:spPr/>
    </dgm:pt>
    <dgm:pt modelId="{BF2F197A-4701-4EC2-8294-C78EEA883229}" type="pres">
      <dgm:prSet presAssocID="{ED1E5A4C-5AE9-44C7-9354-FBD9D1B7683E}" presName="hierChild5" presStyleCnt="0"/>
      <dgm:spPr/>
    </dgm:pt>
    <dgm:pt modelId="{0203C2CD-11A6-46A3-A14B-8AF4A6D69F7D}" type="pres">
      <dgm:prSet presAssocID="{66F57A8A-BFB9-4CD2-B6BE-4908B68AADAC}" presName="Name37" presStyleLbl="parChTrans1D2" presStyleIdx="8" presStyleCnt="11"/>
      <dgm:spPr/>
    </dgm:pt>
    <dgm:pt modelId="{1175F6F0-27A0-45BB-96A0-57ECE51188FC}" type="pres">
      <dgm:prSet presAssocID="{F0808B71-BEDD-432C-8E05-9453950A5C80}" presName="hierRoot2" presStyleCnt="0">
        <dgm:presLayoutVars>
          <dgm:hierBranch val="init"/>
        </dgm:presLayoutVars>
      </dgm:prSet>
      <dgm:spPr/>
    </dgm:pt>
    <dgm:pt modelId="{C3320DB7-620D-4CE1-9D99-017B78C799A7}" type="pres">
      <dgm:prSet presAssocID="{F0808B71-BEDD-432C-8E05-9453950A5C80}" presName="rootComposite" presStyleCnt="0"/>
      <dgm:spPr/>
    </dgm:pt>
    <dgm:pt modelId="{1FA8DEC9-EB74-4498-A263-741B48E7E03F}" type="pres">
      <dgm:prSet presAssocID="{F0808B71-BEDD-432C-8E05-9453950A5C80}" presName="rootText" presStyleLbl="node2" presStyleIdx="8" presStyleCnt="9" custScaleX="185700" custScaleY="181319">
        <dgm:presLayoutVars>
          <dgm:chPref val="3"/>
        </dgm:presLayoutVars>
      </dgm:prSet>
      <dgm:spPr/>
    </dgm:pt>
    <dgm:pt modelId="{7E6AF73D-33F3-416B-A9B5-DFC04E299FD6}" type="pres">
      <dgm:prSet presAssocID="{F0808B71-BEDD-432C-8E05-9453950A5C80}" presName="rootConnector" presStyleLbl="node2" presStyleIdx="8" presStyleCnt="9"/>
      <dgm:spPr/>
    </dgm:pt>
    <dgm:pt modelId="{512D1BA1-BA32-40D7-8868-F0681A8823F4}" type="pres">
      <dgm:prSet presAssocID="{F0808B71-BEDD-432C-8E05-9453950A5C80}" presName="hierChild4" presStyleCnt="0"/>
      <dgm:spPr/>
    </dgm:pt>
    <dgm:pt modelId="{9B40CC5B-DDA0-421B-A7C5-0D869D9409E0}" type="pres">
      <dgm:prSet presAssocID="{C48C252E-F2A1-4324-8433-E46DBBE47BF9}" presName="Name37" presStyleLbl="parChTrans1D3" presStyleIdx="8" presStyleCnt="9"/>
      <dgm:spPr/>
    </dgm:pt>
    <dgm:pt modelId="{81CF6B87-74C2-4FC9-B9AE-D0A3BC9174BE}" type="pres">
      <dgm:prSet presAssocID="{B170C728-AE5E-4CD6-9E74-6EB33C0C40ED}" presName="hierRoot2" presStyleCnt="0">
        <dgm:presLayoutVars>
          <dgm:hierBranch val="init"/>
        </dgm:presLayoutVars>
      </dgm:prSet>
      <dgm:spPr/>
    </dgm:pt>
    <dgm:pt modelId="{34889D08-7DDC-4A46-9B34-D56EA1B130CD}" type="pres">
      <dgm:prSet presAssocID="{B170C728-AE5E-4CD6-9E74-6EB33C0C40ED}" presName="rootComposite" presStyleCnt="0"/>
      <dgm:spPr/>
    </dgm:pt>
    <dgm:pt modelId="{35DB699F-3948-41A1-9115-F24FEB9E5506}" type="pres">
      <dgm:prSet presAssocID="{B170C728-AE5E-4CD6-9E74-6EB33C0C40ED}" presName="rootText" presStyleLbl="node3" presStyleIdx="8" presStyleCnt="9" custScaleY="140020">
        <dgm:presLayoutVars>
          <dgm:chPref val="3"/>
        </dgm:presLayoutVars>
      </dgm:prSet>
      <dgm:spPr/>
    </dgm:pt>
    <dgm:pt modelId="{7058637F-FD4F-4A04-A66B-127E1D63D899}" type="pres">
      <dgm:prSet presAssocID="{B170C728-AE5E-4CD6-9E74-6EB33C0C40ED}" presName="rootConnector" presStyleLbl="node3" presStyleIdx="8" presStyleCnt="9"/>
      <dgm:spPr/>
    </dgm:pt>
    <dgm:pt modelId="{0F4D15CF-5085-4B54-A4B1-B8ACC1576AC5}" type="pres">
      <dgm:prSet presAssocID="{B170C728-AE5E-4CD6-9E74-6EB33C0C40ED}" presName="hierChild4" presStyleCnt="0"/>
      <dgm:spPr/>
    </dgm:pt>
    <dgm:pt modelId="{E34331D6-7D85-445F-84F0-EE6DC19689AD}" type="pres">
      <dgm:prSet presAssocID="{BD692CAF-F2CA-4C4E-9786-86224B8A1E43}" presName="Name37" presStyleLbl="parChTrans1D4" presStyleIdx="49" presStyleCnt="52"/>
      <dgm:spPr/>
    </dgm:pt>
    <dgm:pt modelId="{DC19E9C5-DDF1-47FB-8CA4-A1BE3CDC23AA}" type="pres">
      <dgm:prSet presAssocID="{0648E5E3-EBC0-4496-8E5E-95615258206F}" presName="hierRoot2" presStyleCnt="0">
        <dgm:presLayoutVars>
          <dgm:hierBranch val="init"/>
        </dgm:presLayoutVars>
      </dgm:prSet>
      <dgm:spPr/>
    </dgm:pt>
    <dgm:pt modelId="{52C5E4FB-45D9-4992-829E-341DF7A3D5EB}" type="pres">
      <dgm:prSet presAssocID="{0648E5E3-EBC0-4496-8E5E-95615258206F}" presName="rootComposite" presStyleCnt="0"/>
      <dgm:spPr/>
    </dgm:pt>
    <dgm:pt modelId="{5BEE5647-B9B6-404C-9074-491EAD14A35C}" type="pres">
      <dgm:prSet presAssocID="{0648E5E3-EBC0-4496-8E5E-95615258206F}" presName="rootText" presStyleLbl="node4" presStyleIdx="49" presStyleCnt="52" custScaleX="112285" custScaleY="192135">
        <dgm:presLayoutVars>
          <dgm:chPref val="3"/>
        </dgm:presLayoutVars>
      </dgm:prSet>
      <dgm:spPr/>
    </dgm:pt>
    <dgm:pt modelId="{6B8CBAC0-3F47-49EE-8F43-3414422315D3}" type="pres">
      <dgm:prSet presAssocID="{0648E5E3-EBC0-4496-8E5E-95615258206F}" presName="rootConnector" presStyleLbl="node4" presStyleIdx="49" presStyleCnt="52"/>
      <dgm:spPr/>
    </dgm:pt>
    <dgm:pt modelId="{2AD6D38D-D7CA-44E8-B9FE-79DEF881D41C}" type="pres">
      <dgm:prSet presAssocID="{0648E5E3-EBC0-4496-8E5E-95615258206F}" presName="hierChild4" presStyleCnt="0"/>
      <dgm:spPr/>
    </dgm:pt>
    <dgm:pt modelId="{43614B36-47C3-43A1-BBF1-4D1565CFA5CE}" type="pres">
      <dgm:prSet presAssocID="{8DC16E10-D596-4007-958E-325D93FB1A87}" presName="Name37" presStyleLbl="parChTrans1D4" presStyleIdx="50" presStyleCnt="52"/>
      <dgm:spPr/>
    </dgm:pt>
    <dgm:pt modelId="{DC363A2B-7531-4631-84C1-E8C7470882D1}" type="pres">
      <dgm:prSet presAssocID="{102E724E-AD07-400C-B1F9-C1895AF9B2ED}" presName="hierRoot2" presStyleCnt="0">
        <dgm:presLayoutVars>
          <dgm:hierBranch val="init"/>
        </dgm:presLayoutVars>
      </dgm:prSet>
      <dgm:spPr/>
    </dgm:pt>
    <dgm:pt modelId="{16A7C3A8-2779-4344-BAF3-6D3EA14C6DBF}" type="pres">
      <dgm:prSet presAssocID="{102E724E-AD07-400C-B1F9-C1895AF9B2ED}" presName="rootComposite" presStyleCnt="0"/>
      <dgm:spPr/>
    </dgm:pt>
    <dgm:pt modelId="{ADF87A51-DD10-4A72-82AF-EDC827007988}" type="pres">
      <dgm:prSet presAssocID="{102E724E-AD07-400C-B1F9-C1895AF9B2ED}" presName="rootText" presStyleLbl="node4" presStyleIdx="50" presStyleCnt="52" custScaleX="136293" custScaleY="100000">
        <dgm:presLayoutVars>
          <dgm:chPref val="3"/>
        </dgm:presLayoutVars>
      </dgm:prSet>
      <dgm:spPr/>
    </dgm:pt>
    <dgm:pt modelId="{5B3904C3-6A90-40BF-88DA-AD4A9EED1AC2}" type="pres">
      <dgm:prSet presAssocID="{102E724E-AD07-400C-B1F9-C1895AF9B2ED}" presName="rootConnector" presStyleLbl="node4" presStyleIdx="50" presStyleCnt="52"/>
      <dgm:spPr/>
    </dgm:pt>
    <dgm:pt modelId="{D76EEFD0-6B89-43DA-91ED-4193F161BEB6}" type="pres">
      <dgm:prSet presAssocID="{102E724E-AD07-400C-B1F9-C1895AF9B2ED}" presName="hierChild4" presStyleCnt="0"/>
      <dgm:spPr/>
    </dgm:pt>
    <dgm:pt modelId="{AF740713-67CF-4A38-98A0-EFDDBDED6A13}" type="pres">
      <dgm:prSet presAssocID="{C2996C2B-67CA-48DF-9480-06FD31BE6CED}" presName="Name37" presStyleLbl="parChTrans1D4" presStyleIdx="51" presStyleCnt="52"/>
      <dgm:spPr/>
    </dgm:pt>
    <dgm:pt modelId="{AAD2FBDB-0DCE-482F-A1AD-25928075C8C4}" type="pres">
      <dgm:prSet presAssocID="{63245855-FC92-4D8F-96C6-C5143D454CD4}" presName="hierRoot2" presStyleCnt="0">
        <dgm:presLayoutVars>
          <dgm:hierBranch val="init"/>
        </dgm:presLayoutVars>
      </dgm:prSet>
      <dgm:spPr/>
    </dgm:pt>
    <dgm:pt modelId="{8B2C8BB2-F7D2-4A8C-848D-7B65B7EDD287}" type="pres">
      <dgm:prSet presAssocID="{63245855-FC92-4D8F-96C6-C5143D454CD4}" presName="rootComposite" presStyleCnt="0"/>
      <dgm:spPr/>
    </dgm:pt>
    <dgm:pt modelId="{09035394-8826-4128-BE87-887156BCC631}" type="pres">
      <dgm:prSet presAssocID="{63245855-FC92-4D8F-96C6-C5143D454CD4}" presName="rootText" presStyleLbl="node4" presStyleIdx="51" presStyleCnt="52" custScaleX="120765" custScaleY="164007">
        <dgm:presLayoutVars>
          <dgm:chPref val="3"/>
        </dgm:presLayoutVars>
      </dgm:prSet>
      <dgm:spPr/>
    </dgm:pt>
    <dgm:pt modelId="{B81086AC-D8CC-42B0-B9DD-B29F8921AC9E}" type="pres">
      <dgm:prSet presAssocID="{63245855-FC92-4D8F-96C6-C5143D454CD4}" presName="rootConnector" presStyleLbl="node4" presStyleIdx="51" presStyleCnt="52"/>
      <dgm:spPr/>
    </dgm:pt>
    <dgm:pt modelId="{7F1B8A4F-7F56-4A33-A1F4-C1BD79297F90}" type="pres">
      <dgm:prSet presAssocID="{63245855-FC92-4D8F-96C6-C5143D454CD4}" presName="hierChild4" presStyleCnt="0"/>
      <dgm:spPr/>
    </dgm:pt>
    <dgm:pt modelId="{F930B368-F380-4A02-A2C9-359E875061DC}" type="pres">
      <dgm:prSet presAssocID="{63245855-FC92-4D8F-96C6-C5143D454CD4}" presName="hierChild5" presStyleCnt="0"/>
      <dgm:spPr/>
    </dgm:pt>
    <dgm:pt modelId="{4B74FADA-9CC4-4D78-86AF-7399162BF381}" type="pres">
      <dgm:prSet presAssocID="{102E724E-AD07-400C-B1F9-C1895AF9B2ED}" presName="hierChild5" presStyleCnt="0"/>
      <dgm:spPr/>
    </dgm:pt>
    <dgm:pt modelId="{41E98D51-D77E-4BD5-99A2-E3DE35BBBE2D}" type="pres">
      <dgm:prSet presAssocID="{0648E5E3-EBC0-4496-8E5E-95615258206F}" presName="hierChild5" presStyleCnt="0"/>
      <dgm:spPr/>
    </dgm:pt>
    <dgm:pt modelId="{AA2483A2-A307-4AC9-AF61-BE401AC6C80C}" type="pres">
      <dgm:prSet presAssocID="{B170C728-AE5E-4CD6-9E74-6EB33C0C40ED}" presName="hierChild5" presStyleCnt="0"/>
      <dgm:spPr/>
    </dgm:pt>
    <dgm:pt modelId="{F9871E7B-10F0-4585-BB6B-231C2F3B7289}" type="pres">
      <dgm:prSet presAssocID="{F0808B71-BEDD-432C-8E05-9453950A5C80}" presName="hierChild5" presStyleCnt="0"/>
      <dgm:spPr/>
    </dgm:pt>
    <dgm:pt modelId="{A6E26220-9BC6-4168-BD09-94BD56B0C265}" type="pres">
      <dgm:prSet presAssocID="{01F1146B-950C-40E1-A291-31C80DDB9F91}" presName="hierChild3" presStyleCnt="0"/>
      <dgm:spPr/>
    </dgm:pt>
    <dgm:pt modelId="{A81A43E1-BF54-4143-9795-18ADAEBE1E97}" type="pres">
      <dgm:prSet presAssocID="{0E25F8BE-3134-4C51-95F8-5F12FDB7E5DF}" presName="Name111" presStyleLbl="parChTrans1D2" presStyleIdx="9" presStyleCnt="11"/>
      <dgm:spPr/>
    </dgm:pt>
    <dgm:pt modelId="{386D48EA-F7D3-4AFD-A890-1C4D3669BBDC}" type="pres">
      <dgm:prSet presAssocID="{63B79596-9AE8-4B1D-90B2-8D5CE4948016}" presName="hierRoot3" presStyleCnt="0">
        <dgm:presLayoutVars>
          <dgm:hierBranch val="init"/>
        </dgm:presLayoutVars>
      </dgm:prSet>
      <dgm:spPr/>
    </dgm:pt>
    <dgm:pt modelId="{1C7B4BD4-71CC-4EF7-A965-6370BB01F1C5}" type="pres">
      <dgm:prSet presAssocID="{63B79596-9AE8-4B1D-90B2-8D5CE4948016}" presName="rootComposite3" presStyleCnt="0"/>
      <dgm:spPr/>
    </dgm:pt>
    <dgm:pt modelId="{257096BD-94C0-48E1-B36C-C58D49EF99E3}" type="pres">
      <dgm:prSet presAssocID="{63B79596-9AE8-4B1D-90B2-8D5CE4948016}" presName="rootText3" presStyleLbl="asst1" presStyleIdx="0" presStyleCnt="2" custScaleX="217398" custScaleY="102034">
        <dgm:presLayoutVars>
          <dgm:chPref val="3"/>
        </dgm:presLayoutVars>
      </dgm:prSet>
      <dgm:spPr/>
    </dgm:pt>
    <dgm:pt modelId="{EA419B69-B610-40B5-AAE0-AE1CD1F6EBD0}" type="pres">
      <dgm:prSet presAssocID="{63B79596-9AE8-4B1D-90B2-8D5CE4948016}" presName="rootConnector3" presStyleLbl="asst1" presStyleIdx="0" presStyleCnt="2"/>
      <dgm:spPr/>
    </dgm:pt>
    <dgm:pt modelId="{0E956558-3493-4843-A3F4-A7BFF69303B4}" type="pres">
      <dgm:prSet presAssocID="{63B79596-9AE8-4B1D-90B2-8D5CE4948016}" presName="hierChild6" presStyleCnt="0"/>
      <dgm:spPr/>
    </dgm:pt>
    <dgm:pt modelId="{DB29A6A8-13E4-4D1B-8810-25CC6EF4730D}" type="pres">
      <dgm:prSet presAssocID="{63B79596-9AE8-4B1D-90B2-8D5CE4948016}" presName="hierChild7" presStyleCnt="0"/>
      <dgm:spPr/>
    </dgm:pt>
    <dgm:pt modelId="{9FA6AE4A-E455-4421-9AB3-E075593A6FC6}" type="pres">
      <dgm:prSet presAssocID="{4D9D763B-C3E7-4CD2-97A8-AF457BD504AE}" presName="Name111" presStyleLbl="parChTrans1D2" presStyleIdx="10" presStyleCnt="11"/>
      <dgm:spPr/>
    </dgm:pt>
    <dgm:pt modelId="{87CB6078-473B-48AC-9C97-7EF9E57ED390}" type="pres">
      <dgm:prSet presAssocID="{A53B2E47-734F-4FD1-A5C8-2822FEE08F39}" presName="hierRoot3" presStyleCnt="0">
        <dgm:presLayoutVars>
          <dgm:hierBranch val="init"/>
        </dgm:presLayoutVars>
      </dgm:prSet>
      <dgm:spPr/>
    </dgm:pt>
    <dgm:pt modelId="{82566C95-EF49-4068-9DA9-AF233AE5EF63}" type="pres">
      <dgm:prSet presAssocID="{A53B2E47-734F-4FD1-A5C8-2822FEE08F39}" presName="rootComposite3" presStyleCnt="0"/>
      <dgm:spPr/>
    </dgm:pt>
    <dgm:pt modelId="{80DBC8D6-E044-4EC6-844E-9F756FBCE31C}" type="pres">
      <dgm:prSet presAssocID="{A53B2E47-734F-4FD1-A5C8-2822FEE08F39}" presName="rootText3" presStyleLbl="asst1" presStyleIdx="1" presStyleCnt="2" custScaleX="162927" custScaleY="102736">
        <dgm:presLayoutVars>
          <dgm:chPref val="3"/>
        </dgm:presLayoutVars>
      </dgm:prSet>
      <dgm:spPr/>
    </dgm:pt>
    <dgm:pt modelId="{BABEF17A-19FF-4407-8358-772CAA38DF04}" type="pres">
      <dgm:prSet presAssocID="{A53B2E47-734F-4FD1-A5C8-2822FEE08F39}" presName="rootConnector3" presStyleLbl="asst1" presStyleIdx="1" presStyleCnt="2"/>
      <dgm:spPr/>
    </dgm:pt>
    <dgm:pt modelId="{9EC072EC-96F8-42E7-AB10-D1BA4F2A7D18}" type="pres">
      <dgm:prSet presAssocID="{A53B2E47-734F-4FD1-A5C8-2822FEE08F39}" presName="hierChild6" presStyleCnt="0"/>
      <dgm:spPr/>
    </dgm:pt>
    <dgm:pt modelId="{14601BFE-D25B-46B7-A1F6-968AB114E11B}" type="pres">
      <dgm:prSet presAssocID="{A53B2E47-734F-4FD1-A5C8-2822FEE08F39}" presName="hierChild7" presStyleCnt="0"/>
      <dgm:spPr/>
    </dgm:pt>
  </dgm:ptLst>
  <dgm:cxnLst>
    <dgm:cxn modelId="{2C6B8E02-F390-4088-A6C3-3D914DB63710}" type="presOf" srcId="{AECE77FF-42FD-4B07-9E22-E6C141E134A1}" destId="{220DC058-5B62-403C-9C95-5C52AB66C193}" srcOrd="1" destOrd="0" presId="urn:microsoft.com/office/officeart/2005/8/layout/orgChart1"/>
    <dgm:cxn modelId="{70B86203-FA21-475B-9BE9-F178F841A4E6}" srcId="{2C9ED7B3-B590-4B66-B161-316F0556A4E1}" destId="{AF5CDD6F-49B7-41D7-AD54-8CE268F998D7}" srcOrd="0" destOrd="0" parTransId="{545F4CC5-5323-40CD-94A9-98EBC6194EB8}" sibTransId="{B5721EF0-AC61-452D-81E7-5FB03FF6D988}"/>
    <dgm:cxn modelId="{CC56BC04-C9DE-4C9A-8252-3D0EE842A840}" type="presOf" srcId="{63B79596-9AE8-4B1D-90B2-8D5CE4948016}" destId="{EA419B69-B610-40B5-AAE0-AE1CD1F6EBD0}" srcOrd="1" destOrd="0" presId="urn:microsoft.com/office/officeart/2005/8/layout/orgChart1"/>
    <dgm:cxn modelId="{F72C3305-7B0B-4F01-83D1-17538C5B3D73}" type="presOf" srcId="{12EE1E19-540E-42C4-883C-EDE76F0E9607}" destId="{17434699-1730-4554-BD12-1570FCDC7D42}" srcOrd="0" destOrd="0" presId="urn:microsoft.com/office/officeart/2005/8/layout/orgChart1"/>
    <dgm:cxn modelId="{00E53405-3EAB-4DE5-8C98-98F180FC8DA4}" type="presOf" srcId="{BDE1A969-D4AE-4724-8170-8F879EDBA0A1}" destId="{158E5C60-B108-4EF2-A800-8824E8FCBEC4}" srcOrd="0" destOrd="0" presId="urn:microsoft.com/office/officeart/2005/8/layout/orgChart1"/>
    <dgm:cxn modelId="{B8DC6D05-D784-4E01-8A16-0417AF6905BA}" type="presOf" srcId="{2C9ED7B3-B590-4B66-B161-316F0556A4E1}" destId="{09CEBFD0-801E-4351-B801-F9D55BAC4586}" srcOrd="0" destOrd="0" presId="urn:microsoft.com/office/officeart/2005/8/layout/orgChart1"/>
    <dgm:cxn modelId="{C0049208-C3AB-4E69-AFDD-87CDCBB3AB3D}" type="presOf" srcId="{62C7F667-78F2-4428-ADD4-3ACA0AB95660}" destId="{1D8F5C05-BDD8-4B57-B76A-EBA9B1B0AB54}" srcOrd="0" destOrd="0" presId="urn:microsoft.com/office/officeart/2005/8/layout/orgChart1"/>
    <dgm:cxn modelId="{AB89CC08-62B3-4E6F-9A69-292E0981FB31}" type="presOf" srcId="{D5978FE6-5A9D-4C76-86C7-5358A80C5742}" destId="{7D5909DA-16EC-4F77-A6B3-71AA5700CC03}" srcOrd="0" destOrd="0" presId="urn:microsoft.com/office/officeart/2005/8/layout/orgChart1"/>
    <dgm:cxn modelId="{0098D608-8DC7-44D4-936C-463492AD3D5E}" type="presOf" srcId="{7975A832-5C96-471C-80B0-92EBDD901652}" destId="{21BF964D-D581-4FE9-9842-3698978D8DC7}" srcOrd="0" destOrd="0" presId="urn:microsoft.com/office/officeart/2005/8/layout/orgChart1"/>
    <dgm:cxn modelId="{8CCEF008-A81F-457F-8044-CB1578DE94B1}" type="presOf" srcId="{D8028A8C-DE0E-4355-A6E2-9F565C3F010B}" destId="{D5565758-3F89-4C37-BDC8-B0ED75D8D5DB}" srcOrd="0" destOrd="0" presId="urn:microsoft.com/office/officeart/2005/8/layout/orgChart1"/>
    <dgm:cxn modelId="{C7E4AD09-D7A6-4D67-A5BC-E0A2E570B666}" type="presOf" srcId="{2D9B14F4-2032-4A6D-9DDD-9F8216C3B724}" destId="{637607E9-F0A3-4842-A630-F5268CBB42EE}" srcOrd="0" destOrd="0" presId="urn:microsoft.com/office/officeart/2005/8/layout/orgChart1"/>
    <dgm:cxn modelId="{BAE2B709-80E5-404E-8081-61656A2DFC68}" srcId="{12EE1E19-540E-42C4-883C-EDE76F0E9607}" destId="{9D2C73F1-1888-4C7F-9C26-6F54D2316FBA}" srcOrd="0" destOrd="0" parTransId="{3A32A6C6-0390-45A3-A7A7-B1FCB4F6E45D}" sibTransId="{350178EE-1DA9-4B0A-9BD5-F9A492D500CE}"/>
    <dgm:cxn modelId="{EA44520A-F703-4B8B-B1BE-77FD252F7BC1}" type="presOf" srcId="{5462DFB7-4515-4B60-A483-670ACD101B42}" destId="{C8B96A70-163E-4B55-A507-4D4B5A283790}" srcOrd="0" destOrd="0" presId="urn:microsoft.com/office/officeart/2005/8/layout/orgChart1"/>
    <dgm:cxn modelId="{65468B0B-FEF6-4201-8B44-3D1FEF7C6CA3}" type="presOf" srcId="{0CAF288C-5300-4AFC-ADE4-3E7BD5F367E2}" destId="{34980D8F-D397-426D-ADB7-DDD3761CB503}" srcOrd="0" destOrd="0" presId="urn:microsoft.com/office/officeart/2005/8/layout/orgChart1"/>
    <dgm:cxn modelId="{A9A3A60B-83F4-4167-B515-96F90F23DEA7}" type="presOf" srcId="{34EE3AC0-29EE-4360-BD0D-1B8AC6E1B0AB}" destId="{A6F357C7-C6E6-4ADB-BDB0-1381D740E6BC}" srcOrd="1" destOrd="0" presId="urn:microsoft.com/office/officeart/2005/8/layout/orgChart1"/>
    <dgm:cxn modelId="{2C63E40D-0D64-4D8C-A423-5069DD6EAA13}" type="presOf" srcId="{AAAA44E0-2B9A-4711-BF13-37C66E4D6D6A}" destId="{66C8106C-C04A-4E8C-880B-4A49F28DA57C}" srcOrd="0" destOrd="0" presId="urn:microsoft.com/office/officeart/2005/8/layout/orgChart1"/>
    <dgm:cxn modelId="{335F340F-D02A-490B-9AFC-727E68B13F81}" srcId="{9EFFBFF9-DAF9-483A-B0F4-20B88468F969}" destId="{5FEB13EF-A365-4D0F-9B53-74B384440FA9}" srcOrd="0" destOrd="0" parTransId="{8C82084A-F313-4010-878D-D75685DE9126}" sibTransId="{AD1BF37B-162B-4BBC-8BAE-724577A4957B}"/>
    <dgm:cxn modelId="{15DCA410-418B-4547-BF1D-A5E8078419F1}" type="presOf" srcId="{E5E4D2B0-D121-4244-B504-60F45721659F}" destId="{2D683BB4-F7F1-4116-B57B-62CA723978E8}" srcOrd="0" destOrd="0" presId="urn:microsoft.com/office/officeart/2005/8/layout/orgChart1"/>
    <dgm:cxn modelId="{B153F810-7C89-4F07-A9BC-4033AB778586}" type="presOf" srcId="{961FEA41-6150-4715-9ACB-B69059A89677}" destId="{27696106-33B5-400B-9585-B67659197D9D}" srcOrd="0" destOrd="0" presId="urn:microsoft.com/office/officeart/2005/8/layout/orgChart1"/>
    <dgm:cxn modelId="{200D9811-7B97-4A70-AADA-9F05BC987B46}" type="presOf" srcId="{8D58AB4F-7464-42C1-8782-3424BF46D3D4}" destId="{38B70FF1-A6D0-4B3C-A4E4-919618D97690}" srcOrd="0" destOrd="0" presId="urn:microsoft.com/office/officeart/2005/8/layout/orgChart1"/>
    <dgm:cxn modelId="{97B06A12-558D-457C-A536-D6ECB42395E5}" type="presOf" srcId="{94A9D2B6-A2E9-4169-84AF-5BBF3EBD9A83}" destId="{9656E98D-4FBD-4D14-B466-2165E2F11373}" srcOrd="0" destOrd="0" presId="urn:microsoft.com/office/officeart/2005/8/layout/orgChart1"/>
    <dgm:cxn modelId="{47C34F12-E509-480F-BD40-C8D8E0D2C9CC}" type="presOf" srcId="{961FEA41-6150-4715-9ACB-B69059A89677}" destId="{A0B1B3BE-2902-4371-8806-A6A6AE2EB1E8}" srcOrd="1" destOrd="0" presId="urn:microsoft.com/office/officeart/2005/8/layout/orgChart1"/>
    <dgm:cxn modelId="{C370A812-2D6F-4A26-B7A1-68D1C41A2866}" type="presOf" srcId="{662E3E2A-D8ED-4B5A-AE97-548BD889E716}" destId="{865D16F1-2A73-4D8E-B4E8-531BC09C6071}" srcOrd="0" destOrd="0" presId="urn:microsoft.com/office/officeart/2005/8/layout/orgChart1"/>
    <dgm:cxn modelId="{FA59D213-C6FC-47CA-B1DC-B1E59A6AA1AD}" type="presOf" srcId="{62EEF60C-4195-40EA-B443-1247D8B8389E}" destId="{0BEDE68C-9311-495F-9152-6A3F7B5652BA}" srcOrd="0" destOrd="0" presId="urn:microsoft.com/office/officeart/2005/8/layout/orgChart1"/>
    <dgm:cxn modelId="{2F613C15-706E-4A40-B71C-AA8EA6254B6F}" srcId="{01F1146B-950C-40E1-A291-31C80DDB9F91}" destId="{A8CB88DB-75AE-49D5-BBCD-A45CA23991F6}" srcOrd="2" destOrd="0" parTransId="{6B1F94CA-214B-435A-8DDE-29419FF17092}" sibTransId="{E8BDEFD0-9DA4-4AD5-A0C2-FD79CD15F65D}"/>
    <dgm:cxn modelId="{8BA14516-C521-4BB5-A2CC-8FB7F8D03B1A}" type="presOf" srcId="{7B205337-41AD-4C5F-B674-832FA457ECAA}" destId="{7DE3A3EC-08AD-4A43-88C0-7C27032B902C}" srcOrd="0" destOrd="0" presId="urn:microsoft.com/office/officeart/2005/8/layout/orgChart1"/>
    <dgm:cxn modelId="{6C3B2E17-AF7C-4A0E-934B-3A0FBA5EAD32}" type="presOf" srcId="{77A700A7-A4C0-4FBA-9843-D0260EF3792F}" destId="{65885CD2-FEEC-4B41-9B47-BF747A7EEC3F}" srcOrd="1" destOrd="0" presId="urn:microsoft.com/office/officeart/2005/8/layout/orgChart1"/>
    <dgm:cxn modelId="{1B328617-80E6-4282-AADD-B5B07CDBC061}" type="presOf" srcId="{F41C9E52-DD18-4F2B-B006-05839BC9612F}" destId="{EDFDE917-E8C7-4032-9135-E88AA47246AF}" srcOrd="0" destOrd="0" presId="urn:microsoft.com/office/officeart/2005/8/layout/orgChart1"/>
    <dgm:cxn modelId="{BD767319-79A6-4943-A27D-B14ABFF3E4F4}" srcId="{CDDCA5DC-09DD-4626-829D-C3473B58141C}" destId="{76DBE95A-CE13-465B-A817-13BCB4212605}" srcOrd="0" destOrd="0" parTransId="{4B8A438F-45C7-46E4-AC19-573DD6E1FD18}" sibTransId="{C0570DB3-B069-4A0B-B9DE-AF77CBC285DE}"/>
    <dgm:cxn modelId="{91CA161A-52CF-4585-97D9-71DEBCC8652F}" type="presOf" srcId="{C7976DA2-E913-4514-8B93-4AB44E8E3F6C}" destId="{46F785AF-E1D6-4AEE-8030-C1195DC31878}" srcOrd="1" destOrd="0" presId="urn:microsoft.com/office/officeart/2005/8/layout/orgChart1"/>
    <dgm:cxn modelId="{1F84511C-8953-41D0-8E71-9DB6B7E243CF}" type="presOf" srcId="{AD24094F-7A92-4054-B086-27F189607E0D}" destId="{7AD3A527-1C1B-418A-B63A-55BA89163E35}" srcOrd="0" destOrd="0" presId="urn:microsoft.com/office/officeart/2005/8/layout/orgChart1"/>
    <dgm:cxn modelId="{64756F1D-AEB1-470C-8DFE-C1ED398FF851}" type="presOf" srcId="{5FEB13EF-A365-4D0F-9B53-74B384440FA9}" destId="{B5A22487-AB0F-4DC3-9904-CC133AE10631}" srcOrd="1" destOrd="0" presId="urn:microsoft.com/office/officeart/2005/8/layout/orgChart1"/>
    <dgm:cxn modelId="{4C21751F-1524-4BC5-9711-701A7CC8DED2}" type="presOf" srcId="{E83922A4-2C8A-4251-9B5F-139C1D959AD4}" destId="{64339257-BA4A-4CB9-85DB-F219DE72F245}" srcOrd="1" destOrd="0" presId="urn:microsoft.com/office/officeart/2005/8/layout/orgChart1"/>
    <dgm:cxn modelId="{5986EF20-31C5-4868-8BE8-3A3DFCA5C868}" srcId="{01F1146B-950C-40E1-A291-31C80DDB9F91}" destId="{FFDB7A24-371B-4611-8704-332C6384741B}" srcOrd="4" destOrd="0" parTransId="{3A0ECDBE-3CFC-4CED-8C72-9D05AD1F5876}" sibTransId="{378FEDE1-B695-44C3-967C-36F3392F5EC3}"/>
    <dgm:cxn modelId="{9DFF1224-3B67-4A91-A050-C7C38B4B1E04}" srcId="{34EE3AC0-29EE-4360-BD0D-1B8AC6E1B0AB}" destId="{F8C4FAA1-51DA-40C2-B948-23EE392C02EB}" srcOrd="0" destOrd="0" parTransId="{35EA0EB6-EB60-48D0-94ED-DC093072BBFF}" sibTransId="{E972FE9E-8A0D-4A8D-A2DE-B423B9A2DF4C}"/>
    <dgm:cxn modelId="{CF0D6D24-E23F-4764-A9D0-1488C125E422}" type="presOf" srcId="{B6AA3DB6-A2D0-4035-A565-16182C7009EA}" destId="{1EDD9D28-AE56-4777-95B4-8C23B4E74838}" srcOrd="1" destOrd="0" presId="urn:microsoft.com/office/officeart/2005/8/layout/orgChart1"/>
    <dgm:cxn modelId="{04A85224-C487-4C50-83C0-BF257D630F5D}" type="presOf" srcId="{2A58AFAD-B354-474D-8E90-660781E8C8B7}" destId="{A9B991C0-78DD-4B9F-B2CB-968832A0C1A3}" srcOrd="1" destOrd="0" presId="urn:microsoft.com/office/officeart/2005/8/layout/orgChart1"/>
    <dgm:cxn modelId="{A804CC24-009F-4171-9F78-3571245A2DA3}" type="presOf" srcId="{D51934FF-3631-4CFA-B843-EE7F97FECCED}" destId="{8B50BE2D-CE01-4B74-BABC-04893EACFA78}" srcOrd="0" destOrd="0" presId="urn:microsoft.com/office/officeart/2005/8/layout/orgChart1"/>
    <dgm:cxn modelId="{1AFAAF25-D801-4075-AA4F-B344F09F431A}" type="presOf" srcId="{CFECAC23-EA56-4698-BCFF-2F3D09EF5F8B}" destId="{BEE1A421-1135-4503-9F73-40C6103DD296}" srcOrd="0" destOrd="0" presId="urn:microsoft.com/office/officeart/2005/8/layout/orgChart1"/>
    <dgm:cxn modelId="{A2228126-13DF-4018-AD60-49031BB38B8D}" srcId="{CCA80E55-9317-47A5-8120-C5AE2A4C2379}" destId="{46C60023-DE48-49CB-BFD1-64A5D62B1A74}" srcOrd="0" destOrd="0" parTransId="{EBC2D21A-3FBC-43A9-B100-B6770B4151D3}" sibTransId="{68DD793D-39D1-41C1-8ABF-2068F9863BBA}"/>
    <dgm:cxn modelId="{F42DF326-76ED-411F-A4FC-224681CB1818}" srcId="{7975A832-5C96-471C-80B0-92EBDD901652}" destId="{3F08BE98-A002-406E-99AF-CB37A190B151}" srcOrd="0" destOrd="0" parTransId="{D51934FF-3631-4CFA-B843-EE7F97FECCED}" sibTransId="{CD1C8D82-BC56-44D6-AAA4-E1301634F683}"/>
    <dgm:cxn modelId="{B58C2D27-B152-41A0-BF8A-E14F1C9D14A3}" type="presOf" srcId="{2C3F1A4D-8FBA-4B95-9D11-5A11047FFF16}" destId="{0C4E180B-B1D1-44A6-805F-619F60B9C60B}" srcOrd="0" destOrd="0" presId="urn:microsoft.com/office/officeart/2005/8/layout/orgChart1"/>
    <dgm:cxn modelId="{B47C0228-1A79-450C-9B51-93B7C72B29DB}" type="presOf" srcId="{FECE7E5C-8937-479C-A7F2-8EBF538485E6}" destId="{786975A8-9B9A-4B86-AA81-93C8355A698B}" srcOrd="1" destOrd="0" presId="urn:microsoft.com/office/officeart/2005/8/layout/orgChart1"/>
    <dgm:cxn modelId="{B8BD4C28-B7BD-408D-9D64-A4A46EA9C413}" type="presOf" srcId="{A8CB88DB-75AE-49D5-BBCD-A45CA23991F6}" destId="{396A50ED-2F5A-46AC-8776-55BB0A91BB33}" srcOrd="1" destOrd="0" presId="urn:microsoft.com/office/officeart/2005/8/layout/orgChart1"/>
    <dgm:cxn modelId="{EC69AB28-2A64-4583-91E7-754D04936AF3}" type="presOf" srcId="{CCA80E55-9317-47A5-8120-C5AE2A4C2379}" destId="{A8FC0835-18AE-4CD9-B931-0B1E116A3BBE}" srcOrd="0" destOrd="0" presId="urn:microsoft.com/office/officeart/2005/8/layout/orgChart1"/>
    <dgm:cxn modelId="{F374B729-958F-4410-A708-C072923C5EC8}" type="presOf" srcId="{6672D991-C2F7-4168-81C7-2E3F3A5D3A2F}" destId="{5F349D03-E8DF-4286-BAE0-93A7AFF1A414}" srcOrd="0" destOrd="0" presId="urn:microsoft.com/office/officeart/2005/8/layout/orgChart1"/>
    <dgm:cxn modelId="{4C02532A-62BC-49C9-A407-62C211FFD0F1}" type="presOf" srcId="{1EF237FE-8AF1-43D5-9147-06CE8DADA9E2}" destId="{C99054AB-4B77-4F6D-9E63-594043DEB088}" srcOrd="1" destOrd="0" presId="urn:microsoft.com/office/officeart/2005/8/layout/orgChart1"/>
    <dgm:cxn modelId="{0485D02A-E19F-4837-B567-DBF5CDF8B576}" type="presOf" srcId="{26374645-5CA4-4A34-BBF5-E88129931C81}" destId="{00FD7F5E-C667-422E-8854-5134740FDD90}" srcOrd="0" destOrd="0" presId="urn:microsoft.com/office/officeart/2005/8/layout/orgChart1"/>
    <dgm:cxn modelId="{2F3BA32E-D8C9-4AD4-A578-7B8028B85CB1}" type="presOf" srcId="{69F98F91-0F5E-4A15-A236-B66E838C1F8D}" destId="{185F7389-C07A-493D-A89A-18B87A5BC0A0}" srcOrd="0" destOrd="0" presId="urn:microsoft.com/office/officeart/2005/8/layout/orgChart1"/>
    <dgm:cxn modelId="{D517142F-EF4A-4631-B4EF-8567FF03F957}" type="presOf" srcId="{2C9ED7B3-B590-4B66-B161-316F0556A4E1}" destId="{87325D80-E40C-43E3-89D4-25573ACE32CA}" srcOrd="1" destOrd="0" presId="urn:microsoft.com/office/officeart/2005/8/layout/orgChart1"/>
    <dgm:cxn modelId="{9B6B172F-ACBC-40DF-A022-CD200177822F}" type="presOf" srcId="{4E236E85-C73C-498E-B5CB-FA5F8A00FCF9}" destId="{CC9E0B5D-43A8-4192-A942-2DE891BF5311}" srcOrd="0" destOrd="0" presId="urn:microsoft.com/office/officeart/2005/8/layout/orgChart1"/>
    <dgm:cxn modelId="{A4E2432F-21D0-4FEF-B5BB-A71778E08369}" type="presOf" srcId="{9092FF2C-1170-4528-B523-D1DB7BAFAB32}" destId="{72DA48C4-7F4A-4202-B4C1-5BFDA3CC37C7}" srcOrd="0" destOrd="0" presId="urn:microsoft.com/office/officeart/2005/8/layout/orgChart1"/>
    <dgm:cxn modelId="{099E6D2F-E344-4DDA-9F19-E32B5E9B7D5A}" srcId="{01F1146B-950C-40E1-A291-31C80DDB9F91}" destId="{2D9B14F4-2032-4A6D-9DDD-9F8216C3B724}" srcOrd="7" destOrd="0" parTransId="{512ACC3B-01E5-4BC6-999C-CE2180734BBB}" sibTransId="{088EE5F8-FB01-49A6-8631-26C7EF1BA6F8}"/>
    <dgm:cxn modelId="{4D33932F-A5D5-49A8-82E5-38B7BDF711F7}" type="presOf" srcId="{FFDB7A24-371B-4611-8704-332C6384741B}" destId="{5EE2AA1A-9D02-40EF-8BD3-FD0E74DBD579}" srcOrd="1" destOrd="0" presId="urn:microsoft.com/office/officeart/2005/8/layout/orgChart1"/>
    <dgm:cxn modelId="{C5711731-8A56-4925-B928-392219F2BC61}" type="presOf" srcId="{E74CCFAE-6972-47D3-9BB6-76035A8B155B}" destId="{EA70592E-C730-4FE6-9674-35A5405E4B31}" srcOrd="0" destOrd="0" presId="urn:microsoft.com/office/officeart/2005/8/layout/orgChart1"/>
    <dgm:cxn modelId="{5F227231-00BA-4946-BB9A-C1BCE1F2B485}" type="presOf" srcId="{F309BFC8-E317-40F5-BC97-975C317D0B7F}" destId="{04F160A0-2EEC-475B-97AD-5CE95AB95FD4}" srcOrd="0" destOrd="0" presId="urn:microsoft.com/office/officeart/2005/8/layout/orgChart1"/>
    <dgm:cxn modelId="{C59D0532-60E6-4540-BC13-9632275A4103}" srcId="{BE969252-2C65-40C2-899D-DF9C26E2F761}" destId="{5C79B8FF-4788-4311-A40B-A910F05FC6B0}" srcOrd="0" destOrd="0" parTransId="{C6E40968-DBA2-4318-B0CB-0DEB757C78D5}" sibTransId="{CB51E963-3048-454C-9646-E48342774E61}"/>
    <dgm:cxn modelId="{460B1D32-CD55-44F2-8E10-8D7D06FAFEFE}" srcId="{B0047D4D-5F35-4C1C-A460-772DD900EC95}" destId="{34EE3AC0-29EE-4360-BD0D-1B8AC6E1B0AB}" srcOrd="0" destOrd="0" parTransId="{7A786AFA-EB88-4DC5-AC9B-10BE41A81D91}" sibTransId="{985B141D-4E1D-44F6-BC25-5BA75B452CBF}"/>
    <dgm:cxn modelId="{03028F33-9CBF-44D5-8E22-B841E49262FC}" type="presOf" srcId="{304A40C9-3C06-4A65-9BB0-DE101EE6A056}" destId="{64256EB0-0F35-45BD-86F3-0BC0AFE414CF}" srcOrd="0" destOrd="0" presId="urn:microsoft.com/office/officeart/2005/8/layout/orgChart1"/>
    <dgm:cxn modelId="{1CDA6034-9566-47E2-B584-C3312CC7B49C}" type="presOf" srcId="{8FA96663-E439-4F11-8241-15BB6B03C120}" destId="{40D806E0-94C6-4CF3-8450-0D08A28BF5F3}" srcOrd="0" destOrd="0" presId="urn:microsoft.com/office/officeart/2005/8/layout/orgChart1"/>
    <dgm:cxn modelId="{42C45834-C514-4D45-A08D-140A710B86C0}" type="presOf" srcId="{102E724E-AD07-400C-B1F9-C1895AF9B2ED}" destId="{5B3904C3-6A90-40BF-88DA-AD4A9EED1AC2}" srcOrd="1" destOrd="0" presId="urn:microsoft.com/office/officeart/2005/8/layout/orgChart1"/>
    <dgm:cxn modelId="{38400B36-FDC7-4817-A7E8-2E0458A38AB8}" srcId="{0648E5E3-EBC0-4496-8E5E-95615258206F}" destId="{102E724E-AD07-400C-B1F9-C1895AF9B2ED}" srcOrd="0" destOrd="0" parTransId="{8DC16E10-D596-4007-958E-325D93FB1A87}" sibTransId="{A6B99D31-5CF6-4233-991B-B778C83D72F7}"/>
    <dgm:cxn modelId="{49FCAF36-2A26-4FE1-BE81-18AB9EE7B61A}" srcId="{79342E4A-DEBD-4715-942A-BCA81C88BFB9}" destId="{D25F8238-B2E3-425C-BF1E-CD9888F72537}" srcOrd="0" destOrd="0" parTransId="{62EEF60C-4195-40EA-B443-1247D8B8389E}" sibTransId="{DDE1A4E0-5868-4299-9D68-8E300F02B8A0}"/>
    <dgm:cxn modelId="{B415B036-9D63-4938-B8C5-85BB86B040C0}" srcId="{F8C4FAA1-51DA-40C2-B948-23EE392C02EB}" destId="{FECE7E5C-8937-479C-A7F2-8EBF538485E6}" srcOrd="0" destOrd="0" parTransId="{AD24094F-7A92-4054-B086-27F189607E0D}" sibTransId="{94CE5E80-0587-40A2-B977-606D5CB60C4E}"/>
    <dgm:cxn modelId="{C2C90337-4693-4897-BAB2-7DFD72740A81}" type="presOf" srcId="{D5F2F687-2277-461E-AC66-2972AEAFC139}" destId="{A9A1B6A8-502D-427C-8F4F-B6CF586A47FD}" srcOrd="0" destOrd="0" presId="urn:microsoft.com/office/officeart/2005/8/layout/orgChart1"/>
    <dgm:cxn modelId="{546B6A37-3EC5-4CAF-A00E-542F364C3679}" type="presOf" srcId="{E74CCFAE-6972-47D3-9BB6-76035A8B155B}" destId="{756C6932-FF1E-438A-89B2-DF5FBDB773B8}" srcOrd="1" destOrd="0" presId="urn:microsoft.com/office/officeart/2005/8/layout/orgChart1"/>
    <dgm:cxn modelId="{69687E37-2E61-4065-B31C-40BE3FDC2814}" type="presOf" srcId="{E02A216F-33A3-4DC9-9080-F12516945DBE}" destId="{35D9F72E-6243-4D29-9CBB-A37D65CF7ECF}" srcOrd="0" destOrd="0" presId="urn:microsoft.com/office/officeart/2005/8/layout/orgChart1"/>
    <dgm:cxn modelId="{2252E137-9C7B-40DA-AE3B-9148A06F682A}" srcId="{B9C556B5-E1F1-4C37-B8E8-814A9DCE5979}" destId="{9092FF2C-1170-4528-B523-D1DB7BAFAB32}" srcOrd="0" destOrd="0" parTransId="{67CED053-C1E9-4191-AE8D-06CD54E6A106}" sibTransId="{FB5A3A07-ABC7-442F-9D53-ED61D2BD7C63}"/>
    <dgm:cxn modelId="{3CB34538-7EFC-47EF-8290-D3C20D3377CB}" srcId="{102E724E-AD07-400C-B1F9-C1895AF9B2ED}" destId="{63245855-FC92-4D8F-96C6-C5143D454CD4}" srcOrd="0" destOrd="0" parTransId="{C2996C2B-67CA-48DF-9480-06FD31BE6CED}" sibTransId="{AAF08E18-EF27-4D19-815E-8E99DB913BDA}"/>
    <dgm:cxn modelId="{B5C7EC39-CFB4-479B-957C-42FF9A636DD0}" type="presOf" srcId="{5462DFB7-4515-4B60-A483-670ACD101B42}" destId="{A9DDEEC6-D396-4FFE-B1CC-0AE50EA29334}" srcOrd="1" destOrd="0" presId="urn:microsoft.com/office/officeart/2005/8/layout/orgChart1"/>
    <dgm:cxn modelId="{4B244D3B-CE15-4813-A1C5-A14AA92EBA9E}" srcId="{B170C728-AE5E-4CD6-9E74-6EB33C0C40ED}" destId="{0648E5E3-EBC0-4496-8E5E-95615258206F}" srcOrd="0" destOrd="0" parTransId="{BD692CAF-F2CA-4C4E-9786-86224B8A1E43}" sibTransId="{B1E53142-D45D-4056-BCA2-812CDF388E60}"/>
    <dgm:cxn modelId="{B269763B-37D0-46E4-90C4-1312FD52A210}" srcId="{DC3E882F-037E-42D6-87BE-B861FDA008D3}" destId="{58AF6004-F88C-4B90-8F15-38D46D6A2485}" srcOrd="0" destOrd="0" parTransId="{6EB6CCAA-EDCC-45DB-9111-C87FBFEAB796}" sibTransId="{01FC347C-A33C-4594-A442-FEBA595CE66A}"/>
    <dgm:cxn modelId="{55CB563B-C785-470E-9072-FCD7B6C5538D}" type="presOf" srcId="{AAAB7FC4-3412-494D-BBF2-1004FB4D6450}" destId="{EC04A333-85D3-4017-90E7-B58E6AE41049}" srcOrd="1" destOrd="0" presId="urn:microsoft.com/office/officeart/2005/8/layout/orgChart1"/>
    <dgm:cxn modelId="{34634240-4108-441A-AF60-3B4CA847AB11}" srcId="{4E236E85-C73C-498E-B5CB-FA5F8A00FCF9}" destId="{AAAB7FC4-3412-494D-BBF2-1004FB4D6450}" srcOrd="0" destOrd="0" parTransId="{A9A0D5EC-A0BC-4B9F-832F-6AF8C89DAA94}" sibTransId="{1797D224-D2F8-458C-8021-5B15CD1F2FF3}"/>
    <dgm:cxn modelId="{C890B840-B165-4AC7-A138-9EBA9831EF77}" srcId="{CC9E7D46-CE60-4DB3-ABB6-8FAE51F115D2}" destId="{FE76BC74-5AAC-4499-B2F2-8F624FBDF04A}" srcOrd="0" destOrd="0" parTransId="{23754004-2C24-4B99-9779-8B54EF9B2790}" sibTransId="{29762372-9131-46D3-9814-455A74F1F8BE}"/>
    <dgm:cxn modelId="{9D59855C-B571-48D9-A06F-52677065DFAA}" type="presOf" srcId="{EA833A3D-58A1-41A9-8722-0A261728C412}" destId="{7B7E8A34-E9AA-4ADB-82AC-681C66D48449}" srcOrd="0" destOrd="0" presId="urn:microsoft.com/office/officeart/2005/8/layout/orgChart1"/>
    <dgm:cxn modelId="{03672C5D-421C-4388-9C2E-335FC0FF6BBC}" type="presOf" srcId="{26374645-5CA4-4A34-BBF5-E88129931C81}" destId="{2931D329-09F8-4534-A39B-1DC35DEAC85F}" srcOrd="1" destOrd="0" presId="urn:microsoft.com/office/officeart/2005/8/layout/orgChart1"/>
    <dgm:cxn modelId="{2A66DB5D-ED54-4D02-BEB1-2D399D10D3A0}" type="presOf" srcId="{8DC16E10-D596-4007-958E-325D93FB1A87}" destId="{43614B36-47C3-43A1-BBF1-4D1565CFA5CE}" srcOrd="0" destOrd="0" presId="urn:microsoft.com/office/officeart/2005/8/layout/orgChart1"/>
    <dgm:cxn modelId="{C4B1F55E-3C5F-4C4D-A0BA-E8C2563DC171}" type="presOf" srcId="{01F1146B-950C-40E1-A291-31C80DDB9F91}" destId="{17BE2AE7-7FE5-4748-9980-ECDD08DD333A}" srcOrd="1" destOrd="0" presId="urn:microsoft.com/office/officeart/2005/8/layout/orgChart1"/>
    <dgm:cxn modelId="{6882185F-71CE-4CA0-BECF-5D6F37382D4C}" type="presOf" srcId="{8C82084A-F313-4010-878D-D75685DE9126}" destId="{47AD68B3-779E-422D-9485-A9F0C232601D}" srcOrd="0" destOrd="0" presId="urn:microsoft.com/office/officeart/2005/8/layout/orgChart1"/>
    <dgm:cxn modelId="{DE852D5F-6339-4186-A865-F361E2E9DF15}" srcId="{2D9B14F4-2032-4A6D-9DDD-9F8216C3B724}" destId="{B9C556B5-E1F1-4C37-B8E8-814A9DCE5979}" srcOrd="0" destOrd="0" parTransId="{B059CABE-0DDB-4B7E-97A6-57361616D7BE}" sibTransId="{8A529E75-EF07-4A62-961D-0F8100A7DD1B}"/>
    <dgm:cxn modelId="{F45D6241-5A79-42BF-B0BF-48E83C2AD4B6}" type="presOf" srcId="{B170C728-AE5E-4CD6-9E74-6EB33C0C40ED}" destId="{7058637F-FD4F-4A04-A66B-127E1D63D899}" srcOrd="1" destOrd="0" presId="urn:microsoft.com/office/officeart/2005/8/layout/orgChart1"/>
    <dgm:cxn modelId="{E8F79062-B9C8-4C21-82DF-A3162A261B23}" type="presOf" srcId="{58AF6004-F88C-4B90-8F15-38D46D6A2485}" destId="{9B188239-C492-4FDA-86F6-6F9139FFFFD4}" srcOrd="0" destOrd="0" presId="urn:microsoft.com/office/officeart/2005/8/layout/orgChart1"/>
    <dgm:cxn modelId="{BB3A3443-ABC0-4A4F-964F-F098BCFCBE76}" type="presOf" srcId="{CFECAC23-EA56-4698-BCFF-2F3D09EF5F8B}" destId="{20D8918B-6FDB-4D48-B2FF-7B6CD7559D7D}" srcOrd="1" destOrd="0" presId="urn:microsoft.com/office/officeart/2005/8/layout/orgChart1"/>
    <dgm:cxn modelId="{45F75C63-F317-463B-967F-E132383C7654}" type="presOf" srcId="{AECE77FF-42FD-4B07-9E22-E6C141E134A1}" destId="{06B70484-556A-4B8B-BB2D-197FFA517AE0}" srcOrd="0" destOrd="0" presId="urn:microsoft.com/office/officeart/2005/8/layout/orgChart1"/>
    <dgm:cxn modelId="{8BD1B363-FF2B-44D9-89E1-46604DD89D07}" type="presOf" srcId="{5EA71EDA-92BE-4B8F-BFCF-E066F28D07F2}" destId="{35252746-5630-4350-8C87-CB7CA7E912FB}" srcOrd="0" destOrd="0" presId="urn:microsoft.com/office/officeart/2005/8/layout/orgChart1"/>
    <dgm:cxn modelId="{A890ED43-4FBC-4962-98EE-4A349753FC79}" type="presOf" srcId="{DF6C9EB3-BACF-4DF4-9258-AD4BF3E316AD}" destId="{95B1EDEB-529C-4883-8322-D189BAE68518}" srcOrd="0" destOrd="0" presId="urn:microsoft.com/office/officeart/2005/8/layout/orgChart1"/>
    <dgm:cxn modelId="{6DFD8264-16E2-4C30-AB9E-8DC68AEAB8F2}" type="presOf" srcId="{B0047D4D-5F35-4C1C-A460-772DD900EC95}" destId="{CFA0E49F-0BF1-41FF-9B33-AAE42F179E52}" srcOrd="1" destOrd="0" presId="urn:microsoft.com/office/officeart/2005/8/layout/orgChart1"/>
    <dgm:cxn modelId="{CF69A944-56E6-4507-B439-E0BEE426B6B5}" type="presOf" srcId="{AAAB7FC4-3412-494D-BBF2-1004FB4D6450}" destId="{5693EC74-B11F-4147-BF47-6A8AC4627634}" srcOrd="0" destOrd="0" presId="urn:microsoft.com/office/officeart/2005/8/layout/orgChart1"/>
    <dgm:cxn modelId="{FA802C65-E366-44DF-A429-D712815BCED5}" type="presOf" srcId="{AF5CDD6F-49B7-41D7-AD54-8CE268F998D7}" destId="{BC2E3952-73D9-4BA8-8982-E7939AA71BE0}" srcOrd="1" destOrd="0" presId="urn:microsoft.com/office/officeart/2005/8/layout/orgChart1"/>
    <dgm:cxn modelId="{17A5C465-D1BC-4895-B543-626C415EF120}" type="presOf" srcId="{3A0ECDBE-3CFC-4CED-8C72-9D05AD1F5876}" destId="{0DC136A3-A798-41E2-A98A-079049BCE0B9}" srcOrd="0" destOrd="0" presId="urn:microsoft.com/office/officeart/2005/8/layout/orgChart1"/>
    <dgm:cxn modelId="{2986DD65-2E67-4F52-ADD4-29B146539E9F}" type="presOf" srcId="{12EE1E19-540E-42C4-883C-EDE76F0E9607}" destId="{585890D5-E494-4072-8DA8-49468670F159}" srcOrd="1" destOrd="0" presId="urn:microsoft.com/office/officeart/2005/8/layout/orgChart1"/>
    <dgm:cxn modelId="{17D85666-004A-4118-BD02-AE6B302166DC}" type="presOf" srcId="{98514A4D-97F0-41DE-B4D6-E909D28C3728}" destId="{50542B54-49F8-4B34-AD16-2E9567CD8736}" srcOrd="0" destOrd="0" presId="urn:microsoft.com/office/officeart/2005/8/layout/orgChart1"/>
    <dgm:cxn modelId="{D7BEB746-B7FD-4D07-99B2-59D2B4F10891}" type="presOf" srcId="{2E1E8E2D-9260-40BB-81FD-FB5AF71BF78B}" destId="{73700C13-464F-46DA-B82E-2BACED62AD4B}" srcOrd="0" destOrd="0" presId="urn:microsoft.com/office/officeart/2005/8/layout/orgChart1"/>
    <dgm:cxn modelId="{AF73F346-EEDD-43CA-8054-9178BA5B4B58}" type="presOf" srcId="{9D2C73F1-1888-4C7F-9C26-6F54D2316FBA}" destId="{68FDA182-8B97-4286-A876-F1832C70D2CB}" srcOrd="0" destOrd="0" presId="urn:microsoft.com/office/officeart/2005/8/layout/orgChart1"/>
    <dgm:cxn modelId="{2BDD3967-23F6-401D-9169-487C1754B346}" type="presOf" srcId="{F753FE8D-65B1-48DC-A30F-77C36313DE6E}" destId="{573E3388-1CC4-40E6-8F15-A7D00926297C}" srcOrd="0" destOrd="0" presId="urn:microsoft.com/office/officeart/2005/8/layout/orgChart1"/>
    <dgm:cxn modelId="{214F8D67-7F74-4131-8BED-85BAE6B0008A}" type="presOf" srcId="{F8C4FAA1-51DA-40C2-B948-23EE392C02EB}" destId="{577E5F88-4713-4AD5-96EE-80E760A8CD22}" srcOrd="0" destOrd="0" presId="urn:microsoft.com/office/officeart/2005/8/layout/orgChart1"/>
    <dgm:cxn modelId="{5EB1E847-CEC1-4A17-8467-DC9FC2C524C1}" type="presOf" srcId="{ED1E5A4C-5AE9-44C7-9354-FBD9D1B7683E}" destId="{CC664647-76BD-4611-A439-6B017F8F4244}" srcOrd="0" destOrd="0" presId="urn:microsoft.com/office/officeart/2005/8/layout/orgChart1"/>
    <dgm:cxn modelId="{2774E648-4526-455D-AAAA-B95FA21BED1E}" srcId="{2A58AFAD-B354-474D-8E90-660781E8C8B7}" destId="{C7976DA2-E913-4514-8B93-4AB44E8E3F6C}" srcOrd="0" destOrd="0" parTransId="{06C2E077-D763-421C-BA1C-076DA31A0EF8}" sibTransId="{DBB249F4-29B3-46F6-B33C-B91A74F22F87}"/>
    <dgm:cxn modelId="{0BE65E69-7FE4-4DE5-AB77-88FC4C379B72}" type="presOf" srcId="{C6E40968-DBA2-4318-B0CB-0DEB757C78D5}" destId="{57C30534-6E18-40BD-BF8F-8043BFEA4870}" srcOrd="0" destOrd="0" presId="urn:microsoft.com/office/officeart/2005/8/layout/orgChart1"/>
    <dgm:cxn modelId="{86976B69-B6C3-4184-8012-AA0C0BD4775B}" type="presOf" srcId="{5C5D7B1F-ECAC-42F1-883C-707C8CABA98D}" destId="{4B1E3ACD-E455-4054-9994-9E010C75A07B}" srcOrd="0" destOrd="0" presId="urn:microsoft.com/office/officeart/2005/8/layout/orgChart1"/>
    <dgm:cxn modelId="{F959EC69-5F40-4A22-A05E-857436CD0CED}" type="presOf" srcId="{CAAD6DA1-E6FA-4DBC-A62D-B5AB729AC1F2}" destId="{7EB0D720-CB5F-407A-BE19-E86C81E2308F}" srcOrd="0" destOrd="0" presId="urn:microsoft.com/office/officeart/2005/8/layout/orgChart1"/>
    <dgm:cxn modelId="{2FDE2A4B-D611-4809-93B2-14EC20F5D5EF}" type="presOf" srcId="{C48C252E-F2A1-4324-8433-E46DBBE47BF9}" destId="{9B40CC5B-DDA0-421B-A7C5-0D869D9409E0}" srcOrd="0" destOrd="0" presId="urn:microsoft.com/office/officeart/2005/8/layout/orgChart1"/>
    <dgm:cxn modelId="{7591136C-9DBF-4267-B0D9-F709099661E0}" type="presOf" srcId="{C7976DA2-E913-4514-8B93-4AB44E8E3F6C}" destId="{5EC6F592-2471-4F12-835F-C962EFF757E1}" srcOrd="0" destOrd="0" presId="urn:microsoft.com/office/officeart/2005/8/layout/orgChart1"/>
    <dgm:cxn modelId="{798C176C-4451-4BC1-94E1-9EDA014524A5}" type="presOf" srcId="{D05DD12F-DE2F-4BAB-BC56-B0E18AD1F342}" destId="{B12AB564-B4CB-4992-92E3-5CA3F1B88553}" srcOrd="0" destOrd="0" presId="urn:microsoft.com/office/officeart/2005/8/layout/orgChart1"/>
    <dgm:cxn modelId="{9D17CD4C-FC24-461E-AEEA-D5C934D54680}" srcId="{6950CAF2-77E0-4F5B-A36E-D5A813841207}" destId="{AECE77FF-42FD-4B07-9E22-E6C141E134A1}" srcOrd="0" destOrd="0" parTransId="{5C5D7B1F-ECAC-42F1-883C-707C8CABA98D}" sibTransId="{806651D1-6DDB-4F95-849F-A19A40FC4C78}"/>
    <dgm:cxn modelId="{30D26E6D-CF45-481D-A242-03A520CB1AD3}" type="presOf" srcId="{B604DD80-37D3-4520-9503-7DE1B5D9D851}" destId="{8BB5BB93-72B2-4AD0-B45E-890E7194BB20}" srcOrd="0" destOrd="0" presId="urn:microsoft.com/office/officeart/2005/8/layout/orgChart1"/>
    <dgm:cxn modelId="{B617396E-B5CA-4E77-8406-A9CA7C861A50}" type="presOf" srcId="{B9C556B5-E1F1-4C37-B8E8-814A9DCE5979}" destId="{99E74036-26FD-40F8-953E-9F61ECE62061}" srcOrd="0" destOrd="0" presId="urn:microsoft.com/office/officeart/2005/8/layout/orgChart1"/>
    <dgm:cxn modelId="{FB20916E-292B-4005-95EA-2B7C53584626}" type="presOf" srcId="{16E051B9-B588-4FBF-A4F4-0976A40C7E68}" destId="{DDA8A149-CFF8-4747-A12D-F6C59B50C3DA}" srcOrd="1" destOrd="0" presId="urn:microsoft.com/office/officeart/2005/8/layout/orgChart1"/>
    <dgm:cxn modelId="{1019C76E-773F-42F1-AA22-DA20C5A2836B}" type="presOf" srcId="{512ACC3B-01E5-4BC6-999C-CE2180734BBB}" destId="{C25E0FA4-EA17-4625-AE04-B42BA65DAEC7}" srcOrd="0" destOrd="0" presId="urn:microsoft.com/office/officeart/2005/8/layout/orgChart1"/>
    <dgm:cxn modelId="{B36C4B4F-2E4A-4C72-B637-EE5098727764}" type="presOf" srcId="{E83922A4-2C8A-4251-9B5F-139C1D959AD4}" destId="{3CD9959C-4B79-421B-85A3-33727247482B}" srcOrd="0" destOrd="0" presId="urn:microsoft.com/office/officeart/2005/8/layout/orgChart1"/>
    <dgm:cxn modelId="{EBA9724F-4B31-4A13-A8E8-0F8D7EFAABDB}" srcId="{9EFFBFF9-DAF9-483A-B0F4-20B88468F969}" destId="{62C7F667-78F2-4428-ADD4-3ACA0AB95660}" srcOrd="1" destOrd="0" parTransId="{F753FE8D-65B1-48DC-A30F-77C36313DE6E}" sibTransId="{28D784F8-0027-4CD4-8B8F-07A01F6EF54C}"/>
    <dgm:cxn modelId="{106A8050-9C63-418C-B0DE-570BAE8D53EC}" type="presOf" srcId="{5C79B8FF-4788-4311-A40B-A910F05FC6B0}" destId="{7849FBE0-F498-4844-B2E8-919DAE9B0E9B}" srcOrd="1" destOrd="0" presId="urn:microsoft.com/office/officeart/2005/8/layout/orgChart1"/>
    <dgm:cxn modelId="{6211B370-7B3F-4E58-9458-98E02C61C325}" type="presOf" srcId="{BD692CAF-F2CA-4C4E-9786-86224B8A1E43}" destId="{E34331D6-7D85-445F-84F0-EE6DC19689AD}" srcOrd="0" destOrd="0" presId="urn:microsoft.com/office/officeart/2005/8/layout/orgChart1"/>
    <dgm:cxn modelId="{6D25D570-5E2A-460B-87B7-B207F8090A3B}" srcId="{01F1146B-950C-40E1-A291-31C80DDB9F91}" destId="{B6AA3DB6-A2D0-4035-A565-16182C7009EA}" srcOrd="3" destOrd="0" parTransId="{4A7E82D3-CFAD-41F2-A5F7-D3D686210335}" sibTransId="{533C4B8A-840B-4178-B3AC-0BA98EB72E44}"/>
    <dgm:cxn modelId="{9CF65A71-FF7E-46BE-9E18-6A46B3533429}" srcId="{5EA71EDA-92BE-4B8F-BFCF-E066F28D07F2}" destId="{CFECAC23-EA56-4698-BCFF-2F3D09EF5F8B}" srcOrd="0" destOrd="0" parTransId="{F581DC21-BEA3-405C-AD88-30180B37304A}" sibTransId="{67C98BE6-98A9-4317-B7CF-2F864FFE4556}"/>
    <dgm:cxn modelId="{492CDC51-1947-4D80-9502-C41DBC29CB5A}" srcId="{AAAB7FC4-3412-494D-BBF2-1004FB4D6450}" destId="{9EFFBFF9-DAF9-483A-B0F4-20B88468F969}" srcOrd="0" destOrd="0" parTransId="{15006B29-6910-4811-9DD4-5CA87401F2E1}" sibTransId="{5D6FCC6F-94A3-4F16-9DB7-35FDDADC54D5}"/>
    <dgm:cxn modelId="{A2B51F72-DA7C-4FB3-B475-2CF8C71B8D80}" type="presOf" srcId="{E26ED853-A1F8-4462-96B2-2C1C53295A44}" destId="{8B535291-8082-4C7A-A2D5-FAFFD7A53474}" srcOrd="0" destOrd="0" presId="urn:microsoft.com/office/officeart/2005/8/layout/orgChart1"/>
    <dgm:cxn modelId="{86FE5B72-AA05-4846-8F26-86EAC594B6DD}" srcId="{5462DFB7-4515-4B60-A483-670ACD101B42}" destId="{D8028A8C-DE0E-4355-A6E2-9F565C3F010B}" srcOrd="0" destOrd="0" parTransId="{7E3229BD-3DDF-4411-A836-94075EA743A8}" sibTransId="{AB28DB61-DF7F-41BE-9741-25B17C5143F3}"/>
    <dgm:cxn modelId="{47F44F72-D961-4FE1-8DDD-290BA9DCDFFD}" type="presOf" srcId="{A53B2E47-734F-4FD1-A5C8-2822FEE08F39}" destId="{BABEF17A-19FF-4407-8358-772CAA38DF04}" srcOrd="1" destOrd="0" presId="urn:microsoft.com/office/officeart/2005/8/layout/orgChart1"/>
    <dgm:cxn modelId="{38E23A73-DEA7-4EA9-B272-A9E758BB2421}" srcId="{FECE7E5C-8937-479C-A7F2-8EBF538485E6}" destId="{E02A216F-33A3-4DC9-9080-F12516945DBE}" srcOrd="0" destOrd="0" parTransId="{4F9F7F67-79AC-4EBB-BE96-F5D2A69F909F}" sibTransId="{6DE5C182-7AD4-4FBF-9407-BA7A1B6C7851}"/>
    <dgm:cxn modelId="{03AD4D74-4AED-4205-A00D-9D77FD4FB772}" type="presOf" srcId="{CDDCA5DC-09DD-4626-829D-C3473B58141C}" destId="{8670413E-D551-4278-B635-B37E0B3A8617}" srcOrd="0" destOrd="0" presId="urn:microsoft.com/office/officeart/2005/8/layout/orgChart1"/>
    <dgm:cxn modelId="{EE47DB54-8348-4237-87A0-BC1E503B2E4B}" type="presOf" srcId="{79FD6720-49D2-426B-85E1-CA9A761BCEB0}" destId="{4CA4EB2D-2FE3-459B-9BF4-15AA0A036E11}" srcOrd="1" destOrd="0" presId="urn:microsoft.com/office/officeart/2005/8/layout/orgChart1"/>
    <dgm:cxn modelId="{975E3E75-1E24-43AF-B240-591CDB3D7486}" type="presOf" srcId="{46C60023-DE48-49CB-BFD1-64A5D62B1A74}" destId="{2372B74D-EC09-42DC-8CBD-24E727F1EB7A}" srcOrd="1" destOrd="0" presId="urn:microsoft.com/office/officeart/2005/8/layout/orgChart1"/>
    <dgm:cxn modelId="{98099D55-E458-498A-BC26-BDD1E2845A39}" type="presOf" srcId="{ED1E5A4C-5AE9-44C7-9354-FBD9D1B7683E}" destId="{6642FB11-97B9-4374-8B81-E0D8E2FD2661}" srcOrd="1" destOrd="0" presId="urn:microsoft.com/office/officeart/2005/8/layout/orgChart1"/>
    <dgm:cxn modelId="{58DC4956-BD72-42F3-BEBE-614D772CA2EC}" type="presOf" srcId="{BE969252-2C65-40C2-899D-DF9C26E2F761}" destId="{E619F588-0576-4A24-AF7E-60277AF0AA95}" srcOrd="1" destOrd="0" presId="urn:microsoft.com/office/officeart/2005/8/layout/orgChart1"/>
    <dgm:cxn modelId="{2603C556-5F71-423D-9469-E66F7E3FF125}" type="presOf" srcId="{FE76BC74-5AAC-4499-B2F2-8F624FBDF04A}" destId="{E5CFA2C7-CE9F-424F-9627-919E64272A2B}" srcOrd="0" destOrd="0" presId="urn:microsoft.com/office/officeart/2005/8/layout/orgChart1"/>
    <dgm:cxn modelId="{A7287957-7783-4A83-808F-E1E9C3B59371}" type="presOf" srcId="{A8D0B36C-3DEE-434E-910A-2339EBEF8D66}" destId="{E4D04F77-E337-4BC1-8FD3-4A3C2688D760}" srcOrd="0" destOrd="0" presId="urn:microsoft.com/office/officeart/2005/8/layout/orgChart1"/>
    <dgm:cxn modelId="{AFF43F58-5AEF-41B5-9E06-D8EBA5B33A6E}" type="presOf" srcId="{63245855-FC92-4D8F-96C6-C5143D454CD4}" destId="{B81086AC-D8CC-42B0-B9DD-B29F8921AC9E}" srcOrd="1" destOrd="0" presId="urn:microsoft.com/office/officeart/2005/8/layout/orgChart1"/>
    <dgm:cxn modelId="{92F25658-94A1-4572-8968-D9D45B32245C}" type="presOf" srcId="{4F9F7F67-79AC-4EBB-BE96-F5D2A69F909F}" destId="{C6C687B5-CB82-4ACC-9017-9280230626F2}" srcOrd="0" destOrd="0" presId="urn:microsoft.com/office/officeart/2005/8/layout/orgChart1"/>
    <dgm:cxn modelId="{0E6B2B79-61C7-4790-822D-8806D4E9B96E}" type="presOf" srcId="{15006B29-6910-4811-9DD4-5CA87401F2E1}" destId="{19A379C4-BE53-4074-AFC4-B11327B33508}" srcOrd="0" destOrd="0" presId="urn:microsoft.com/office/officeart/2005/8/layout/orgChart1"/>
    <dgm:cxn modelId="{15076B59-3A7F-43C0-B581-2F187D2AAC74}" type="presOf" srcId="{CCA80E55-9317-47A5-8120-C5AE2A4C2379}" destId="{C0DCE24F-EDD0-4329-B81D-CC723965F8C2}" srcOrd="1" destOrd="0" presId="urn:microsoft.com/office/officeart/2005/8/layout/orgChart1"/>
    <dgm:cxn modelId="{F7D15159-C80B-4690-8B80-4A7C98754AF1}" type="presOf" srcId="{D01C9F7A-5F78-4E8E-BCC9-AD863742CA58}" destId="{5E622EA1-5DA8-413F-9FA5-FE3A1D292045}" srcOrd="0" destOrd="0" presId="urn:microsoft.com/office/officeart/2005/8/layout/orgChart1"/>
    <dgm:cxn modelId="{93485259-CBFF-4559-AA4A-BEDB78822704}" type="presOf" srcId="{A08F0F03-6A1A-4DE3-B462-3C2A45F0A94C}" destId="{66FB467E-4802-4507-835F-4A4570C3FDC2}" srcOrd="1" destOrd="0" presId="urn:microsoft.com/office/officeart/2005/8/layout/orgChart1"/>
    <dgm:cxn modelId="{B3C55A79-5C52-4A88-924A-9EF7F75F5789}" srcId="{A8CB88DB-75AE-49D5-BBCD-A45CA23991F6}" destId="{77A700A7-A4C0-4FBA-9843-D0260EF3792F}" srcOrd="0" destOrd="0" parTransId="{AAEA9E83-F2AA-409C-BCEF-F3BCB01687C9}" sibTransId="{87D6B28D-0A86-480C-8332-2298C85C01A1}"/>
    <dgm:cxn modelId="{E15D3A5A-3582-47E5-93F8-60AFB145AA7F}" type="presOf" srcId="{6463291E-2EBD-4EC0-BA37-E42E66A9A641}" destId="{5BE84CB4-9E00-477B-B1E1-15F69568F879}" srcOrd="0" destOrd="0" presId="urn:microsoft.com/office/officeart/2005/8/layout/orgChart1"/>
    <dgm:cxn modelId="{3595BB7A-AB13-44AD-8EB6-5109933F3C47}" type="presOf" srcId="{F8493AC7-A91F-4FAF-BFAD-25B3AB361A17}" destId="{B025D50C-1E16-4DC4-B751-9ABB23CD9A1A}" srcOrd="0" destOrd="0" presId="urn:microsoft.com/office/officeart/2005/8/layout/orgChart1"/>
    <dgm:cxn modelId="{FEDBD37C-C688-454E-B712-0B7FD90DCF04}" type="presOf" srcId="{6950CAF2-77E0-4F5B-A36E-D5A813841207}" destId="{8CF1FEEA-4D4F-46A1-9196-47EE67F71A57}" srcOrd="1" destOrd="0" presId="urn:microsoft.com/office/officeart/2005/8/layout/orgChart1"/>
    <dgm:cxn modelId="{E53DEF7D-3FA5-4BDD-8961-D02CE3A2395E}" type="presOf" srcId="{A7035E54-8C3F-4F3E-85ED-32E3278FB3E7}" destId="{CB7FEAF4-1A9E-41DC-8DBD-E11866863D08}" srcOrd="0" destOrd="0" presId="urn:microsoft.com/office/officeart/2005/8/layout/orgChart1"/>
    <dgm:cxn modelId="{67F75A7F-79A7-4125-9517-3AECBA15F463}" type="presOf" srcId="{908C6C2A-31F3-4D05-9D42-B732F7123062}" destId="{5A4DA5B4-4669-45E5-87BB-2173E323EED4}" srcOrd="0" destOrd="0" presId="urn:microsoft.com/office/officeart/2005/8/layout/orgChart1"/>
    <dgm:cxn modelId="{BE77807F-3B80-42E8-838D-DB55473FBB02}" srcId="{E74CCFAE-6972-47D3-9BB6-76035A8B155B}" destId="{370B8C7D-87C4-4315-90BD-237406E787B4}" srcOrd="0" destOrd="0" parTransId="{0799486C-EC87-4579-B09F-34D9617A1258}" sibTransId="{8913B467-BCC9-482C-8579-986B914F5968}"/>
    <dgm:cxn modelId="{9EF0B97F-BCA0-4A2E-9C56-A8CC8634A2EF}" srcId="{01F1146B-950C-40E1-A291-31C80DDB9F91}" destId="{6950CAF2-77E0-4F5B-A36E-D5A813841207}" srcOrd="6" destOrd="0" parTransId="{338363DF-D3D7-4F70-A4B2-961ED85ED4B0}" sibTransId="{1E53E8C8-A35E-41E2-889D-1500CF86BA73}"/>
    <dgm:cxn modelId="{331AFB7F-778D-4DEA-AFBE-0A32545BB70F}" type="presOf" srcId="{1EF237FE-8AF1-43D5-9147-06CE8DADA9E2}" destId="{F3CD4565-F425-4D8B-98E5-3C6EC58B77DE}" srcOrd="0" destOrd="0" presId="urn:microsoft.com/office/officeart/2005/8/layout/orgChart1"/>
    <dgm:cxn modelId="{23602080-1155-46B1-B4B0-9D4281543116}" srcId="{A08F0F03-6A1A-4DE3-B462-3C2A45F0A94C}" destId="{908C6C2A-31F3-4D05-9D42-B732F7123062}" srcOrd="0" destOrd="0" parTransId="{D01C9F7A-5F78-4E8E-BCC9-AD863742CA58}" sibTransId="{7C05BEAD-0106-4858-AA61-C63933D911D7}"/>
    <dgm:cxn modelId="{56668080-9209-448F-A4F4-8E9A9E7C852A}" type="presOf" srcId="{2D9B14F4-2032-4A6D-9DDD-9F8216C3B724}" destId="{4543DDDC-6441-46BE-B598-8D311FC2C79C}" srcOrd="1" destOrd="0" presId="urn:microsoft.com/office/officeart/2005/8/layout/orgChart1"/>
    <dgm:cxn modelId="{79164881-B7CE-4EFE-8581-33A9CFA702FD}" srcId="{B6AA3DB6-A2D0-4035-A565-16182C7009EA}" destId="{26374645-5CA4-4A34-BBF5-E88129931C81}" srcOrd="0" destOrd="0" parTransId="{EA833A3D-58A1-41A9-8722-0A261728C412}" sibTransId="{E6F2A020-6328-4044-AD07-16A5738F766A}"/>
    <dgm:cxn modelId="{DEC0C582-671B-46C2-8F3F-4BE908D67ED9}" srcId="{C7976DA2-E913-4514-8B93-4AB44E8E3F6C}" destId="{8FA96663-E439-4F11-8241-15BB6B03C120}" srcOrd="0" destOrd="0" parTransId="{69F98F91-0F5E-4A15-A236-B66E838C1F8D}" sibTransId="{82526575-AAAA-48C2-82A4-8F905F2850D8}"/>
    <dgm:cxn modelId="{1BF1F884-CAF0-417A-BB17-D4CBCB474A23}" type="presOf" srcId="{4C75CD24-A658-4E26-A5B2-D09580E9962E}" destId="{9936FC62-078B-49A3-8847-A8E568A29A6A}" srcOrd="0" destOrd="0" presId="urn:microsoft.com/office/officeart/2005/8/layout/orgChart1"/>
    <dgm:cxn modelId="{C8256485-09CA-49CB-9985-B85254443FBE}" srcId="{D8028A8C-DE0E-4355-A6E2-9F565C3F010B}" destId="{B6B82DD2-3FA2-4160-9C6C-E218696BE0D3}" srcOrd="0" destOrd="0" parTransId="{0CAF288C-5300-4AFC-ADE4-3E7BD5F367E2}" sibTransId="{745CE906-8466-4A7C-AF59-7038D02EDF24}"/>
    <dgm:cxn modelId="{255C4D85-84DC-4889-BC49-EE7C49E45BEC}" type="presOf" srcId="{06C2E077-D763-421C-BA1C-076DA31A0EF8}" destId="{ABB1348C-E65B-4D51-93EF-691FDE437613}" srcOrd="0" destOrd="0" presId="urn:microsoft.com/office/officeart/2005/8/layout/orgChart1"/>
    <dgm:cxn modelId="{1A0A5785-36A1-43F7-9CD4-C7637D7B5CF3}" type="presOf" srcId="{C2996C2B-67CA-48DF-9480-06FD31BE6CED}" destId="{AF740713-67CF-4A38-98A0-EFDDBDED6A13}" srcOrd="0" destOrd="0" presId="urn:microsoft.com/office/officeart/2005/8/layout/orgChart1"/>
    <dgm:cxn modelId="{FA300C87-EF23-4BFF-BED5-0F73077CB4B3}" type="presOf" srcId="{34EE3AC0-29EE-4360-BD0D-1B8AC6E1B0AB}" destId="{308DC88E-548F-4122-85C9-24D0F265226D}" srcOrd="0" destOrd="0" presId="urn:microsoft.com/office/officeart/2005/8/layout/orgChart1"/>
    <dgm:cxn modelId="{5C86D387-9DBE-47E4-B152-0C589CBF2879}" type="presOf" srcId="{7975A832-5C96-471C-80B0-92EBDD901652}" destId="{4CAD570A-A9D1-4DDC-99F1-BE9C19290003}" srcOrd="1" destOrd="0" presId="urn:microsoft.com/office/officeart/2005/8/layout/orgChart1"/>
    <dgm:cxn modelId="{D128E488-4DDC-4150-B38E-2C0072555E1A}" type="presOf" srcId="{9EFFBFF9-DAF9-483A-B0F4-20B88468F969}" destId="{8D7F9A8A-0DAF-4D1C-97A2-9F2B70DF367F}" srcOrd="0" destOrd="0" presId="urn:microsoft.com/office/officeart/2005/8/layout/orgChart1"/>
    <dgm:cxn modelId="{0DEA6289-8E93-4C54-8247-E10A9196A366}" type="presOf" srcId="{D25F8238-B2E3-425C-BF1E-CD9888F72537}" destId="{C19B0695-5A50-4D0D-AF4D-16F2E46EF460}" srcOrd="1" destOrd="0" presId="urn:microsoft.com/office/officeart/2005/8/layout/orgChart1"/>
    <dgm:cxn modelId="{9B67A089-2E28-4D1B-84D3-0D5D25089107}" type="presOf" srcId="{370B8C7D-87C4-4315-90BD-237406E787B4}" destId="{60585D7E-625E-4947-A620-57A1D397D54D}" srcOrd="1" destOrd="0" presId="urn:microsoft.com/office/officeart/2005/8/layout/orgChart1"/>
    <dgm:cxn modelId="{7388568A-CCC8-4890-B044-807B85B1327B}" type="presOf" srcId="{0F1B5D79-ADDF-45FD-836C-4B8275CF6397}" destId="{A5BD99AD-8614-425F-B1C8-3FE6750AB7CA}" srcOrd="0" destOrd="0" presId="urn:microsoft.com/office/officeart/2005/8/layout/orgChart1"/>
    <dgm:cxn modelId="{76F64B8B-AB2B-477A-AA3D-8C8F31A26FB8}" srcId="{AECE77FF-42FD-4B07-9E22-E6C141E134A1}" destId="{E83922A4-2C8A-4251-9B5F-139C1D959AD4}" srcOrd="0" destOrd="0" parTransId="{A7035E54-8C3F-4F3E-85ED-32E3278FB3E7}" sibTransId="{F35BD991-4857-4056-A4DA-87C29E19F872}"/>
    <dgm:cxn modelId="{1BA7598B-E5A9-496C-8280-31BDC4A2138C}" srcId="{3F08BE98-A002-406E-99AF-CB37A190B151}" destId="{E74CCFAE-6972-47D3-9BB6-76035A8B155B}" srcOrd="0" destOrd="0" parTransId="{E5E4D2B0-D121-4244-B504-60F45721659F}" sibTransId="{3836C9BD-89D2-4EE2-996E-FE7EDCD26107}"/>
    <dgm:cxn modelId="{8883BB8B-3B8D-43D1-9B8F-1AC83282E5DC}" type="presOf" srcId="{1E0BB212-87B4-4B62-AEEE-095D993057B7}" destId="{C901F8CE-B1F3-4053-A600-6EF67CA4F6C9}" srcOrd="0" destOrd="0" presId="urn:microsoft.com/office/officeart/2005/8/layout/orgChart1"/>
    <dgm:cxn modelId="{0175428C-FBAB-4EFD-9006-C93CFABB6CBB}" type="presOf" srcId="{D1531277-8355-4E29-9E6B-1CF803529853}" destId="{81801EB0-C7EA-4A02-80FA-BB623547EA7A}" srcOrd="0" destOrd="0" presId="urn:microsoft.com/office/officeart/2005/8/layout/orgChart1"/>
    <dgm:cxn modelId="{18C7FF8D-3EA6-4220-93EF-41045494791E}" type="presOf" srcId="{3F08BE98-A002-406E-99AF-CB37A190B151}" destId="{D799C4EB-D0EC-4041-B77D-20796D3DA868}" srcOrd="1" destOrd="0" presId="urn:microsoft.com/office/officeart/2005/8/layout/orgChart1"/>
    <dgm:cxn modelId="{2B86468E-BB3F-4489-B3B2-503742AC7F32}" type="presOf" srcId="{FECE7E5C-8937-479C-A7F2-8EBF538485E6}" destId="{DB4AFF76-66A5-476A-9A3E-D5A1A2D00CA5}" srcOrd="0" destOrd="0" presId="urn:microsoft.com/office/officeart/2005/8/layout/orgChart1"/>
    <dgm:cxn modelId="{E112C18E-B59A-4D78-A2CD-1B65B13E5ABB}" type="presOf" srcId="{D05DD12F-DE2F-4BAB-BC56-B0E18AD1F342}" destId="{3282BE7E-E2CB-45D5-B89F-C5A591B640BC}" srcOrd="1" destOrd="0" presId="urn:microsoft.com/office/officeart/2005/8/layout/orgChart1"/>
    <dgm:cxn modelId="{2C8DEF8E-8FEC-4249-B939-CD4AA5D2A3E4}" type="presOf" srcId="{FE76BC74-5AAC-4499-B2F2-8F624FBDF04A}" destId="{DCFE09DB-28EC-4D1D-97D5-CC65541E5189}" srcOrd="1" destOrd="0" presId="urn:microsoft.com/office/officeart/2005/8/layout/orgChart1"/>
    <dgm:cxn modelId="{5CA73292-57CC-4A1E-B78A-76138D9FD693}" type="presOf" srcId="{CC9E7D46-CE60-4DB3-ABB6-8FAE51F115D2}" destId="{79B9D053-B1E0-4206-835B-580A5906BD3E}" srcOrd="1" destOrd="0" presId="urn:microsoft.com/office/officeart/2005/8/layout/orgChart1"/>
    <dgm:cxn modelId="{25B97593-246B-4ADC-8D25-E1D882DF8D9B}" type="presOf" srcId="{4B69C4AA-130C-4C7C-874E-B529D93198C0}" destId="{29E45F74-4BE7-4258-A94E-361EED1DAE63}" srcOrd="0" destOrd="0" presId="urn:microsoft.com/office/officeart/2005/8/layout/orgChart1"/>
    <dgm:cxn modelId="{F8408393-91ED-4A47-B709-97A5E80E3878}" type="presOf" srcId="{F8C4FAA1-51DA-40C2-B948-23EE392C02EB}" destId="{B7F901C6-BC5D-41DC-BD26-61673FC34D1C}" srcOrd="1" destOrd="0" presId="urn:microsoft.com/office/officeart/2005/8/layout/orgChart1"/>
    <dgm:cxn modelId="{23756194-7200-4090-95CF-140114E7A6CE}" srcId="{5C79B8FF-4788-4311-A40B-A910F05FC6B0}" destId="{8090F0DE-4E88-457B-AA07-6061A779A917}" srcOrd="0" destOrd="0" parTransId="{8D58AB4F-7464-42C1-8782-3424BF46D3D4}" sibTransId="{D382FE0B-DBE3-4EA0-9C7F-47FD7A690785}"/>
    <dgm:cxn modelId="{F3B94B96-C602-4866-88E7-8C1753207CC4}" type="presOf" srcId="{B059CABE-0DDB-4B7E-97A6-57361616D7BE}" destId="{788E6ECB-B33A-431F-9D22-EB8CD97380F0}" srcOrd="0" destOrd="0" presId="urn:microsoft.com/office/officeart/2005/8/layout/orgChart1"/>
    <dgm:cxn modelId="{99326E97-366A-47DE-A998-C45F028BDA72}" type="presOf" srcId="{9D2C73F1-1888-4C7F-9C26-6F54D2316FBA}" destId="{EEEEF436-756C-4A60-A870-7CB14E09456D}" srcOrd="1" destOrd="0" presId="urn:microsoft.com/office/officeart/2005/8/layout/orgChart1"/>
    <dgm:cxn modelId="{EA157E99-BCA9-48E1-905B-AE87FC68F2EF}" type="presOf" srcId="{63245855-FC92-4D8F-96C6-C5143D454CD4}" destId="{09035394-8826-4128-BE87-887156BCC631}" srcOrd="0" destOrd="0" presId="urn:microsoft.com/office/officeart/2005/8/layout/orgChart1"/>
    <dgm:cxn modelId="{36B7E39A-6832-4FD3-B468-7382F91E0DF3}" type="presOf" srcId="{35EA0EB6-EB60-48D0-94ED-DC093072BBFF}" destId="{AF346698-37FC-42E8-BDC2-9E29F261AF2E}" srcOrd="0" destOrd="0" presId="urn:microsoft.com/office/officeart/2005/8/layout/orgChart1"/>
    <dgm:cxn modelId="{D462C09B-DDD0-400B-89A0-434BC0EEFACA}" srcId="{2C3F1A4D-8FBA-4B95-9D11-5A11047FFF16}" destId="{1EF237FE-8AF1-43D5-9147-06CE8DADA9E2}" srcOrd="0" destOrd="0" parTransId="{DF6C9EB3-BACF-4DF4-9258-AD4BF3E316AD}" sibTransId="{66D913D3-AAEF-486B-A9FC-90EE263A85D3}"/>
    <dgm:cxn modelId="{7A13489D-93EC-4D0E-BBC0-24F1B6448E7C}" type="presOf" srcId="{76DBE95A-CE13-465B-A817-13BCB4212605}" destId="{91E79A30-197A-4803-9D65-3E41D81E4173}" srcOrd="1" destOrd="0" presId="urn:microsoft.com/office/officeart/2005/8/layout/orgChart1"/>
    <dgm:cxn modelId="{ACA9CB9E-0DA5-4B3D-8EFC-6BDB17ABCCC4}" type="presOf" srcId="{4D9D763B-C3E7-4CD2-97A8-AF457BD504AE}" destId="{9FA6AE4A-E455-4421-9AB3-E075593A6FC6}" srcOrd="0" destOrd="0" presId="urn:microsoft.com/office/officeart/2005/8/layout/orgChart1"/>
    <dgm:cxn modelId="{F63523A0-A5E5-4BB4-ACF3-791EFCCF702E}" type="presOf" srcId="{4B8A438F-45C7-46E4-AC19-573DD6E1FD18}" destId="{2CEA1E1D-3591-45CB-BD29-5AFE247961CD}" srcOrd="0" destOrd="0" presId="urn:microsoft.com/office/officeart/2005/8/layout/orgChart1"/>
    <dgm:cxn modelId="{6EB768A0-8177-4A78-A9BC-ACC055562515}" type="presOf" srcId="{F0808B71-BEDD-432C-8E05-9453950A5C80}" destId="{7E6AF73D-33F3-416B-A9B5-DFC04E299FD6}" srcOrd="1" destOrd="0" presId="urn:microsoft.com/office/officeart/2005/8/layout/orgChart1"/>
    <dgm:cxn modelId="{EACFEFA0-2D46-44E1-A6DB-0E5E9E5B9143}" srcId="{01F1146B-950C-40E1-A291-31C80DDB9F91}" destId="{63B79596-9AE8-4B1D-90B2-8D5CE4948016}" srcOrd="0" destOrd="0" parTransId="{0E25F8BE-3134-4C51-95F8-5F12FDB7E5DF}" sibTransId="{C1CD886A-3AAC-4F63-B398-7041C2027090}"/>
    <dgm:cxn modelId="{2D83F1A1-E4D4-4687-9DF2-538B84A79258}" srcId="{01F1146B-950C-40E1-A291-31C80DDB9F91}" destId="{F0808B71-BEDD-432C-8E05-9453950A5C80}" srcOrd="10" destOrd="0" parTransId="{66F57A8A-BFB9-4CD2-B6BE-4908B68AADAC}" sibTransId="{1B56F79A-A492-4869-A904-1609239A76BB}"/>
    <dgm:cxn modelId="{114B78A3-CF61-46F4-AE7A-C58531BBF011}" srcId="{058DCD22-6AD9-484D-B2E2-DD54A3CB9E09}" destId="{01F1146B-950C-40E1-A291-31C80DDB9F91}" srcOrd="0" destOrd="0" parTransId="{C9084F27-4780-4394-AEEC-D5B5DD0F72D6}" sibTransId="{5AA5C99C-4A7B-4F30-9DEF-B8E59891FF95}"/>
    <dgm:cxn modelId="{1B37F5A3-981B-4331-8556-3F9819D6E91C}" srcId="{E02A216F-33A3-4DC9-9080-F12516945DBE}" destId="{5462DFB7-4515-4B60-A483-670ACD101B42}" srcOrd="0" destOrd="0" parTransId="{6672D991-C2F7-4168-81C7-2E3F3A5D3A2F}" sibTransId="{4720A9C0-79C2-462C-BE3A-1F8D55A17525}"/>
    <dgm:cxn modelId="{97972BA4-8F82-4F59-94EA-70E04CC9C025}" type="presOf" srcId="{4B69C4AA-130C-4C7C-874E-B529D93198C0}" destId="{0DBF6B6D-A2AA-455C-B942-979ECDC6AA46}" srcOrd="1" destOrd="0" presId="urn:microsoft.com/office/officeart/2005/8/layout/orgChart1"/>
    <dgm:cxn modelId="{B8B3FDA4-F122-4FFD-9823-A01C92FC23C6}" type="presOf" srcId="{0799486C-EC87-4579-B09F-34D9617A1258}" destId="{EE7BC73E-3868-4180-B18A-8570FAD68CC0}" srcOrd="0" destOrd="0" presId="urn:microsoft.com/office/officeart/2005/8/layout/orgChart1"/>
    <dgm:cxn modelId="{CE7D53A6-5D31-4E68-B140-70179938453B}" type="presOf" srcId="{D25F8238-B2E3-425C-BF1E-CD9888F72537}" destId="{61C58780-B077-4317-B118-F4E9C804644B}" srcOrd="0" destOrd="0" presId="urn:microsoft.com/office/officeart/2005/8/layout/orgChart1"/>
    <dgm:cxn modelId="{E0FEBDA6-1384-4A90-8D4C-8D5225D06195}" srcId="{9D2C73F1-1888-4C7F-9C26-6F54D2316FBA}" destId="{1E0BB212-87B4-4B62-AEEE-095D993057B7}" srcOrd="0" destOrd="0" parTransId="{2E1E8E2D-9260-40BB-81FD-FB5AF71BF78B}" sibTransId="{397D7B11-2AA7-433F-920E-E95B32EE4732}"/>
    <dgm:cxn modelId="{8E122FA7-D262-4C71-8A35-5B78B0400C17}" type="presOf" srcId="{6B1F94CA-214B-435A-8DDE-29419FF17092}" destId="{9B546122-0308-4901-A0DE-F91EC619745A}" srcOrd="0" destOrd="0" presId="urn:microsoft.com/office/officeart/2005/8/layout/orgChart1"/>
    <dgm:cxn modelId="{B17C76A8-A392-46CB-AA6F-DADE2B38D7ED}" srcId="{26374645-5CA4-4A34-BBF5-E88129931C81}" destId="{CC9E7D46-CE60-4DB3-ABB6-8FAE51F115D2}" srcOrd="0" destOrd="0" parTransId="{BDE1A969-D4AE-4724-8170-8F879EDBA0A1}" sibTransId="{0A7C7F4F-5532-42C4-9C5C-838C8EEF4248}"/>
    <dgm:cxn modelId="{F0BBF5A8-AA7D-4F31-9C2A-09B6B0F63DEB}" type="presOf" srcId="{99BCEFD0-BE5F-448E-B0C9-E1142E77BFD5}" destId="{25B37EA5-B18F-4744-BE62-0FDEFFE937ED}" srcOrd="0" destOrd="0" presId="urn:microsoft.com/office/officeart/2005/8/layout/orgChart1"/>
    <dgm:cxn modelId="{82E227A9-FABA-41E4-A8A3-75561801AFC2}" type="presOf" srcId="{AB00BA46-61A5-4624-8F0B-A4B412746068}" destId="{ED53EB0E-4B2C-434E-809A-734CDFC8E0DD}" srcOrd="0" destOrd="0" presId="urn:microsoft.com/office/officeart/2005/8/layout/orgChart1"/>
    <dgm:cxn modelId="{315B34A9-63E6-4FE5-86ED-0610DD143784}" type="presOf" srcId="{1E0BB212-87B4-4B62-AEEE-095D993057B7}" destId="{E25A0048-4EC3-450C-9499-8D7B8B4F9E71}" srcOrd="1" destOrd="0" presId="urn:microsoft.com/office/officeart/2005/8/layout/orgChart1"/>
    <dgm:cxn modelId="{0A2899A9-E5A3-4CB6-B12E-0D1BA2C4B135}" type="presOf" srcId="{DC3E882F-037E-42D6-87BE-B861FDA008D3}" destId="{E24D8D16-E52B-4B53-903B-259D4640A849}" srcOrd="1" destOrd="0" presId="urn:microsoft.com/office/officeart/2005/8/layout/orgChart1"/>
    <dgm:cxn modelId="{3B4FB6A9-A80D-4A43-80D7-21470921DABE}" type="presOf" srcId="{69CB8547-7475-407A-AEFD-E7D730A5E5E9}" destId="{DA639C6B-246C-4C98-A9EC-30BEBC87C9DB}" srcOrd="0" destOrd="0" presId="urn:microsoft.com/office/officeart/2005/8/layout/orgChart1"/>
    <dgm:cxn modelId="{2284EAA9-CDC7-4C96-8231-542197ABCC8A}" type="presOf" srcId="{0F1B5D79-ADDF-45FD-836C-4B8275CF6397}" destId="{B115C528-D12C-4CF9-B402-388D95F13060}" srcOrd="1" destOrd="0" presId="urn:microsoft.com/office/officeart/2005/8/layout/orgChart1"/>
    <dgm:cxn modelId="{5327B8AC-F16C-4F19-8801-9E0A9105596E}" type="presOf" srcId="{66F57A8A-BFB9-4CD2-B6BE-4908B68AADAC}" destId="{0203C2CD-11A6-46A3-A14B-8AF4A6D69F7D}" srcOrd="0" destOrd="0" presId="urn:microsoft.com/office/officeart/2005/8/layout/orgChart1"/>
    <dgm:cxn modelId="{87E5BFAD-1D6C-4D5D-8F23-4FE21E474B3E}" type="presOf" srcId="{8090F0DE-4E88-457B-AA07-6061A779A917}" destId="{9DAB8E12-C968-4119-A0B5-6E2F2A39ECB0}" srcOrd="1" destOrd="0" presId="urn:microsoft.com/office/officeart/2005/8/layout/orgChart1"/>
    <dgm:cxn modelId="{580125AE-02B0-447D-BF0B-F1C902A0144A}" type="presOf" srcId="{3F08BE98-A002-406E-99AF-CB37A190B151}" destId="{751F1BA0-02F6-4438-9FE8-C778233B04FC}" srcOrd="0" destOrd="0" presId="urn:microsoft.com/office/officeart/2005/8/layout/orgChart1"/>
    <dgm:cxn modelId="{A939E8B1-F97E-45E9-ABFA-382C99931CB6}" type="presOf" srcId="{638DCF26-AA67-46F2-826E-857DF7FFD94F}" destId="{B4A8E14A-3B0A-48C3-B262-7CDED00B071D}" srcOrd="0" destOrd="0" presId="urn:microsoft.com/office/officeart/2005/8/layout/orgChart1"/>
    <dgm:cxn modelId="{345141B2-E236-4CB8-A6C8-8785B3A8F3E4}" type="presOf" srcId="{BB02EFF6-1F49-4811-ADB0-15B48447256D}" destId="{149CBC41-412A-4ECB-BE5E-A348C670148F}" srcOrd="0" destOrd="0" presId="urn:microsoft.com/office/officeart/2005/8/layout/orgChart1"/>
    <dgm:cxn modelId="{05536CB3-47F9-492F-AA1E-C2BDC42965FC}" srcId="{8090F0DE-4E88-457B-AA07-6061A779A917}" destId="{BB02EFF6-1F49-4811-ADB0-15B48447256D}" srcOrd="0" destOrd="0" parTransId="{AAAA44E0-2B9A-4711-BF13-37C66E4D6D6A}" sibTransId="{37735150-2F98-4A49-A11F-EC963D75DA9B}"/>
    <dgm:cxn modelId="{E61088B3-C889-4D01-8323-15A424B33CD9}" type="presOf" srcId="{370B8C7D-87C4-4315-90BD-237406E787B4}" destId="{526B5704-0A91-4792-85E2-BC3E0796695D}" srcOrd="0" destOrd="0" presId="urn:microsoft.com/office/officeart/2005/8/layout/orgChart1"/>
    <dgm:cxn modelId="{CB3710B4-6A66-43A1-912A-64C072B3925E}" type="presOf" srcId="{FFDB7A24-371B-4611-8704-332C6384741B}" destId="{56D5488D-29FA-4B00-8CC1-44D009CF5278}" srcOrd="0" destOrd="0" presId="urn:microsoft.com/office/officeart/2005/8/layout/orgChart1"/>
    <dgm:cxn modelId="{B3D222B4-C4BF-4778-B907-116EB7E8F4BF}" type="presOf" srcId="{4A7E82D3-CFAD-41F2-A5F7-D3D686210335}" destId="{A6C1AC8B-98C9-4E31-8B84-0B046242ED0C}" srcOrd="0" destOrd="0" presId="urn:microsoft.com/office/officeart/2005/8/layout/orgChart1"/>
    <dgm:cxn modelId="{3B21CCB4-B036-41F3-B0ED-A5247E8C1B5D}" srcId="{01F1146B-950C-40E1-A291-31C80DDB9F91}" destId="{0F1B5D79-ADDF-45FD-836C-4B8275CF6397}" srcOrd="8" destOrd="0" parTransId="{64DB0737-3B04-4D99-9A8A-28F24EC04C42}" sibTransId="{A7483D9F-55EC-4F43-8AAA-3860C516EF57}"/>
    <dgm:cxn modelId="{DC7F88B6-1B36-4919-AD27-D3DA384FD773}" srcId="{01F1146B-950C-40E1-A291-31C80DDB9F91}" destId="{ED1E5A4C-5AE9-44C7-9354-FBD9D1B7683E}" srcOrd="9" destOrd="0" parTransId="{AB00BA46-61A5-4624-8F0B-A4B412746068}" sibTransId="{660102E7-D978-431D-A6E0-B2E1292F385F}"/>
    <dgm:cxn modelId="{202DD4B6-6618-4AAE-93B2-DE47FC021304}" type="presOf" srcId="{B6B82DD2-3FA2-4160-9C6C-E218696BE0D3}" destId="{5CE325DD-6BE9-4ECE-8E65-7627A784E47F}" srcOrd="1" destOrd="0" presId="urn:microsoft.com/office/officeart/2005/8/layout/orgChart1"/>
    <dgm:cxn modelId="{9C3836B7-16B8-4650-88F8-1689B19F716B}" type="presOf" srcId="{58AF6004-F88C-4B90-8F15-38D46D6A2485}" destId="{EA2CB61E-B61A-4CEF-92EA-A0A1CF5291BE}" srcOrd="1" destOrd="0" presId="urn:microsoft.com/office/officeart/2005/8/layout/orgChart1"/>
    <dgm:cxn modelId="{A014DAB8-734D-46DC-98CA-AB7A94A2E972}" srcId="{0F1B5D79-ADDF-45FD-836C-4B8275CF6397}" destId="{2C3F1A4D-8FBA-4B95-9D11-5A11047FFF16}" srcOrd="0" destOrd="0" parTransId="{8837C405-771D-43FD-889D-46E2C8949F4B}" sibTransId="{1204F6CD-17FC-4191-A377-F0F91C1AF677}"/>
    <dgm:cxn modelId="{5FB77AB9-D9A5-4192-A7DB-BAFDC4123043}" type="presOf" srcId="{2B126DEB-7D6C-49B1-8EF5-62540B6DD5D3}" destId="{41808FF5-81B6-4581-B3EF-96ED71692567}" srcOrd="0" destOrd="0" presId="urn:microsoft.com/office/officeart/2005/8/layout/orgChart1"/>
    <dgm:cxn modelId="{428A35BA-DE50-47D4-813C-53B7699967AB}" type="presOf" srcId="{0648E5E3-EBC0-4496-8E5E-95615258206F}" destId="{5BEE5647-B9B6-404C-9074-491EAD14A35C}" srcOrd="0" destOrd="0" presId="urn:microsoft.com/office/officeart/2005/8/layout/orgChart1"/>
    <dgm:cxn modelId="{5C9770BA-FE1F-4CF1-BA34-50BD9D15F891}" srcId="{CAAD6DA1-E6FA-4DBC-A62D-B5AB729AC1F2}" destId="{12EE1E19-540E-42C4-883C-EDE76F0E9607}" srcOrd="0" destOrd="0" parTransId="{6463291E-2EBD-4EC0-BA37-E42E66A9A641}" sibTransId="{18C4EEDB-D747-4BAC-9AAE-6CC826A5075D}"/>
    <dgm:cxn modelId="{4E0A82BD-2E81-46D5-BD28-5ACC956826A8}" type="presOf" srcId="{5EA71EDA-92BE-4B8F-BFCF-E066F28D07F2}" destId="{F6D81210-4206-4F2D-A75D-6C4CEF3D7554}" srcOrd="1" destOrd="0" presId="urn:microsoft.com/office/officeart/2005/8/layout/orgChart1"/>
    <dgm:cxn modelId="{7861BDBD-F0E5-4D4F-869B-B6D31B402E33}" type="presOf" srcId="{A9A0D5EC-A0BC-4B9F-832F-6AF8C89DAA94}" destId="{DDBD2D78-4C52-49CB-B071-1EB1599C66D9}" srcOrd="0" destOrd="0" presId="urn:microsoft.com/office/officeart/2005/8/layout/orgChart1"/>
    <dgm:cxn modelId="{3A891DBE-F4CF-4156-8C56-5276B206C9EF}" srcId="{58AF6004-F88C-4B90-8F15-38D46D6A2485}" destId="{CDDCA5DC-09DD-4626-829D-C3473B58141C}" srcOrd="0" destOrd="0" parTransId="{D5F2F687-2277-461E-AC66-2972AEAFC139}" sibTransId="{DA8AB5DA-2267-431F-866B-077063FAFDA2}"/>
    <dgm:cxn modelId="{EAB09BBE-C122-45CD-9CF4-860B62E72FB6}" type="presOf" srcId="{BE969252-2C65-40C2-899D-DF9C26E2F761}" destId="{16370EE6-C4CF-4A0A-9EE5-84FE36AF5BA1}" srcOrd="0" destOrd="0" presId="urn:microsoft.com/office/officeart/2005/8/layout/orgChart1"/>
    <dgm:cxn modelId="{95FE0DBF-55AE-4073-A2B1-9C9367D6A4AB}" srcId="{46C60023-DE48-49CB-BFD1-64A5D62B1A74}" destId="{16E051B9-B588-4FBF-A4F4-0976A40C7E68}" srcOrd="0" destOrd="0" parTransId="{F309BFC8-E317-40F5-BC97-975C317D0B7F}" sibTransId="{7886CF30-BDD6-4C9E-AF49-5282C3B214A1}"/>
    <dgm:cxn modelId="{AAB72CBF-5AD3-4EBC-BDF5-101534766270}" type="presOf" srcId="{B0047D4D-5F35-4C1C-A460-772DD900EC95}" destId="{07E1A28E-4619-48FE-BE65-DDCAD8835006}" srcOrd="0" destOrd="0" presId="urn:microsoft.com/office/officeart/2005/8/layout/orgChart1"/>
    <dgm:cxn modelId="{2D5389BF-16D0-4605-B52E-6845059551F8}" type="presOf" srcId="{CAAD6DA1-E6FA-4DBC-A62D-B5AB729AC1F2}" destId="{F632A181-FE5B-4D6F-8C71-D87F04561099}" srcOrd="1" destOrd="0" presId="urn:microsoft.com/office/officeart/2005/8/layout/orgChart1"/>
    <dgm:cxn modelId="{42B9EDBF-0661-4B0E-8BF2-FF9A9A08FDB2}" type="presOf" srcId="{79342E4A-DEBD-4715-942A-BCA81C88BFB9}" destId="{4DC3D14D-57D7-4718-A962-D6380D601430}" srcOrd="1" destOrd="0" presId="urn:microsoft.com/office/officeart/2005/8/layout/orgChart1"/>
    <dgm:cxn modelId="{344597C1-540C-442F-8E48-9FC08B121F7E}" type="presOf" srcId="{DC3E882F-037E-42D6-87BE-B861FDA008D3}" destId="{EDD34B24-0D5C-4C1D-BB5F-92BA09278853}" srcOrd="0" destOrd="0" presId="urn:microsoft.com/office/officeart/2005/8/layout/orgChart1"/>
    <dgm:cxn modelId="{5C1518C2-29DD-40AA-9C93-1910E5DA2844}" type="presOf" srcId="{63B79596-9AE8-4B1D-90B2-8D5CE4948016}" destId="{257096BD-94C0-48E1-B36C-C58D49EF99E3}" srcOrd="0" destOrd="0" presId="urn:microsoft.com/office/officeart/2005/8/layout/orgChart1"/>
    <dgm:cxn modelId="{117941C2-4C0A-423B-9826-37D9C655EDB6}" srcId="{E83922A4-2C8A-4251-9B5F-139C1D959AD4}" destId="{5EA71EDA-92BE-4B8F-BFCF-E066F28D07F2}" srcOrd="0" destOrd="0" parTransId="{E26ED853-A1F8-4462-96B2-2C1C53295A44}" sibTransId="{D17A5571-31F4-4E02-B354-36D008E32272}"/>
    <dgm:cxn modelId="{384612C3-0529-47E4-9C1B-91B97F617EA5}" srcId="{961FEA41-6150-4715-9ACB-B69059A89677}" destId="{79FD6720-49D2-426B-85E1-CA9A761BCEB0}" srcOrd="0" destOrd="0" parTransId="{638DCF26-AA67-46F2-826E-857DF7FFD94F}" sibTransId="{FFE65076-100E-4896-93D6-633B030F0F32}"/>
    <dgm:cxn modelId="{0DF9D9C3-1D1E-4101-955F-D6E42BCFEF80}" type="presOf" srcId="{5C79B8FF-4788-4311-A40B-A910F05FC6B0}" destId="{1BC2AC3A-FBC0-4B6B-9F7F-41535B727ACC}" srcOrd="0" destOrd="0" presId="urn:microsoft.com/office/officeart/2005/8/layout/orgChart1"/>
    <dgm:cxn modelId="{EF8AA6C4-89A2-41B6-AC7C-992BAEE2C733}" type="presOf" srcId="{0E25F8BE-3134-4C51-95F8-5F12FDB7E5DF}" destId="{A81A43E1-BF54-4143-9795-18ADAEBE1E97}" srcOrd="0" destOrd="0" presId="urn:microsoft.com/office/officeart/2005/8/layout/orgChart1"/>
    <dgm:cxn modelId="{7E4D35C5-5985-47E5-88E3-68A1091230CC}" type="presOf" srcId="{AF5CDD6F-49B7-41D7-AD54-8CE268F998D7}" destId="{1D341BCB-FB64-4FB5-A588-D08F6F1F1C13}" srcOrd="0" destOrd="0" presId="urn:microsoft.com/office/officeart/2005/8/layout/orgChart1"/>
    <dgm:cxn modelId="{4733FBC6-C779-45C2-B565-490D1ED264C1}" type="presOf" srcId="{CC9E7D46-CE60-4DB3-ABB6-8FAE51F115D2}" destId="{FDEB3213-E9DC-4562-A303-E688DEECE8B4}" srcOrd="0" destOrd="0" presId="urn:microsoft.com/office/officeart/2005/8/layout/orgChart1"/>
    <dgm:cxn modelId="{3283B9C7-E8AE-4115-AA3F-4B25913A2634}" type="presOf" srcId="{46C60023-DE48-49CB-BFD1-64A5D62B1A74}" destId="{4C44ACE6-6654-4361-B374-888398B44BD2}" srcOrd="0" destOrd="0" presId="urn:microsoft.com/office/officeart/2005/8/layout/orgChart1"/>
    <dgm:cxn modelId="{D01A5CCB-D935-4B37-B882-D3B2BEB61A91}" type="presOf" srcId="{89826423-009A-496D-8E14-E25F6A8E1ADD}" destId="{055C4EF9-D911-4ADF-AA6E-E28F630885C4}" srcOrd="0" destOrd="0" presId="urn:microsoft.com/office/officeart/2005/8/layout/orgChart1"/>
    <dgm:cxn modelId="{AB5B5FCC-3594-404E-9249-0AF042E33315}" type="presOf" srcId="{9EFFBFF9-DAF9-483A-B0F4-20B88468F969}" destId="{E7F17793-4CD8-4292-B7A0-9AE1A9D649CC}" srcOrd="1" destOrd="0" presId="urn:microsoft.com/office/officeart/2005/8/layout/orgChart1"/>
    <dgm:cxn modelId="{D0E283CE-B075-4D15-A32B-297B6EA3DD58}" type="presOf" srcId="{01F1146B-950C-40E1-A291-31C80DDB9F91}" destId="{C83DF867-EBA9-416F-8B24-C6DD77F2C6F6}" srcOrd="0" destOrd="0" presId="urn:microsoft.com/office/officeart/2005/8/layout/orgChart1"/>
    <dgm:cxn modelId="{78C9DACE-98E6-40EB-BFB0-CEA74C2933E9}" type="presOf" srcId="{B6AA3DB6-A2D0-4035-A565-16182C7009EA}" destId="{5FFCCC0C-39FA-4A6B-ADAB-930CE6126A39}" srcOrd="0" destOrd="0" presId="urn:microsoft.com/office/officeart/2005/8/layout/orgChart1"/>
    <dgm:cxn modelId="{28F246D0-3D7B-4C60-A16C-051432B35CD1}" type="presOf" srcId="{0648E5E3-EBC0-4496-8E5E-95615258206F}" destId="{6B8CBAC0-3F47-49EE-8F43-3414422315D3}" srcOrd="1" destOrd="0" presId="urn:microsoft.com/office/officeart/2005/8/layout/orgChart1"/>
    <dgm:cxn modelId="{3355CCD0-2E57-48EB-8E49-0E91F0588042}" type="presOf" srcId="{F581DC21-BEA3-405C-AD88-30180B37304A}" destId="{6A199537-CC1A-4CF2-8C73-20145EF36A42}" srcOrd="0" destOrd="0" presId="urn:microsoft.com/office/officeart/2005/8/layout/orgChart1"/>
    <dgm:cxn modelId="{0C69E1D0-1E56-46A8-9AFF-7750F48A50A3}" srcId="{16E051B9-B588-4FBF-A4F4-0976A40C7E68}" destId="{4B69C4AA-130C-4C7C-874E-B529D93198C0}" srcOrd="0" destOrd="0" parTransId="{D5978FE6-5A9D-4C76-86C7-5358A80C5742}" sibTransId="{0B2C93EF-64D6-424F-B4D9-0955814AAA0E}"/>
    <dgm:cxn modelId="{3B018DD1-B8DD-4FBB-81F0-013F1A2B18FB}" type="presOf" srcId="{B170C728-AE5E-4CD6-9E74-6EB33C0C40ED}" destId="{35DB699F-3948-41A1-9115-F24FEB9E5506}" srcOrd="0" destOrd="0" presId="urn:microsoft.com/office/officeart/2005/8/layout/orgChart1"/>
    <dgm:cxn modelId="{4E0E4FD2-BD6E-495F-877D-CAC886978820}" type="presOf" srcId="{5FEB13EF-A365-4D0F-9B53-74B384440FA9}" destId="{80E47FC7-2561-42DE-B425-846E65D341C8}" srcOrd="0" destOrd="0" presId="urn:microsoft.com/office/officeart/2005/8/layout/orgChart1"/>
    <dgm:cxn modelId="{14ED55D2-6DA3-4C12-BDA9-FA986F71B46B}" type="presOf" srcId="{CDDCA5DC-09DD-4626-829D-C3473B58141C}" destId="{367A56C6-E1A2-4712-B0B3-D2DB80193C42}" srcOrd="1" destOrd="0" presId="urn:microsoft.com/office/officeart/2005/8/layout/orgChart1"/>
    <dgm:cxn modelId="{1B9297D2-BADE-47A8-9700-13FFFF932DCD}" srcId="{CFECAC23-EA56-4698-BCFF-2F3D09EF5F8B}" destId="{A08F0F03-6A1A-4DE3-B462-3C2A45F0A94C}" srcOrd="0" destOrd="0" parTransId="{662E3E2A-D8ED-4B5A-AE97-548BD889E716}" sibTransId="{1B3B2829-E7A1-4682-9AA9-C73C5CF0E189}"/>
    <dgm:cxn modelId="{5AD3B7D3-6C6B-4F14-B0D7-6FD843F35687}" type="presOf" srcId="{B9C556B5-E1F1-4C37-B8E8-814A9DCE5979}" destId="{2EFDEF62-FD29-4858-A085-DA9915D3A681}" srcOrd="1" destOrd="0" presId="urn:microsoft.com/office/officeart/2005/8/layout/orgChart1"/>
    <dgm:cxn modelId="{BEEC36D4-D8F0-405E-90B0-9BC9A7140A3D}" type="presOf" srcId="{67CED053-C1E9-4191-AE8D-06CD54E6A106}" destId="{5641F409-CF34-479E-8DAD-E6722F5FC09D}" srcOrd="0" destOrd="0" presId="urn:microsoft.com/office/officeart/2005/8/layout/orgChart1"/>
    <dgm:cxn modelId="{80F2D8D4-4E2E-4BEE-8AE7-436478A95600}" srcId="{ED1E5A4C-5AE9-44C7-9354-FBD9D1B7683E}" destId="{B0047D4D-5F35-4C1C-A460-772DD900EC95}" srcOrd="0" destOrd="0" parTransId="{B604DD80-37D3-4520-9503-7DE1B5D9D851}" sibTransId="{0AE9237B-332B-4D7C-8FC4-CFBB595B2546}"/>
    <dgm:cxn modelId="{153723D5-F2CF-4A79-B45C-9275661643CB}" type="presOf" srcId="{62C7F667-78F2-4428-ADD4-3ACA0AB95660}" destId="{C21B9E90-F996-4B0A-92B9-B8715CC3065F}" srcOrd="1" destOrd="0" presId="urn:microsoft.com/office/officeart/2005/8/layout/orgChart1"/>
    <dgm:cxn modelId="{20F849D6-5D07-416D-B4AA-9AB82F85A301}" srcId="{4B69C4AA-130C-4C7C-874E-B529D93198C0}" destId="{F8493AC7-A91F-4FAF-BFAD-25B3AB361A17}" srcOrd="0" destOrd="0" parTransId="{94A9D2B6-A2E9-4169-84AF-5BBF3EBD9A83}" sibTransId="{68D3A6C6-AB62-4E47-AB8C-C652249D6996}"/>
    <dgm:cxn modelId="{CA1274D6-9C56-4B88-B908-34515C27E39F}" type="presOf" srcId="{79FD6720-49D2-426B-85E1-CA9A761BCEB0}" destId="{F7BF8CDC-41C7-4145-9AFE-72AF2A207F4D}" srcOrd="0" destOrd="0" presId="urn:microsoft.com/office/officeart/2005/8/layout/orgChart1"/>
    <dgm:cxn modelId="{5D049DD6-FA5A-465A-9CE1-FE37A82ED74E}" type="presOf" srcId="{058DCD22-6AD9-484D-B2E2-DD54A3CB9E09}" destId="{82731A53-7E3E-465A-B0F0-60C9F870EE32}" srcOrd="0" destOrd="0" presId="urn:microsoft.com/office/officeart/2005/8/layout/orgChart1"/>
    <dgm:cxn modelId="{66824DD8-AAD1-4698-9B48-81ED9AF7869A}" type="presOf" srcId="{77A700A7-A4C0-4FBA-9843-D0260EF3792F}" destId="{FAE4D062-8F09-4342-A076-9FE0AC39FD8B}" srcOrd="0" destOrd="0" presId="urn:microsoft.com/office/officeart/2005/8/layout/orgChart1"/>
    <dgm:cxn modelId="{952ABAD9-E5CF-4650-83FF-C1C3118B7751}" type="presOf" srcId="{F0808B71-BEDD-432C-8E05-9453950A5C80}" destId="{1FA8DEC9-EB74-4498-A263-741B48E7E03F}" srcOrd="0" destOrd="0" presId="urn:microsoft.com/office/officeart/2005/8/layout/orgChart1"/>
    <dgm:cxn modelId="{247DC0D9-A853-45E1-8E55-2CD162BABF4C}" type="presOf" srcId="{2A58AFAD-B354-474D-8E90-660781E8C8B7}" destId="{648B956E-0362-45AA-85C7-B2038F1D1029}" srcOrd="0" destOrd="0" presId="urn:microsoft.com/office/officeart/2005/8/layout/orgChart1"/>
    <dgm:cxn modelId="{1C3887DA-7CF7-4FF5-92D5-4C93F7726E43}" type="presOf" srcId="{A8CB88DB-75AE-49D5-BBCD-A45CA23991F6}" destId="{02478592-6FC5-4690-BE6C-C0AB1E18B5AD}" srcOrd="0" destOrd="0" presId="urn:microsoft.com/office/officeart/2005/8/layout/orgChart1"/>
    <dgm:cxn modelId="{9310B5DA-DEDB-4963-BEDA-ACF60088BC65}" srcId="{BB02EFF6-1F49-4811-ADB0-15B48447256D}" destId="{D05DD12F-DE2F-4BAB-BC56-B0E18AD1F342}" srcOrd="0" destOrd="0" parTransId="{89826423-009A-496D-8E14-E25F6A8E1ADD}" sibTransId="{D0FFF619-1F8A-4B78-93F4-717F4B113215}"/>
    <dgm:cxn modelId="{97ACD1DA-C9A6-42AC-AC57-6269118C8F06}" type="presOf" srcId="{545F4CC5-5323-40CD-94A9-98EBC6194EB8}" destId="{B53D3F7F-1741-4CDD-8076-0A0EA9E2997D}" srcOrd="0" destOrd="0" presId="urn:microsoft.com/office/officeart/2005/8/layout/orgChart1"/>
    <dgm:cxn modelId="{E3978BDB-7D4E-492A-A3E1-9E9DEF8F6DA5}" srcId="{AF5CDD6F-49B7-41D7-AD54-8CE268F998D7}" destId="{79342E4A-DEBD-4715-942A-BCA81C88BFB9}" srcOrd="0" destOrd="0" parTransId="{4C75CD24-A658-4E26-A5B2-D09580E9962E}" sibTransId="{C5ED838F-2572-4687-8034-A2197A83C1AC}"/>
    <dgm:cxn modelId="{58CE0DDC-4121-4F8F-9317-5BE8091A3219}" srcId="{1EF237FE-8AF1-43D5-9147-06CE8DADA9E2}" destId="{961FEA41-6150-4715-9ACB-B69059A89677}" srcOrd="0" destOrd="0" parTransId="{A8D0B36C-3DEE-434E-910A-2339EBEF8D66}" sibTransId="{F92ADAFC-F2C8-4CDB-9B77-6F137D3F2D84}"/>
    <dgm:cxn modelId="{7DC82BDC-7FCC-4F19-90FF-B83FDAA75182}" type="presOf" srcId="{23754004-2C24-4B99-9779-8B54EF9B2790}" destId="{E6A51A0D-6203-414B-854A-5572677FCC0C}" srcOrd="0" destOrd="0" presId="urn:microsoft.com/office/officeart/2005/8/layout/orgChart1"/>
    <dgm:cxn modelId="{61145FDC-6C2C-497B-8978-FF2706968E20}" type="presOf" srcId="{64DB0737-3B04-4D99-9A8A-28F24EC04C42}" destId="{F386E7C8-1B31-4B5B-9628-95F9E4F5BEF8}" srcOrd="0" destOrd="0" presId="urn:microsoft.com/office/officeart/2005/8/layout/orgChart1"/>
    <dgm:cxn modelId="{575DA4DD-E75E-44F2-A374-101580D1B5D4}" type="presOf" srcId="{BB02EFF6-1F49-4811-ADB0-15B48447256D}" destId="{9348C52B-6CFA-476D-A09B-C3BA639E1030}" srcOrd="1" destOrd="0" presId="urn:microsoft.com/office/officeart/2005/8/layout/orgChart1"/>
    <dgm:cxn modelId="{7F5EA3DF-648C-46BE-AEA5-4697FFB75A95}" type="presOf" srcId="{7E3229BD-3DDF-4411-A836-94075EA743A8}" destId="{80F26D60-5B1B-4BD3-A17F-FF51C07593F6}" srcOrd="0" destOrd="0" presId="urn:microsoft.com/office/officeart/2005/8/layout/orgChart1"/>
    <dgm:cxn modelId="{3294A3DF-344A-4C52-BC50-2EBCB6FF3875}" type="presOf" srcId="{2C3F1A4D-8FBA-4B95-9D11-5A11047FFF16}" destId="{EEFA38BE-E6FD-4408-8758-DC6D2DC70BC2}" srcOrd="1" destOrd="0" presId="urn:microsoft.com/office/officeart/2005/8/layout/orgChart1"/>
    <dgm:cxn modelId="{8C9116E0-81A0-4F16-BD63-A9D05CFA4845}" type="presOf" srcId="{6EB6CCAA-EDCC-45DB-9111-C87FBFEAB796}" destId="{8EBD60B7-E52E-4E5F-A99A-ADEE7850B56C}" srcOrd="0" destOrd="0" presId="urn:microsoft.com/office/officeart/2005/8/layout/orgChart1"/>
    <dgm:cxn modelId="{2A6CE3E1-E98C-47DF-B3B6-66A5B02880CB}" type="presOf" srcId="{908C6C2A-31F3-4D05-9D42-B732F7123062}" destId="{EFFD2202-2854-444A-8E79-47B7E7D3EE55}" srcOrd="1" destOrd="0" presId="urn:microsoft.com/office/officeart/2005/8/layout/orgChart1"/>
    <dgm:cxn modelId="{6BC7F1E1-82EE-43F1-9A42-770C36EA9CFE}" type="presOf" srcId="{6950CAF2-77E0-4F5B-A36E-D5A813841207}" destId="{062605C2-D8E1-43D3-BEEE-097E56B17061}" srcOrd="0" destOrd="0" presId="urn:microsoft.com/office/officeart/2005/8/layout/orgChart1"/>
    <dgm:cxn modelId="{3F13E2E3-72EE-45C2-AFCE-F25FF9444E99}" type="presOf" srcId="{EBC2D21A-3FBC-43A9-B100-B6770B4151D3}" destId="{2E43CD66-7D1D-4F26-BD18-32887AB677D8}" srcOrd="0" destOrd="0" presId="urn:microsoft.com/office/officeart/2005/8/layout/orgChart1"/>
    <dgm:cxn modelId="{939A26E7-0101-49E9-ABB0-43B7E0E79788}" type="presOf" srcId="{8FA96663-E439-4F11-8241-15BB6B03C120}" destId="{47859EDE-6CF1-4FE5-84CC-E4A185752D94}" srcOrd="1" destOrd="0" presId="urn:microsoft.com/office/officeart/2005/8/layout/orgChart1"/>
    <dgm:cxn modelId="{CDE6A8E7-4941-41E2-B64A-A6DA11BA6000}" srcId="{8FA96663-E439-4F11-8241-15BB6B03C120}" destId="{CAAD6DA1-E6FA-4DBC-A62D-B5AB729AC1F2}" srcOrd="0" destOrd="0" parTransId="{99BCEFD0-BE5F-448E-B0C9-E1142E77BFD5}" sibTransId="{F4B463E3-826A-456D-82D9-05A19479CCA5}"/>
    <dgm:cxn modelId="{342F44E8-5B52-41A6-BD2A-5B1D3464C854}" srcId="{9092FF2C-1170-4528-B523-D1DB7BAFAB32}" destId="{DC3E882F-037E-42D6-87BE-B861FDA008D3}" srcOrd="0" destOrd="0" parTransId="{F41C9E52-DD18-4F2B-B006-05839BC9612F}" sibTransId="{23B57077-AC3C-4018-847D-51F1FC1F4F69}"/>
    <dgm:cxn modelId="{C172DDE8-7F33-4B05-980F-E2BAEB3EFB48}" srcId="{79FD6720-49D2-426B-85E1-CA9A761BCEB0}" destId="{BE969252-2C65-40C2-899D-DF9C26E2F761}" srcOrd="0" destOrd="0" parTransId="{D1531277-8355-4E29-9E6B-1CF803529853}" sibTransId="{9785DA87-0CDF-49CB-8CE5-677F2BA6EBA8}"/>
    <dgm:cxn modelId="{2EE5E9EA-0C65-4606-B300-F44774846E60}" type="presOf" srcId="{7A786AFA-EB88-4DC5-AC9B-10BE41A81D91}" destId="{27EB58D0-AE88-460B-970F-AD5280E69DCA}" srcOrd="0" destOrd="0" presId="urn:microsoft.com/office/officeart/2005/8/layout/orgChart1"/>
    <dgm:cxn modelId="{EFA114EB-5CDD-4880-AE4B-B9F338556C85}" type="presOf" srcId="{AAEA9E83-F2AA-409C-BCEF-F3BCB01687C9}" destId="{B9D2DB6F-069D-4447-BDDE-1E528B0FBEB0}" srcOrd="0" destOrd="0" presId="urn:microsoft.com/office/officeart/2005/8/layout/orgChart1"/>
    <dgm:cxn modelId="{D63A34EB-7826-4EBC-942D-D4FD46681EE5}" type="presOf" srcId="{16E051B9-B588-4FBF-A4F4-0976A40C7E68}" destId="{C0F78559-168E-442C-95A4-C056CF435390}" srcOrd="0" destOrd="0" presId="urn:microsoft.com/office/officeart/2005/8/layout/orgChart1"/>
    <dgm:cxn modelId="{67D60CEC-5AAE-4139-90FD-D5B7D82F2F10}" type="presOf" srcId="{A53B2E47-734F-4FD1-A5C8-2822FEE08F39}" destId="{80DBC8D6-E044-4EC6-844E-9F756FBCE31C}" srcOrd="0" destOrd="0" presId="urn:microsoft.com/office/officeart/2005/8/layout/orgChart1"/>
    <dgm:cxn modelId="{4A4081EF-88AE-4965-8876-A28763949C69}" srcId="{01F1146B-950C-40E1-A291-31C80DDB9F91}" destId="{4E236E85-C73C-498E-B5CB-FA5F8A00FCF9}" srcOrd="5" destOrd="0" parTransId="{7B205337-41AD-4C5F-B674-832FA457ECAA}" sibTransId="{8047FAAD-C9A2-42C6-A06F-D4837CB7E021}"/>
    <dgm:cxn modelId="{EEAFC1EF-5318-4023-9C61-67D2B84D27AB}" type="presOf" srcId="{B6B82DD2-3FA2-4160-9C6C-E218696BE0D3}" destId="{EE48DACD-24D9-4689-AED4-0BA7EEA19DFF}" srcOrd="0" destOrd="0" presId="urn:microsoft.com/office/officeart/2005/8/layout/orgChart1"/>
    <dgm:cxn modelId="{93C576F0-0CBA-41AE-9243-BAC2C5AB0ECD}" type="presOf" srcId="{A08F0F03-6A1A-4DE3-B462-3C2A45F0A94C}" destId="{CC935AE4-DC5A-474C-8729-4ADE87AB8A15}" srcOrd="0" destOrd="0" presId="urn:microsoft.com/office/officeart/2005/8/layout/orgChart1"/>
    <dgm:cxn modelId="{79951AF1-74B7-45DF-B566-D6186EC83CD7}" srcId="{F0808B71-BEDD-432C-8E05-9453950A5C80}" destId="{B170C728-AE5E-4CD6-9E74-6EB33C0C40ED}" srcOrd="0" destOrd="0" parTransId="{C48C252E-F2A1-4324-8433-E46DBBE47BF9}" sibTransId="{DD759E5E-4844-4C31-8CD6-86AA7C3EEF29}"/>
    <dgm:cxn modelId="{AAACADF3-5AE7-498C-B6EE-17DC93F66886}" type="presOf" srcId="{F8493AC7-A91F-4FAF-BFAD-25B3AB361A17}" destId="{8B31AA8B-F119-4352-940D-94F0A6668E24}" srcOrd="1" destOrd="0" presId="urn:microsoft.com/office/officeart/2005/8/layout/orgChart1"/>
    <dgm:cxn modelId="{91D7E2F3-EE82-4D1C-A756-77AF787FAA69}" srcId="{D25F8238-B2E3-425C-BF1E-CD9888F72537}" destId="{2A58AFAD-B354-474D-8E90-660781E8C8B7}" srcOrd="0" destOrd="0" parTransId="{98514A4D-97F0-41DE-B4D6-E909D28C3728}" sibTransId="{A3058397-CE12-4B24-8830-42626A43B344}"/>
    <dgm:cxn modelId="{6DB90DF4-DD58-4F97-BD0E-FDCEB0D95555}" type="presOf" srcId="{8090F0DE-4E88-457B-AA07-6061A779A917}" destId="{28F32820-68FD-49BE-B9DF-0559A099FC86}" srcOrd="0" destOrd="0" presId="urn:microsoft.com/office/officeart/2005/8/layout/orgChart1"/>
    <dgm:cxn modelId="{AF3469F4-FC97-42EA-9869-2888FE6092E2}" type="presOf" srcId="{8837C405-771D-43FD-889D-46E2C8949F4B}" destId="{77504E8E-2463-490E-B741-E533AF23AD28}" srcOrd="0" destOrd="0" presId="urn:microsoft.com/office/officeart/2005/8/layout/orgChart1"/>
    <dgm:cxn modelId="{B40D9AF4-0709-4638-86FE-CA480A163B59}" srcId="{FE76BC74-5AAC-4499-B2F2-8F624FBDF04A}" destId="{CCA80E55-9317-47A5-8120-C5AE2A4C2379}" srcOrd="0" destOrd="0" parTransId="{2B126DEB-7D6C-49B1-8EF5-62540B6DD5D3}" sibTransId="{4613270F-FFA5-4A21-BA43-1FA80CB04228}"/>
    <dgm:cxn modelId="{725BDCF4-572C-497B-8A84-2F1336D8685B}" type="presOf" srcId="{3A32A6C6-0390-45A3-A7A7-B1FCB4F6E45D}" destId="{B74B5C95-4024-4665-BFA7-5CF078209403}" srcOrd="0" destOrd="0" presId="urn:microsoft.com/office/officeart/2005/8/layout/orgChart1"/>
    <dgm:cxn modelId="{04C450F5-D726-4095-9035-E8DFE51A958A}" srcId="{77A700A7-A4C0-4FBA-9843-D0260EF3792F}" destId="{2C9ED7B3-B590-4B66-B161-316F0556A4E1}" srcOrd="0" destOrd="0" parTransId="{304A40C9-3C06-4A65-9BB0-DE101EE6A056}" sibTransId="{A656C9A8-7B82-496A-954D-F023F2998186}"/>
    <dgm:cxn modelId="{803642F6-E190-43E8-8200-35E66182F511}" type="presOf" srcId="{D8028A8C-DE0E-4355-A6E2-9F565C3F010B}" destId="{A4399612-9859-4E07-97AC-B1EAAB4E4F45}" srcOrd="1" destOrd="0" presId="urn:microsoft.com/office/officeart/2005/8/layout/orgChart1"/>
    <dgm:cxn modelId="{F0F184F7-6302-45BF-934D-9D74581EF84C}" srcId="{01F1146B-950C-40E1-A291-31C80DDB9F91}" destId="{A53B2E47-734F-4FD1-A5C8-2822FEE08F39}" srcOrd="1" destOrd="0" parTransId="{4D9D763B-C3E7-4CD2-97A8-AF457BD504AE}" sibTransId="{C7318A06-A95E-4794-9067-E3AD792B7E15}"/>
    <dgm:cxn modelId="{5AFB1CF8-2C84-4328-A46B-C6831EBB7CDC}" type="presOf" srcId="{4E236E85-C73C-498E-B5CB-FA5F8A00FCF9}" destId="{D4566734-99E3-4516-8A05-83B17692E20F}" srcOrd="1" destOrd="0" presId="urn:microsoft.com/office/officeart/2005/8/layout/orgChart1"/>
    <dgm:cxn modelId="{05ED3DF8-C316-41B1-8A59-4E81C8B29F52}" type="presOf" srcId="{102E724E-AD07-400C-B1F9-C1895AF9B2ED}" destId="{ADF87A51-DD10-4A72-82AF-EDC827007988}" srcOrd="0" destOrd="0" presId="urn:microsoft.com/office/officeart/2005/8/layout/orgChart1"/>
    <dgm:cxn modelId="{196F48F8-8D81-4CC7-A694-25FC9823FA2E}" type="presOf" srcId="{79342E4A-DEBD-4715-942A-BCA81C88BFB9}" destId="{A647A22B-B594-4DE2-9739-DF8010CF60BA}" srcOrd="0" destOrd="0" presId="urn:microsoft.com/office/officeart/2005/8/layout/orgChart1"/>
    <dgm:cxn modelId="{A8B58FF8-E361-4D8A-81A8-08BC6C69AAF8}" type="presOf" srcId="{9092FF2C-1170-4528-B523-D1DB7BAFAB32}" destId="{411222CB-772C-45B2-B1EA-DA2768A1027E}" srcOrd="1" destOrd="0" presId="urn:microsoft.com/office/officeart/2005/8/layout/orgChart1"/>
    <dgm:cxn modelId="{BC48CDF8-07EB-4107-A2F4-82168F18D9A5}" srcId="{FFDB7A24-371B-4611-8704-332C6384741B}" destId="{7975A832-5C96-471C-80B0-92EBDD901652}" srcOrd="0" destOrd="0" parTransId="{69CB8547-7475-407A-AEFD-E7D730A5E5E9}" sibTransId="{5708764D-E6E0-4B43-8E21-4729786AF798}"/>
    <dgm:cxn modelId="{032060FD-3860-4E27-BDD8-9189F894CC52}" type="presOf" srcId="{338363DF-D3D7-4F70-A4B2-961ED85ED4B0}" destId="{1DF94339-7F84-45D7-B975-F797D7DF9CD6}" srcOrd="0" destOrd="0" presId="urn:microsoft.com/office/officeart/2005/8/layout/orgChart1"/>
    <dgm:cxn modelId="{89F0D6FD-3106-40A1-A218-1D84B02D7EA5}" type="presOf" srcId="{E02A216F-33A3-4DC9-9080-F12516945DBE}" destId="{5A8E0538-55E2-4606-AF1B-FEF807F7A051}" srcOrd="1" destOrd="0" presId="urn:microsoft.com/office/officeart/2005/8/layout/orgChart1"/>
    <dgm:cxn modelId="{BFABB5FE-F8CC-4D94-AA15-479DA51D7B7F}" type="presOf" srcId="{76DBE95A-CE13-465B-A817-13BCB4212605}" destId="{11EC36AA-2752-443B-A088-C84EC93CBE9D}" srcOrd="0" destOrd="0" presId="urn:microsoft.com/office/officeart/2005/8/layout/orgChart1"/>
    <dgm:cxn modelId="{ACEF2B82-EC3D-4A7E-8D52-50E2EEC82BF5}" type="presParOf" srcId="{82731A53-7E3E-465A-B0F0-60C9F870EE32}" destId="{F090AB95-BC42-43E6-84A8-261119F4ECB3}" srcOrd="0" destOrd="0" presId="urn:microsoft.com/office/officeart/2005/8/layout/orgChart1"/>
    <dgm:cxn modelId="{DC8EE754-72B1-4C84-BE2F-89862C259490}" type="presParOf" srcId="{F090AB95-BC42-43E6-84A8-261119F4ECB3}" destId="{1F907C58-103A-4232-A578-4296BBEAB1A6}" srcOrd="0" destOrd="0" presId="urn:microsoft.com/office/officeart/2005/8/layout/orgChart1"/>
    <dgm:cxn modelId="{F9273C0D-AE9C-4665-BCC2-EC102CF5A4FE}" type="presParOf" srcId="{1F907C58-103A-4232-A578-4296BBEAB1A6}" destId="{C83DF867-EBA9-416F-8B24-C6DD77F2C6F6}" srcOrd="0" destOrd="0" presId="urn:microsoft.com/office/officeart/2005/8/layout/orgChart1"/>
    <dgm:cxn modelId="{1D1423DF-D2F7-4BF5-973B-12D923359E86}" type="presParOf" srcId="{1F907C58-103A-4232-A578-4296BBEAB1A6}" destId="{17BE2AE7-7FE5-4748-9980-ECDD08DD333A}" srcOrd="1" destOrd="0" presId="urn:microsoft.com/office/officeart/2005/8/layout/orgChart1"/>
    <dgm:cxn modelId="{0EC48382-BFC4-4786-8405-8EEE1E177D56}" type="presParOf" srcId="{F090AB95-BC42-43E6-84A8-261119F4ECB3}" destId="{EDABA298-BAB4-401F-B953-EF791AD12B84}" srcOrd="1" destOrd="0" presId="urn:microsoft.com/office/officeart/2005/8/layout/orgChart1"/>
    <dgm:cxn modelId="{A2CB1F7E-7CF3-4D3B-A984-4D547E2580D9}" type="presParOf" srcId="{EDABA298-BAB4-401F-B953-EF791AD12B84}" destId="{9B546122-0308-4901-A0DE-F91EC619745A}" srcOrd="0" destOrd="0" presId="urn:microsoft.com/office/officeart/2005/8/layout/orgChart1"/>
    <dgm:cxn modelId="{FA17959F-EDF7-4801-8C1F-4776B4B97235}" type="presParOf" srcId="{EDABA298-BAB4-401F-B953-EF791AD12B84}" destId="{3F8FFFE7-9DA5-41C2-AA49-A5120B55B007}" srcOrd="1" destOrd="0" presId="urn:microsoft.com/office/officeart/2005/8/layout/orgChart1"/>
    <dgm:cxn modelId="{AB32F580-DA79-4ADC-9FAB-24B7AD80944E}" type="presParOf" srcId="{3F8FFFE7-9DA5-41C2-AA49-A5120B55B007}" destId="{94BD2FC5-7C02-455D-9648-18BE3556E9E5}" srcOrd="0" destOrd="0" presId="urn:microsoft.com/office/officeart/2005/8/layout/orgChart1"/>
    <dgm:cxn modelId="{A68F7078-8F3C-4561-8B67-B6F17C78A462}" type="presParOf" srcId="{94BD2FC5-7C02-455D-9648-18BE3556E9E5}" destId="{02478592-6FC5-4690-BE6C-C0AB1E18B5AD}" srcOrd="0" destOrd="0" presId="urn:microsoft.com/office/officeart/2005/8/layout/orgChart1"/>
    <dgm:cxn modelId="{F4D1F6E3-0CD1-4A49-982E-7601471C9EAA}" type="presParOf" srcId="{94BD2FC5-7C02-455D-9648-18BE3556E9E5}" destId="{396A50ED-2F5A-46AC-8776-55BB0A91BB33}" srcOrd="1" destOrd="0" presId="urn:microsoft.com/office/officeart/2005/8/layout/orgChart1"/>
    <dgm:cxn modelId="{6FE8B3A8-4AAF-4C55-8A9D-E4EFC7803A99}" type="presParOf" srcId="{3F8FFFE7-9DA5-41C2-AA49-A5120B55B007}" destId="{F748EA55-AB56-4347-8924-6B3FD9D718DF}" srcOrd="1" destOrd="0" presId="urn:microsoft.com/office/officeart/2005/8/layout/orgChart1"/>
    <dgm:cxn modelId="{AD9E427B-E9FF-4A43-9479-C56D2198EE9C}" type="presParOf" srcId="{F748EA55-AB56-4347-8924-6B3FD9D718DF}" destId="{B9D2DB6F-069D-4447-BDDE-1E528B0FBEB0}" srcOrd="0" destOrd="0" presId="urn:microsoft.com/office/officeart/2005/8/layout/orgChart1"/>
    <dgm:cxn modelId="{59CFF1FF-8FD3-48BC-8AC3-849DC3E91A64}" type="presParOf" srcId="{F748EA55-AB56-4347-8924-6B3FD9D718DF}" destId="{E7760C6C-15AB-4501-A9BD-ADB598BA8215}" srcOrd="1" destOrd="0" presId="urn:microsoft.com/office/officeart/2005/8/layout/orgChart1"/>
    <dgm:cxn modelId="{E5555F67-8271-4BA3-B592-AF78AE26D2D2}" type="presParOf" srcId="{E7760C6C-15AB-4501-A9BD-ADB598BA8215}" destId="{652C2BD8-B7FA-4FC3-8B0D-109B929ED102}" srcOrd="0" destOrd="0" presId="urn:microsoft.com/office/officeart/2005/8/layout/orgChart1"/>
    <dgm:cxn modelId="{C8929E85-F0E3-4508-A2C0-C79CECCE6A0E}" type="presParOf" srcId="{652C2BD8-B7FA-4FC3-8B0D-109B929ED102}" destId="{FAE4D062-8F09-4342-A076-9FE0AC39FD8B}" srcOrd="0" destOrd="0" presId="urn:microsoft.com/office/officeart/2005/8/layout/orgChart1"/>
    <dgm:cxn modelId="{BB2E3257-CBE3-4901-B037-24F10A322C78}" type="presParOf" srcId="{652C2BD8-B7FA-4FC3-8B0D-109B929ED102}" destId="{65885CD2-FEEC-4B41-9B47-BF747A7EEC3F}" srcOrd="1" destOrd="0" presId="urn:microsoft.com/office/officeart/2005/8/layout/orgChart1"/>
    <dgm:cxn modelId="{A3A6D62D-6F6C-4F68-9C92-FC695C83E4FD}" type="presParOf" srcId="{E7760C6C-15AB-4501-A9BD-ADB598BA8215}" destId="{2780D660-7FFA-4080-BC4E-D3B8CA828992}" srcOrd="1" destOrd="0" presId="urn:microsoft.com/office/officeart/2005/8/layout/orgChart1"/>
    <dgm:cxn modelId="{246FB567-2B5D-4E5D-8A01-5D652A66314A}" type="presParOf" srcId="{2780D660-7FFA-4080-BC4E-D3B8CA828992}" destId="{64256EB0-0F35-45BD-86F3-0BC0AFE414CF}" srcOrd="0" destOrd="0" presId="urn:microsoft.com/office/officeart/2005/8/layout/orgChart1"/>
    <dgm:cxn modelId="{1520CCE6-DD0F-4AEC-BD11-4197AF17C0FB}" type="presParOf" srcId="{2780D660-7FFA-4080-BC4E-D3B8CA828992}" destId="{44C9BFAD-EBEE-4414-98E1-C9AD3E4B154F}" srcOrd="1" destOrd="0" presId="urn:microsoft.com/office/officeart/2005/8/layout/orgChart1"/>
    <dgm:cxn modelId="{505887A4-A1A1-4131-968E-A5F430B5B435}" type="presParOf" srcId="{44C9BFAD-EBEE-4414-98E1-C9AD3E4B154F}" destId="{E6F4A71C-394D-4E7B-8F7B-C4777E692B19}" srcOrd="0" destOrd="0" presId="urn:microsoft.com/office/officeart/2005/8/layout/orgChart1"/>
    <dgm:cxn modelId="{F6D6291C-BFAD-419E-89CC-9C272E301ED0}" type="presParOf" srcId="{E6F4A71C-394D-4E7B-8F7B-C4777E692B19}" destId="{09CEBFD0-801E-4351-B801-F9D55BAC4586}" srcOrd="0" destOrd="0" presId="urn:microsoft.com/office/officeart/2005/8/layout/orgChart1"/>
    <dgm:cxn modelId="{B50EC9E7-9643-431D-ACDE-FFB384623A22}" type="presParOf" srcId="{E6F4A71C-394D-4E7B-8F7B-C4777E692B19}" destId="{87325D80-E40C-43E3-89D4-25573ACE32CA}" srcOrd="1" destOrd="0" presId="urn:microsoft.com/office/officeart/2005/8/layout/orgChart1"/>
    <dgm:cxn modelId="{C7F8A064-FC98-43C3-AE71-FCAF557C427B}" type="presParOf" srcId="{44C9BFAD-EBEE-4414-98E1-C9AD3E4B154F}" destId="{32365929-40E9-4905-ADA2-6788014DCD2E}" srcOrd="1" destOrd="0" presId="urn:microsoft.com/office/officeart/2005/8/layout/orgChart1"/>
    <dgm:cxn modelId="{1BCEF804-441A-490F-B2B3-82B8E69045FA}" type="presParOf" srcId="{32365929-40E9-4905-ADA2-6788014DCD2E}" destId="{B53D3F7F-1741-4CDD-8076-0A0EA9E2997D}" srcOrd="0" destOrd="0" presId="urn:microsoft.com/office/officeart/2005/8/layout/orgChart1"/>
    <dgm:cxn modelId="{69C815E9-8720-4E47-A4DB-450E21BB273B}" type="presParOf" srcId="{32365929-40E9-4905-ADA2-6788014DCD2E}" destId="{175750AC-C6F0-4B2A-9590-2832C6C50709}" srcOrd="1" destOrd="0" presId="urn:microsoft.com/office/officeart/2005/8/layout/orgChart1"/>
    <dgm:cxn modelId="{55B99679-DAB3-489B-AB3F-80701184C65F}" type="presParOf" srcId="{175750AC-C6F0-4B2A-9590-2832C6C50709}" destId="{F9BD4687-0A7F-431A-86B8-52EA10B19097}" srcOrd="0" destOrd="0" presId="urn:microsoft.com/office/officeart/2005/8/layout/orgChart1"/>
    <dgm:cxn modelId="{8074CACA-E410-46A8-ABAF-390E71975E69}" type="presParOf" srcId="{F9BD4687-0A7F-431A-86B8-52EA10B19097}" destId="{1D341BCB-FB64-4FB5-A588-D08F6F1F1C13}" srcOrd="0" destOrd="0" presId="urn:microsoft.com/office/officeart/2005/8/layout/orgChart1"/>
    <dgm:cxn modelId="{565949C4-7544-4C1C-8460-2C2459A3C5C8}" type="presParOf" srcId="{F9BD4687-0A7F-431A-86B8-52EA10B19097}" destId="{BC2E3952-73D9-4BA8-8982-E7939AA71BE0}" srcOrd="1" destOrd="0" presId="urn:microsoft.com/office/officeart/2005/8/layout/orgChart1"/>
    <dgm:cxn modelId="{E3FFEC53-37F1-413B-AA6A-2BA77536D2F5}" type="presParOf" srcId="{175750AC-C6F0-4B2A-9590-2832C6C50709}" destId="{E6B9496B-809D-4E92-A3D3-EABB7F0938D8}" srcOrd="1" destOrd="0" presId="urn:microsoft.com/office/officeart/2005/8/layout/orgChart1"/>
    <dgm:cxn modelId="{0C78154A-45BA-4FD9-A469-F40F78CC80B0}" type="presParOf" srcId="{E6B9496B-809D-4E92-A3D3-EABB7F0938D8}" destId="{9936FC62-078B-49A3-8847-A8E568A29A6A}" srcOrd="0" destOrd="0" presId="urn:microsoft.com/office/officeart/2005/8/layout/orgChart1"/>
    <dgm:cxn modelId="{EAFC2AB8-9092-4230-933B-9F34F56E80D7}" type="presParOf" srcId="{E6B9496B-809D-4E92-A3D3-EABB7F0938D8}" destId="{2D4A99E1-4B12-4A21-AFB5-AECF112789BC}" srcOrd="1" destOrd="0" presId="urn:microsoft.com/office/officeart/2005/8/layout/orgChart1"/>
    <dgm:cxn modelId="{9BC9F93B-E4E1-4F7B-85B7-866A86116F1B}" type="presParOf" srcId="{2D4A99E1-4B12-4A21-AFB5-AECF112789BC}" destId="{D3093DAA-AAF6-4C86-92F6-1D94CCFAEE18}" srcOrd="0" destOrd="0" presId="urn:microsoft.com/office/officeart/2005/8/layout/orgChart1"/>
    <dgm:cxn modelId="{7E9D4CAD-11D7-4511-B8E2-54F8697EB5FF}" type="presParOf" srcId="{D3093DAA-AAF6-4C86-92F6-1D94CCFAEE18}" destId="{A647A22B-B594-4DE2-9739-DF8010CF60BA}" srcOrd="0" destOrd="0" presId="urn:microsoft.com/office/officeart/2005/8/layout/orgChart1"/>
    <dgm:cxn modelId="{B838895E-6760-4611-942A-31CED0C44538}" type="presParOf" srcId="{D3093DAA-AAF6-4C86-92F6-1D94CCFAEE18}" destId="{4DC3D14D-57D7-4718-A962-D6380D601430}" srcOrd="1" destOrd="0" presId="urn:microsoft.com/office/officeart/2005/8/layout/orgChart1"/>
    <dgm:cxn modelId="{77DBAB59-F77E-46D1-983F-356A49F69EFB}" type="presParOf" srcId="{2D4A99E1-4B12-4A21-AFB5-AECF112789BC}" destId="{B0E0B203-5CD0-4658-B057-FDF0AA366FDD}" srcOrd="1" destOrd="0" presId="urn:microsoft.com/office/officeart/2005/8/layout/orgChart1"/>
    <dgm:cxn modelId="{1706C151-2999-4609-AA1C-3C3B80CE66A3}" type="presParOf" srcId="{B0E0B203-5CD0-4658-B057-FDF0AA366FDD}" destId="{0BEDE68C-9311-495F-9152-6A3F7B5652BA}" srcOrd="0" destOrd="0" presId="urn:microsoft.com/office/officeart/2005/8/layout/orgChart1"/>
    <dgm:cxn modelId="{005126C0-8A01-4B28-A2F4-588D688571D2}" type="presParOf" srcId="{B0E0B203-5CD0-4658-B057-FDF0AA366FDD}" destId="{A3F7854D-CF55-4ECD-80DB-97D4FECB1049}" srcOrd="1" destOrd="0" presId="urn:microsoft.com/office/officeart/2005/8/layout/orgChart1"/>
    <dgm:cxn modelId="{AC3119BD-D2A6-4CB3-8D2E-FEC02CC34EE9}" type="presParOf" srcId="{A3F7854D-CF55-4ECD-80DB-97D4FECB1049}" destId="{4748681C-7EDC-400D-8D42-AF4D97589760}" srcOrd="0" destOrd="0" presId="urn:microsoft.com/office/officeart/2005/8/layout/orgChart1"/>
    <dgm:cxn modelId="{903EE8B2-4AF2-4ABC-A699-97AC1CA90CDA}" type="presParOf" srcId="{4748681C-7EDC-400D-8D42-AF4D97589760}" destId="{61C58780-B077-4317-B118-F4E9C804644B}" srcOrd="0" destOrd="0" presId="urn:microsoft.com/office/officeart/2005/8/layout/orgChart1"/>
    <dgm:cxn modelId="{A2E586DE-CFF0-4FA1-BCB0-D3B945A3DD77}" type="presParOf" srcId="{4748681C-7EDC-400D-8D42-AF4D97589760}" destId="{C19B0695-5A50-4D0D-AF4D-16F2E46EF460}" srcOrd="1" destOrd="0" presId="urn:microsoft.com/office/officeart/2005/8/layout/orgChart1"/>
    <dgm:cxn modelId="{20E5BAA2-28F2-4895-91B4-C620AA212EF9}" type="presParOf" srcId="{A3F7854D-CF55-4ECD-80DB-97D4FECB1049}" destId="{532C7677-422C-4A5C-91C7-4E4B9EF8FEFF}" srcOrd="1" destOrd="0" presId="urn:microsoft.com/office/officeart/2005/8/layout/orgChart1"/>
    <dgm:cxn modelId="{6A69A997-6E93-41A1-AF8C-12D44FF19714}" type="presParOf" srcId="{532C7677-422C-4A5C-91C7-4E4B9EF8FEFF}" destId="{50542B54-49F8-4B34-AD16-2E9567CD8736}" srcOrd="0" destOrd="0" presId="urn:microsoft.com/office/officeart/2005/8/layout/orgChart1"/>
    <dgm:cxn modelId="{2A6AA283-4BDD-49AA-BB94-9865FD3C6F49}" type="presParOf" srcId="{532C7677-422C-4A5C-91C7-4E4B9EF8FEFF}" destId="{97F11E41-0359-4DDA-A6F1-EB68CD16F12D}" srcOrd="1" destOrd="0" presId="urn:microsoft.com/office/officeart/2005/8/layout/orgChart1"/>
    <dgm:cxn modelId="{02BFCF33-C4DA-4148-B2DB-A979817CC16A}" type="presParOf" srcId="{97F11E41-0359-4DDA-A6F1-EB68CD16F12D}" destId="{B85D7011-0099-47C0-BA89-76617758261F}" srcOrd="0" destOrd="0" presId="urn:microsoft.com/office/officeart/2005/8/layout/orgChart1"/>
    <dgm:cxn modelId="{8B858C8D-0BD5-4976-9F2B-A87692108AB3}" type="presParOf" srcId="{B85D7011-0099-47C0-BA89-76617758261F}" destId="{648B956E-0362-45AA-85C7-B2038F1D1029}" srcOrd="0" destOrd="0" presId="urn:microsoft.com/office/officeart/2005/8/layout/orgChart1"/>
    <dgm:cxn modelId="{09E2EEC1-F3DC-4CB5-BA38-0874DF337B08}" type="presParOf" srcId="{B85D7011-0099-47C0-BA89-76617758261F}" destId="{A9B991C0-78DD-4B9F-B2CB-968832A0C1A3}" srcOrd="1" destOrd="0" presId="urn:microsoft.com/office/officeart/2005/8/layout/orgChart1"/>
    <dgm:cxn modelId="{3A1B9239-9E70-456E-8359-8F4B36362B4A}" type="presParOf" srcId="{97F11E41-0359-4DDA-A6F1-EB68CD16F12D}" destId="{A7BA4C9F-5B3E-4172-936F-0724A8362279}" srcOrd="1" destOrd="0" presId="urn:microsoft.com/office/officeart/2005/8/layout/orgChart1"/>
    <dgm:cxn modelId="{2182AEAA-5DED-4723-9267-E5A1DFF4C775}" type="presParOf" srcId="{A7BA4C9F-5B3E-4172-936F-0724A8362279}" destId="{ABB1348C-E65B-4D51-93EF-691FDE437613}" srcOrd="0" destOrd="0" presId="urn:microsoft.com/office/officeart/2005/8/layout/orgChart1"/>
    <dgm:cxn modelId="{805468F7-8069-4683-AA10-F466F0600991}" type="presParOf" srcId="{A7BA4C9F-5B3E-4172-936F-0724A8362279}" destId="{84E87ABE-CC8A-4EB2-8E9E-6C42E61C7856}" srcOrd="1" destOrd="0" presId="urn:microsoft.com/office/officeart/2005/8/layout/orgChart1"/>
    <dgm:cxn modelId="{2BD8315D-C86A-4F79-B2AA-D08A7D57CB9D}" type="presParOf" srcId="{84E87ABE-CC8A-4EB2-8E9E-6C42E61C7856}" destId="{F675BF17-B1CF-4679-93AF-70767B27AE4F}" srcOrd="0" destOrd="0" presId="urn:microsoft.com/office/officeart/2005/8/layout/orgChart1"/>
    <dgm:cxn modelId="{A9AEA59E-74FA-426C-A3A9-9E48125D1BBA}" type="presParOf" srcId="{F675BF17-B1CF-4679-93AF-70767B27AE4F}" destId="{5EC6F592-2471-4F12-835F-C962EFF757E1}" srcOrd="0" destOrd="0" presId="urn:microsoft.com/office/officeart/2005/8/layout/orgChart1"/>
    <dgm:cxn modelId="{EA562562-17C7-4FAB-B6D9-8C99D1F94616}" type="presParOf" srcId="{F675BF17-B1CF-4679-93AF-70767B27AE4F}" destId="{46F785AF-E1D6-4AEE-8030-C1195DC31878}" srcOrd="1" destOrd="0" presId="urn:microsoft.com/office/officeart/2005/8/layout/orgChart1"/>
    <dgm:cxn modelId="{9900F1D9-2EB4-4E08-8CA6-E96875F1F5CE}" type="presParOf" srcId="{84E87ABE-CC8A-4EB2-8E9E-6C42E61C7856}" destId="{4E68340D-64B1-4EBC-80CE-1921A46C1653}" srcOrd="1" destOrd="0" presId="urn:microsoft.com/office/officeart/2005/8/layout/orgChart1"/>
    <dgm:cxn modelId="{E6E4CD81-01E4-4BDF-96F3-4FD64B32D710}" type="presParOf" srcId="{4E68340D-64B1-4EBC-80CE-1921A46C1653}" destId="{185F7389-C07A-493D-A89A-18B87A5BC0A0}" srcOrd="0" destOrd="0" presId="urn:microsoft.com/office/officeart/2005/8/layout/orgChart1"/>
    <dgm:cxn modelId="{4A6B75D9-0BD2-42BD-B512-DD7394F95218}" type="presParOf" srcId="{4E68340D-64B1-4EBC-80CE-1921A46C1653}" destId="{28AA4262-92F9-49E0-AC3A-C2CAAF47F883}" srcOrd="1" destOrd="0" presId="urn:microsoft.com/office/officeart/2005/8/layout/orgChart1"/>
    <dgm:cxn modelId="{AAB2B16C-F367-437A-9139-D6E2CE0B3BC0}" type="presParOf" srcId="{28AA4262-92F9-49E0-AC3A-C2CAAF47F883}" destId="{86470274-9238-4A18-81F6-4A53B2BF4919}" srcOrd="0" destOrd="0" presId="urn:microsoft.com/office/officeart/2005/8/layout/orgChart1"/>
    <dgm:cxn modelId="{AF74CCAF-E477-45B6-88E5-B6344AFB7D04}" type="presParOf" srcId="{86470274-9238-4A18-81F6-4A53B2BF4919}" destId="{40D806E0-94C6-4CF3-8450-0D08A28BF5F3}" srcOrd="0" destOrd="0" presId="urn:microsoft.com/office/officeart/2005/8/layout/orgChart1"/>
    <dgm:cxn modelId="{6E7867DD-4DA8-4986-B3F8-079F1DA66EC7}" type="presParOf" srcId="{86470274-9238-4A18-81F6-4A53B2BF4919}" destId="{47859EDE-6CF1-4FE5-84CC-E4A185752D94}" srcOrd="1" destOrd="0" presId="urn:microsoft.com/office/officeart/2005/8/layout/orgChart1"/>
    <dgm:cxn modelId="{FD21E786-EB31-4D53-B04A-8E2E77B79BF4}" type="presParOf" srcId="{28AA4262-92F9-49E0-AC3A-C2CAAF47F883}" destId="{E02CBD57-2478-4462-A5D3-A4AD5268D499}" srcOrd="1" destOrd="0" presId="urn:microsoft.com/office/officeart/2005/8/layout/orgChart1"/>
    <dgm:cxn modelId="{8640CF7A-E10F-4FFA-B541-A2FC00489CAB}" type="presParOf" srcId="{E02CBD57-2478-4462-A5D3-A4AD5268D499}" destId="{25B37EA5-B18F-4744-BE62-0FDEFFE937ED}" srcOrd="0" destOrd="0" presId="urn:microsoft.com/office/officeart/2005/8/layout/orgChart1"/>
    <dgm:cxn modelId="{1807ADDF-9AE0-455C-A664-658D008CA22F}" type="presParOf" srcId="{E02CBD57-2478-4462-A5D3-A4AD5268D499}" destId="{DBF495FD-D79D-4026-8BE7-9DACB355387F}" srcOrd="1" destOrd="0" presId="urn:microsoft.com/office/officeart/2005/8/layout/orgChart1"/>
    <dgm:cxn modelId="{F29D3E3A-CBC2-4DCB-AE6C-F1E1643410D0}" type="presParOf" srcId="{DBF495FD-D79D-4026-8BE7-9DACB355387F}" destId="{7695E90F-798E-46E9-BB9D-66C1227F565F}" srcOrd="0" destOrd="0" presId="urn:microsoft.com/office/officeart/2005/8/layout/orgChart1"/>
    <dgm:cxn modelId="{B88BD9FC-A9FD-4595-A367-DFF62DE6744A}" type="presParOf" srcId="{7695E90F-798E-46E9-BB9D-66C1227F565F}" destId="{7EB0D720-CB5F-407A-BE19-E86C81E2308F}" srcOrd="0" destOrd="0" presId="urn:microsoft.com/office/officeart/2005/8/layout/orgChart1"/>
    <dgm:cxn modelId="{45D86E0C-D454-4622-BB5C-BFA6CF21668D}" type="presParOf" srcId="{7695E90F-798E-46E9-BB9D-66C1227F565F}" destId="{F632A181-FE5B-4D6F-8C71-D87F04561099}" srcOrd="1" destOrd="0" presId="urn:microsoft.com/office/officeart/2005/8/layout/orgChart1"/>
    <dgm:cxn modelId="{A1A67257-6819-4C5D-A88A-982F05DDA57F}" type="presParOf" srcId="{DBF495FD-D79D-4026-8BE7-9DACB355387F}" destId="{8D88A0BD-0245-498B-8213-5273CB41199E}" srcOrd="1" destOrd="0" presId="urn:microsoft.com/office/officeart/2005/8/layout/orgChart1"/>
    <dgm:cxn modelId="{3B322618-1421-4D9D-BD8A-DCBB145CF0F3}" type="presParOf" srcId="{8D88A0BD-0245-498B-8213-5273CB41199E}" destId="{5BE84CB4-9E00-477B-B1E1-15F69568F879}" srcOrd="0" destOrd="0" presId="urn:microsoft.com/office/officeart/2005/8/layout/orgChart1"/>
    <dgm:cxn modelId="{B29145E2-103C-4682-9A7B-18E2EF51FB13}" type="presParOf" srcId="{8D88A0BD-0245-498B-8213-5273CB41199E}" destId="{1423496C-E33A-4301-9821-FD45A20AD638}" srcOrd="1" destOrd="0" presId="urn:microsoft.com/office/officeart/2005/8/layout/orgChart1"/>
    <dgm:cxn modelId="{9C609647-8F2B-4219-8E6F-21D95C81C568}" type="presParOf" srcId="{1423496C-E33A-4301-9821-FD45A20AD638}" destId="{8444D5AA-FC0A-4908-95B2-2923E5E79ED0}" srcOrd="0" destOrd="0" presId="urn:microsoft.com/office/officeart/2005/8/layout/orgChart1"/>
    <dgm:cxn modelId="{BAD9387A-9248-4ED9-8D53-AC9BE509F7A4}" type="presParOf" srcId="{8444D5AA-FC0A-4908-95B2-2923E5E79ED0}" destId="{17434699-1730-4554-BD12-1570FCDC7D42}" srcOrd="0" destOrd="0" presId="urn:microsoft.com/office/officeart/2005/8/layout/orgChart1"/>
    <dgm:cxn modelId="{E144A9BA-67C9-4D5F-98A2-6E12FC25985F}" type="presParOf" srcId="{8444D5AA-FC0A-4908-95B2-2923E5E79ED0}" destId="{585890D5-E494-4072-8DA8-49468670F159}" srcOrd="1" destOrd="0" presId="urn:microsoft.com/office/officeart/2005/8/layout/orgChart1"/>
    <dgm:cxn modelId="{DC3D8460-1583-4231-9503-76616D8A3806}" type="presParOf" srcId="{1423496C-E33A-4301-9821-FD45A20AD638}" destId="{5D4CE25A-5930-49B9-A5F5-9F4133210F80}" srcOrd="1" destOrd="0" presId="urn:microsoft.com/office/officeart/2005/8/layout/orgChart1"/>
    <dgm:cxn modelId="{07EB640E-1C46-45CE-B184-C0AC54DE5C36}" type="presParOf" srcId="{5D4CE25A-5930-49B9-A5F5-9F4133210F80}" destId="{B74B5C95-4024-4665-BFA7-5CF078209403}" srcOrd="0" destOrd="0" presId="urn:microsoft.com/office/officeart/2005/8/layout/orgChart1"/>
    <dgm:cxn modelId="{B28072E3-1AC1-4E2C-A7DE-0ADF2E6868BE}" type="presParOf" srcId="{5D4CE25A-5930-49B9-A5F5-9F4133210F80}" destId="{936A0198-3407-45ED-9CCB-BA91BC59ABD1}" srcOrd="1" destOrd="0" presId="urn:microsoft.com/office/officeart/2005/8/layout/orgChart1"/>
    <dgm:cxn modelId="{15AEBA51-0DBA-4579-A3E6-F49F3CABFD40}" type="presParOf" srcId="{936A0198-3407-45ED-9CCB-BA91BC59ABD1}" destId="{A0AE1A50-1F71-436C-B676-B2F5B8C4B1A9}" srcOrd="0" destOrd="0" presId="urn:microsoft.com/office/officeart/2005/8/layout/orgChart1"/>
    <dgm:cxn modelId="{41A4BF68-5BCA-42C6-9E5F-165B0EB6EE1D}" type="presParOf" srcId="{A0AE1A50-1F71-436C-B676-B2F5B8C4B1A9}" destId="{68FDA182-8B97-4286-A876-F1832C70D2CB}" srcOrd="0" destOrd="0" presId="urn:microsoft.com/office/officeart/2005/8/layout/orgChart1"/>
    <dgm:cxn modelId="{BA9C8134-A7DC-4A09-B003-776B83831047}" type="presParOf" srcId="{A0AE1A50-1F71-436C-B676-B2F5B8C4B1A9}" destId="{EEEEF436-756C-4A60-A870-7CB14E09456D}" srcOrd="1" destOrd="0" presId="urn:microsoft.com/office/officeart/2005/8/layout/orgChart1"/>
    <dgm:cxn modelId="{63142308-87D8-49F0-BB78-4BC4FF11405B}" type="presParOf" srcId="{936A0198-3407-45ED-9CCB-BA91BC59ABD1}" destId="{CD193649-CA68-4043-948D-2F73982134CC}" srcOrd="1" destOrd="0" presId="urn:microsoft.com/office/officeart/2005/8/layout/orgChart1"/>
    <dgm:cxn modelId="{647BAA42-53CA-4087-A2A7-18BFAA444DCB}" type="presParOf" srcId="{CD193649-CA68-4043-948D-2F73982134CC}" destId="{73700C13-464F-46DA-B82E-2BACED62AD4B}" srcOrd="0" destOrd="0" presId="urn:microsoft.com/office/officeart/2005/8/layout/orgChart1"/>
    <dgm:cxn modelId="{EC04BBFD-316C-4643-BFA8-9C2F468A6B5E}" type="presParOf" srcId="{CD193649-CA68-4043-948D-2F73982134CC}" destId="{0C7DC229-899B-41E4-8050-A19BED534D52}" srcOrd="1" destOrd="0" presId="urn:microsoft.com/office/officeart/2005/8/layout/orgChart1"/>
    <dgm:cxn modelId="{4BEC4430-4896-4C6A-BFA2-3E9C1373AD8A}" type="presParOf" srcId="{0C7DC229-899B-41E4-8050-A19BED534D52}" destId="{2D64C04B-62BE-4BB0-8B0F-31C245620F31}" srcOrd="0" destOrd="0" presId="urn:microsoft.com/office/officeart/2005/8/layout/orgChart1"/>
    <dgm:cxn modelId="{4724CEFE-5C2B-4321-965E-99A091330D0C}" type="presParOf" srcId="{2D64C04B-62BE-4BB0-8B0F-31C245620F31}" destId="{C901F8CE-B1F3-4053-A600-6EF67CA4F6C9}" srcOrd="0" destOrd="0" presId="urn:microsoft.com/office/officeart/2005/8/layout/orgChart1"/>
    <dgm:cxn modelId="{F6478767-FD14-429D-974B-115BD8E29CB2}" type="presParOf" srcId="{2D64C04B-62BE-4BB0-8B0F-31C245620F31}" destId="{E25A0048-4EC3-450C-9499-8D7B8B4F9E71}" srcOrd="1" destOrd="0" presId="urn:microsoft.com/office/officeart/2005/8/layout/orgChart1"/>
    <dgm:cxn modelId="{E4CB75C8-769F-41E7-A9CA-9D968CB2DBDB}" type="presParOf" srcId="{0C7DC229-899B-41E4-8050-A19BED534D52}" destId="{96F2DCCE-4655-487E-A9AD-E1C1EA1FDCC4}" srcOrd="1" destOrd="0" presId="urn:microsoft.com/office/officeart/2005/8/layout/orgChart1"/>
    <dgm:cxn modelId="{D74FCDFB-4EF4-4CE6-BB92-D6F9B873DABF}" type="presParOf" srcId="{0C7DC229-899B-41E4-8050-A19BED534D52}" destId="{7FFF28B3-CAC2-475E-B4DF-C621847F204B}" srcOrd="2" destOrd="0" presId="urn:microsoft.com/office/officeart/2005/8/layout/orgChart1"/>
    <dgm:cxn modelId="{261AACFC-4077-4A4D-AF81-E013E93202C4}" type="presParOf" srcId="{936A0198-3407-45ED-9CCB-BA91BC59ABD1}" destId="{FE05E445-A952-4992-B8F3-04B43A6FDE39}" srcOrd="2" destOrd="0" presId="urn:microsoft.com/office/officeart/2005/8/layout/orgChart1"/>
    <dgm:cxn modelId="{1884ECC5-A9D7-4750-80C0-924B4502A977}" type="presParOf" srcId="{1423496C-E33A-4301-9821-FD45A20AD638}" destId="{A71B721B-5CC0-4819-A5AC-D86B7FF01C5C}" srcOrd="2" destOrd="0" presId="urn:microsoft.com/office/officeart/2005/8/layout/orgChart1"/>
    <dgm:cxn modelId="{2DDA9323-CD4A-442D-9E96-508B9C9FD24B}" type="presParOf" srcId="{DBF495FD-D79D-4026-8BE7-9DACB355387F}" destId="{5D7EC874-DEF1-457A-9015-C3A08DE42A01}" srcOrd="2" destOrd="0" presId="urn:microsoft.com/office/officeart/2005/8/layout/orgChart1"/>
    <dgm:cxn modelId="{2EFA23A8-71D6-4E9E-BF63-306A1639936B}" type="presParOf" srcId="{28AA4262-92F9-49E0-AC3A-C2CAAF47F883}" destId="{67F4BBC2-4A4E-48E9-9473-6E19DBFDF86E}" srcOrd="2" destOrd="0" presId="urn:microsoft.com/office/officeart/2005/8/layout/orgChart1"/>
    <dgm:cxn modelId="{F2B8F242-6A58-4A15-90A6-DC189DF8ECC7}" type="presParOf" srcId="{84E87ABE-CC8A-4EB2-8E9E-6C42E61C7856}" destId="{551B96EC-BCFA-47E7-BDDC-84FF57241A2A}" srcOrd="2" destOrd="0" presId="urn:microsoft.com/office/officeart/2005/8/layout/orgChart1"/>
    <dgm:cxn modelId="{9633F50F-7E61-4497-B4AB-C7E18A28AEBC}" type="presParOf" srcId="{97F11E41-0359-4DDA-A6F1-EB68CD16F12D}" destId="{E070EAAA-86FE-418E-9408-6F8AE4A8EC2D}" srcOrd="2" destOrd="0" presId="urn:microsoft.com/office/officeart/2005/8/layout/orgChart1"/>
    <dgm:cxn modelId="{B9817C8F-2A3C-41C7-B6EC-438E74572BAA}" type="presParOf" srcId="{A3F7854D-CF55-4ECD-80DB-97D4FECB1049}" destId="{92086274-BABB-4334-9095-FA969BBF2844}" srcOrd="2" destOrd="0" presId="urn:microsoft.com/office/officeart/2005/8/layout/orgChart1"/>
    <dgm:cxn modelId="{F509B34A-7CEB-4DA3-BD7D-0103186C9241}" type="presParOf" srcId="{2D4A99E1-4B12-4A21-AFB5-AECF112789BC}" destId="{B0D04DF7-05D2-4171-BDF4-2969797D6463}" srcOrd="2" destOrd="0" presId="urn:microsoft.com/office/officeart/2005/8/layout/orgChart1"/>
    <dgm:cxn modelId="{0CB7B15C-3511-4886-9B89-2771EBEBFC60}" type="presParOf" srcId="{175750AC-C6F0-4B2A-9590-2832C6C50709}" destId="{72676F1F-3E0A-4DF2-A25B-E023231DA7B8}" srcOrd="2" destOrd="0" presId="urn:microsoft.com/office/officeart/2005/8/layout/orgChart1"/>
    <dgm:cxn modelId="{4A54E3F6-666F-4C84-9E3C-4590D5AE253C}" type="presParOf" srcId="{44C9BFAD-EBEE-4414-98E1-C9AD3E4B154F}" destId="{8AB4693E-E6C9-429D-BA59-08D0B188A9B1}" srcOrd="2" destOrd="0" presId="urn:microsoft.com/office/officeart/2005/8/layout/orgChart1"/>
    <dgm:cxn modelId="{F6932D28-165C-4098-AF38-D9D025F37A89}" type="presParOf" srcId="{E7760C6C-15AB-4501-A9BD-ADB598BA8215}" destId="{71BF39A3-B9B6-40BC-92C6-57DB8C28D78F}" srcOrd="2" destOrd="0" presId="urn:microsoft.com/office/officeart/2005/8/layout/orgChart1"/>
    <dgm:cxn modelId="{F65FB695-CAC7-4288-B449-74A2B64DD9FC}" type="presParOf" srcId="{3F8FFFE7-9DA5-41C2-AA49-A5120B55B007}" destId="{8632251A-0CF7-454B-81A3-E55433E7AC97}" srcOrd="2" destOrd="0" presId="urn:microsoft.com/office/officeart/2005/8/layout/orgChart1"/>
    <dgm:cxn modelId="{230A104E-4999-45AA-8BA8-DC279E0D783F}" type="presParOf" srcId="{EDABA298-BAB4-401F-B953-EF791AD12B84}" destId="{A6C1AC8B-98C9-4E31-8B84-0B046242ED0C}" srcOrd="2" destOrd="0" presId="urn:microsoft.com/office/officeart/2005/8/layout/orgChart1"/>
    <dgm:cxn modelId="{AA693597-E1D6-4603-953A-C444C6282FB6}" type="presParOf" srcId="{EDABA298-BAB4-401F-B953-EF791AD12B84}" destId="{B798E1CB-FBB6-48A7-B5BF-431DF94588E2}" srcOrd="3" destOrd="0" presId="urn:microsoft.com/office/officeart/2005/8/layout/orgChart1"/>
    <dgm:cxn modelId="{8495A44A-9B8E-4455-87A6-89092C5DB5AF}" type="presParOf" srcId="{B798E1CB-FBB6-48A7-B5BF-431DF94588E2}" destId="{9B50F9DB-A794-45B4-A60A-7F98D400E573}" srcOrd="0" destOrd="0" presId="urn:microsoft.com/office/officeart/2005/8/layout/orgChart1"/>
    <dgm:cxn modelId="{16DCE1ED-2517-406F-B123-4B0439CBED49}" type="presParOf" srcId="{9B50F9DB-A794-45B4-A60A-7F98D400E573}" destId="{5FFCCC0C-39FA-4A6B-ADAB-930CE6126A39}" srcOrd="0" destOrd="0" presId="urn:microsoft.com/office/officeart/2005/8/layout/orgChart1"/>
    <dgm:cxn modelId="{8C663A0F-863A-4071-B364-73894D046ACE}" type="presParOf" srcId="{9B50F9DB-A794-45B4-A60A-7F98D400E573}" destId="{1EDD9D28-AE56-4777-95B4-8C23B4E74838}" srcOrd="1" destOrd="0" presId="urn:microsoft.com/office/officeart/2005/8/layout/orgChart1"/>
    <dgm:cxn modelId="{5F1BFF10-3344-4A12-ACC3-969669D44E38}" type="presParOf" srcId="{B798E1CB-FBB6-48A7-B5BF-431DF94588E2}" destId="{11A6549C-FDCF-4B4C-BAB8-23F46B457DBD}" srcOrd="1" destOrd="0" presId="urn:microsoft.com/office/officeart/2005/8/layout/orgChart1"/>
    <dgm:cxn modelId="{31F51DEA-21FA-448A-9FBD-CECEF4C7EB41}" type="presParOf" srcId="{11A6549C-FDCF-4B4C-BAB8-23F46B457DBD}" destId="{7B7E8A34-E9AA-4ADB-82AC-681C66D48449}" srcOrd="0" destOrd="0" presId="urn:microsoft.com/office/officeart/2005/8/layout/orgChart1"/>
    <dgm:cxn modelId="{81EDF93E-F96D-4E3D-BDCD-88F9C30F298D}" type="presParOf" srcId="{11A6549C-FDCF-4B4C-BAB8-23F46B457DBD}" destId="{0DC3D614-9A7F-4E18-A8EC-B6C48459257B}" srcOrd="1" destOrd="0" presId="urn:microsoft.com/office/officeart/2005/8/layout/orgChart1"/>
    <dgm:cxn modelId="{1F35AB5E-649A-42B7-8740-57FE8CE706B7}" type="presParOf" srcId="{0DC3D614-9A7F-4E18-A8EC-B6C48459257B}" destId="{7E41E89B-39E7-437B-8CE9-DDE311869B4C}" srcOrd="0" destOrd="0" presId="urn:microsoft.com/office/officeart/2005/8/layout/orgChart1"/>
    <dgm:cxn modelId="{926D9006-1EC7-449D-98CE-73975BC33AF8}" type="presParOf" srcId="{7E41E89B-39E7-437B-8CE9-DDE311869B4C}" destId="{00FD7F5E-C667-422E-8854-5134740FDD90}" srcOrd="0" destOrd="0" presId="urn:microsoft.com/office/officeart/2005/8/layout/orgChart1"/>
    <dgm:cxn modelId="{F90D56FB-190E-47A1-8C9C-584FF33AEB63}" type="presParOf" srcId="{7E41E89B-39E7-437B-8CE9-DDE311869B4C}" destId="{2931D329-09F8-4534-A39B-1DC35DEAC85F}" srcOrd="1" destOrd="0" presId="urn:microsoft.com/office/officeart/2005/8/layout/orgChart1"/>
    <dgm:cxn modelId="{2973F286-1640-4D4D-8626-E7CE1CFB2859}" type="presParOf" srcId="{0DC3D614-9A7F-4E18-A8EC-B6C48459257B}" destId="{93AFD97F-49EB-4FFD-92EF-90B4BD525B0A}" srcOrd="1" destOrd="0" presId="urn:microsoft.com/office/officeart/2005/8/layout/orgChart1"/>
    <dgm:cxn modelId="{3E1E4C0A-23DE-4079-A37F-289748C37D0D}" type="presParOf" srcId="{93AFD97F-49EB-4FFD-92EF-90B4BD525B0A}" destId="{158E5C60-B108-4EF2-A800-8824E8FCBEC4}" srcOrd="0" destOrd="0" presId="urn:microsoft.com/office/officeart/2005/8/layout/orgChart1"/>
    <dgm:cxn modelId="{9C3D2C51-2E52-4DA7-BC13-8529B46C302B}" type="presParOf" srcId="{93AFD97F-49EB-4FFD-92EF-90B4BD525B0A}" destId="{98E79DB9-B0A9-408A-B4CA-55E8E31A0124}" srcOrd="1" destOrd="0" presId="urn:microsoft.com/office/officeart/2005/8/layout/orgChart1"/>
    <dgm:cxn modelId="{B1460B15-AF16-40D2-9960-12CB83B3F17B}" type="presParOf" srcId="{98E79DB9-B0A9-408A-B4CA-55E8E31A0124}" destId="{A2918F16-2015-45D8-8F22-354E304C6CE9}" srcOrd="0" destOrd="0" presId="urn:microsoft.com/office/officeart/2005/8/layout/orgChart1"/>
    <dgm:cxn modelId="{38A23833-426B-47CD-A5AB-6CD8CFD8F044}" type="presParOf" srcId="{A2918F16-2015-45D8-8F22-354E304C6CE9}" destId="{FDEB3213-E9DC-4562-A303-E688DEECE8B4}" srcOrd="0" destOrd="0" presId="urn:microsoft.com/office/officeart/2005/8/layout/orgChart1"/>
    <dgm:cxn modelId="{23536837-4F07-4E91-BCB2-EA342255D948}" type="presParOf" srcId="{A2918F16-2015-45D8-8F22-354E304C6CE9}" destId="{79B9D053-B1E0-4206-835B-580A5906BD3E}" srcOrd="1" destOrd="0" presId="urn:microsoft.com/office/officeart/2005/8/layout/orgChart1"/>
    <dgm:cxn modelId="{C2E7BED5-AA84-4A03-95F0-A6D96676CA56}" type="presParOf" srcId="{98E79DB9-B0A9-408A-B4CA-55E8E31A0124}" destId="{8FA5B881-C58E-4C97-AD65-5DF2DF92C1E7}" srcOrd="1" destOrd="0" presId="urn:microsoft.com/office/officeart/2005/8/layout/orgChart1"/>
    <dgm:cxn modelId="{0BC3CFAE-BCAF-4440-8BED-AC97D48D1F46}" type="presParOf" srcId="{8FA5B881-C58E-4C97-AD65-5DF2DF92C1E7}" destId="{E6A51A0D-6203-414B-854A-5572677FCC0C}" srcOrd="0" destOrd="0" presId="urn:microsoft.com/office/officeart/2005/8/layout/orgChart1"/>
    <dgm:cxn modelId="{FA42758E-6045-4F7C-8B87-B7703B24B631}" type="presParOf" srcId="{8FA5B881-C58E-4C97-AD65-5DF2DF92C1E7}" destId="{7C366005-4F2C-4CE8-B9DD-5DAAF476F6C9}" srcOrd="1" destOrd="0" presId="urn:microsoft.com/office/officeart/2005/8/layout/orgChart1"/>
    <dgm:cxn modelId="{BE88FDC7-0006-49CE-AA40-B8914B8D986B}" type="presParOf" srcId="{7C366005-4F2C-4CE8-B9DD-5DAAF476F6C9}" destId="{C68F4231-F566-4F31-B65F-FB1FE4B4527C}" srcOrd="0" destOrd="0" presId="urn:microsoft.com/office/officeart/2005/8/layout/orgChart1"/>
    <dgm:cxn modelId="{1BB2EC0A-024A-4013-89FD-BD061BE37769}" type="presParOf" srcId="{C68F4231-F566-4F31-B65F-FB1FE4B4527C}" destId="{E5CFA2C7-CE9F-424F-9627-919E64272A2B}" srcOrd="0" destOrd="0" presId="urn:microsoft.com/office/officeart/2005/8/layout/orgChart1"/>
    <dgm:cxn modelId="{E35902C8-8DD7-4E24-A1DD-B47FA3EAA59A}" type="presParOf" srcId="{C68F4231-F566-4F31-B65F-FB1FE4B4527C}" destId="{DCFE09DB-28EC-4D1D-97D5-CC65541E5189}" srcOrd="1" destOrd="0" presId="urn:microsoft.com/office/officeart/2005/8/layout/orgChart1"/>
    <dgm:cxn modelId="{9553083A-9AB2-449F-80B6-EB4CABA3CCB8}" type="presParOf" srcId="{7C366005-4F2C-4CE8-B9DD-5DAAF476F6C9}" destId="{3550738F-128B-4972-9C2C-EAB40AE354AA}" srcOrd="1" destOrd="0" presId="urn:microsoft.com/office/officeart/2005/8/layout/orgChart1"/>
    <dgm:cxn modelId="{5EBDF4C3-C223-422C-9A64-2A2DFE621FF3}" type="presParOf" srcId="{3550738F-128B-4972-9C2C-EAB40AE354AA}" destId="{41808FF5-81B6-4581-B3EF-96ED71692567}" srcOrd="0" destOrd="0" presId="urn:microsoft.com/office/officeart/2005/8/layout/orgChart1"/>
    <dgm:cxn modelId="{3B4CA0C6-12D7-4744-99AD-64A69C0C5CA6}" type="presParOf" srcId="{3550738F-128B-4972-9C2C-EAB40AE354AA}" destId="{8C62206A-73A7-48C8-845C-E85C08481841}" srcOrd="1" destOrd="0" presId="urn:microsoft.com/office/officeart/2005/8/layout/orgChart1"/>
    <dgm:cxn modelId="{80B7C2A7-2E33-4990-BA12-E53FA05798E5}" type="presParOf" srcId="{8C62206A-73A7-48C8-845C-E85C08481841}" destId="{3715E5A8-1065-47E1-8E8F-0AF469BD4EAB}" srcOrd="0" destOrd="0" presId="urn:microsoft.com/office/officeart/2005/8/layout/orgChart1"/>
    <dgm:cxn modelId="{304C9DF4-694E-45F1-8025-9B3BACE5CD2D}" type="presParOf" srcId="{3715E5A8-1065-47E1-8E8F-0AF469BD4EAB}" destId="{A8FC0835-18AE-4CD9-B931-0B1E116A3BBE}" srcOrd="0" destOrd="0" presId="urn:microsoft.com/office/officeart/2005/8/layout/orgChart1"/>
    <dgm:cxn modelId="{15C1F9E1-962C-4D6A-8C35-70D8212C937E}" type="presParOf" srcId="{3715E5A8-1065-47E1-8E8F-0AF469BD4EAB}" destId="{C0DCE24F-EDD0-4329-B81D-CC723965F8C2}" srcOrd="1" destOrd="0" presId="urn:microsoft.com/office/officeart/2005/8/layout/orgChart1"/>
    <dgm:cxn modelId="{4D72B864-A2B6-4469-A617-4D38118BEF94}" type="presParOf" srcId="{8C62206A-73A7-48C8-845C-E85C08481841}" destId="{1A2B4E60-E2BF-4E80-A0DA-63FA16834C4D}" srcOrd="1" destOrd="0" presId="urn:microsoft.com/office/officeart/2005/8/layout/orgChart1"/>
    <dgm:cxn modelId="{C380763A-4F3B-4CE4-8550-6B3F8E4B69F5}" type="presParOf" srcId="{1A2B4E60-E2BF-4E80-A0DA-63FA16834C4D}" destId="{2E43CD66-7D1D-4F26-BD18-32887AB677D8}" srcOrd="0" destOrd="0" presId="urn:microsoft.com/office/officeart/2005/8/layout/orgChart1"/>
    <dgm:cxn modelId="{BF801234-FA9B-4CB6-AE79-F03C30A6BA43}" type="presParOf" srcId="{1A2B4E60-E2BF-4E80-A0DA-63FA16834C4D}" destId="{6CC54EAE-3E62-4F8F-86D0-FFA27FDBE543}" srcOrd="1" destOrd="0" presId="urn:microsoft.com/office/officeart/2005/8/layout/orgChart1"/>
    <dgm:cxn modelId="{5C318FF6-68C5-421E-9A08-C40BFDEB5E23}" type="presParOf" srcId="{6CC54EAE-3E62-4F8F-86D0-FFA27FDBE543}" destId="{61D53E1E-8277-4499-A146-414F78E100C4}" srcOrd="0" destOrd="0" presId="urn:microsoft.com/office/officeart/2005/8/layout/orgChart1"/>
    <dgm:cxn modelId="{1CCC52A9-9FEE-47F0-BCEC-AA910A9002F9}" type="presParOf" srcId="{61D53E1E-8277-4499-A146-414F78E100C4}" destId="{4C44ACE6-6654-4361-B374-888398B44BD2}" srcOrd="0" destOrd="0" presId="urn:microsoft.com/office/officeart/2005/8/layout/orgChart1"/>
    <dgm:cxn modelId="{23B33E96-356D-44C0-94E6-9873738C7191}" type="presParOf" srcId="{61D53E1E-8277-4499-A146-414F78E100C4}" destId="{2372B74D-EC09-42DC-8CBD-24E727F1EB7A}" srcOrd="1" destOrd="0" presId="urn:microsoft.com/office/officeart/2005/8/layout/orgChart1"/>
    <dgm:cxn modelId="{55E46073-4265-4310-8D1E-C63E29CA7E68}" type="presParOf" srcId="{6CC54EAE-3E62-4F8F-86D0-FFA27FDBE543}" destId="{83F2074B-B18D-4045-8B53-DCDBA3378DEB}" srcOrd="1" destOrd="0" presId="urn:microsoft.com/office/officeart/2005/8/layout/orgChart1"/>
    <dgm:cxn modelId="{002C1297-ECE5-411B-BEC9-E0AAD820AB2F}" type="presParOf" srcId="{83F2074B-B18D-4045-8B53-DCDBA3378DEB}" destId="{04F160A0-2EEC-475B-97AD-5CE95AB95FD4}" srcOrd="0" destOrd="0" presId="urn:microsoft.com/office/officeart/2005/8/layout/orgChart1"/>
    <dgm:cxn modelId="{3982A6DE-C37B-4BC4-B531-05B970DF55E7}" type="presParOf" srcId="{83F2074B-B18D-4045-8B53-DCDBA3378DEB}" destId="{7780334E-F0AC-4043-BCED-C8B842B51A4A}" srcOrd="1" destOrd="0" presId="urn:microsoft.com/office/officeart/2005/8/layout/orgChart1"/>
    <dgm:cxn modelId="{E070C4DB-7E85-4B7E-9606-5BB8306F7B05}" type="presParOf" srcId="{7780334E-F0AC-4043-BCED-C8B842B51A4A}" destId="{4CC57A93-AD90-4738-BC16-A40A8DF06F16}" srcOrd="0" destOrd="0" presId="urn:microsoft.com/office/officeart/2005/8/layout/orgChart1"/>
    <dgm:cxn modelId="{F8AE6AB6-DA52-4FB2-B295-B98721987887}" type="presParOf" srcId="{4CC57A93-AD90-4738-BC16-A40A8DF06F16}" destId="{C0F78559-168E-442C-95A4-C056CF435390}" srcOrd="0" destOrd="0" presId="urn:microsoft.com/office/officeart/2005/8/layout/orgChart1"/>
    <dgm:cxn modelId="{9908261C-D314-48D1-AFA5-4B2F33CAA222}" type="presParOf" srcId="{4CC57A93-AD90-4738-BC16-A40A8DF06F16}" destId="{DDA8A149-CFF8-4747-A12D-F6C59B50C3DA}" srcOrd="1" destOrd="0" presId="urn:microsoft.com/office/officeart/2005/8/layout/orgChart1"/>
    <dgm:cxn modelId="{35A7F9EB-3E00-4D6E-A00F-5B5C6A38568E}" type="presParOf" srcId="{7780334E-F0AC-4043-BCED-C8B842B51A4A}" destId="{0BFB1D6B-F1BF-4177-86CC-E07678E9EDCA}" srcOrd="1" destOrd="0" presId="urn:microsoft.com/office/officeart/2005/8/layout/orgChart1"/>
    <dgm:cxn modelId="{B994BEF5-46C0-40F8-B91F-232EA2F58BEC}" type="presParOf" srcId="{0BFB1D6B-F1BF-4177-86CC-E07678E9EDCA}" destId="{7D5909DA-16EC-4F77-A6B3-71AA5700CC03}" srcOrd="0" destOrd="0" presId="urn:microsoft.com/office/officeart/2005/8/layout/orgChart1"/>
    <dgm:cxn modelId="{07C06438-840A-42EB-9B96-0D46C850BCAB}" type="presParOf" srcId="{0BFB1D6B-F1BF-4177-86CC-E07678E9EDCA}" destId="{F7CDF7EB-4202-4137-B506-7BE708E76935}" srcOrd="1" destOrd="0" presId="urn:microsoft.com/office/officeart/2005/8/layout/orgChart1"/>
    <dgm:cxn modelId="{AD7F805B-D34C-48F3-AEE0-D6F1167C2D5D}" type="presParOf" srcId="{F7CDF7EB-4202-4137-B506-7BE708E76935}" destId="{C103C3A0-B8BC-40C4-B96B-E7D09A8E71F0}" srcOrd="0" destOrd="0" presId="urn:microsoft.com/office/officeart/2005/8/layout/orgChart1"/>
    <dgm:cxn modelId="{B8465B8A-269B-421D-B54B-248F9B8D7D7A}" type="presParOf" srcId="{C103C3A0-B8BC-40C4-B96B-E7D09A8E71F0}" destId="{29E45F74-4BE7-4258-A94E-361EED1DAE63}" srcOrd="0" destOrd="0" presId="urn:microsoft.com/office/officeart/2005/8/layout/orgChart1"/>
    <dgm:cxn modelId="{21EFB493-6BC4-4E9F-A04A-A37F5046C19D}" type="presParOf" srcId="{C103C3A0-B8BC-40C4-B96B-E7D09A8E71F0}" destId="{0DBF6B6D-A2AA-455C-B942-979ECDC6AA46}" srcOrd="1" destOrd="0" presId="urn:microsoft.com/office/officeart/2005/8/layout/orgChart1"/>
    <dgm:cxn modelId="{3B00027B-D8D5-42F5-B526-14953E10234B}" type="presParOf" srcId="{F7CDF7EB-4202-4137-B506-7BE708E76935}" destId="{CC8D5ACB-CAA3-434E-B36C-107BCE969027}" srcOrd="1" destOrd="0" presId="urn:microsoft.com/office/officeart/2005/8/layout/orgChart1"/>
    <dgm:cxn modelId="{06356F6A-FEB1-4491-8F17-899A9BFE5E09}" type="presParOf" srcId="{CC8D5ACB-CAA3-434E-B36C-107BCE969027}" destId="{9656E98D-4FBD-4D14-B466-2165E2F11373}" srcOrd="0" destOrd="0" presId="urn:microsoft.com/office/officeart/2005/8/layout/orgChart1"/>
    <dgm:cxn modelId="{F99E695D-1D37-4AAC-A9D0-EC3469A4DC35}" type="presParOf" srcId="{CC8D5ACB-CAA3-434E-B36C-107BCE969027}" destId="{5D49E41C-8C2C-4A36-87B8-77AD0853E6CB}" srcOrd="1" destOrd="0" presId="urn:microsoft.com/office/officeart/2005/8/layout/orgChart1"/>
    <dgm:cxn modelId="{8F55AFCB-4570-4040-8576-632CD4D098FE}" type="presParOf" srcId="{5D49E41C-8C2C-4A36-87B8-77AD0853E6CB}" destId="{C2575761-BBCB-42F9-9480-AD96900F23C2}" srcOrd="0" destOrd="0" presId="urn:microsoft.com/office/officeart/2005/8/layout/orgChart1"/>
    <dgm:cxn modelId="{7A2FEC7A-ED0E-4436-ABA3-1921D3D3BCE9}" type="presParOf" srcId="{C2575761-BBCB-42F9-9480-AD96900F23C2}" destId="{B025D50C-1E16-4DC4-B751-9ABB23CD9A1A}" srcOrd="0" destOrd="0" presId="urn:microsoft.com/office/officeart/2005/8/layout/orgChart1"/>
    <dgm:cxn modelId="{D646C1FE-0A99-47B3-9E4C-9DA014F3D10E}" type="presParOf" srcId="{C2575761-BBCB-42F9-9480-AD96900F23C2}" destId="{8B31AA8B-F119-4352-940D-94F0A6668E24}" srcOrd="1" destOrd="0" presId="urn:microsoft.com/office/officeart/2005/8/layout/orgChart1"/>
    <dgm:cxn modelId="{E41D8919-AD90-4151-8C59-F839B5EDC3F4}" type="presParOf" srcId="{5D49E41C-8C2C-4A36-87B8-77AD0853E6CB}" destId="{EB6DBF1F-0861-4084-B096-808E196093C4}" srcOrd="1" destOrd="0" presId="urn:microsoft.com/office/officeart/2005/8/layout/orgChart1"/>
    <dgm:cxn modelId="{165FD594-1826-4749-A41B-61DD2F36381A}" type="presParOf" srcId="{5D49E41C-8C2C-4A36-87B8-77AD0853E6CB}" destId="{11D3B104-09D7-48CF-BB1B-71AFE99E0AD7}" srcOrd="2" destOrd="0" presId="urn:microsoft.com/office/officeart/2005/8/layout/orgChart1"/>
    <dgm:cxn modelId="{7A0DA9AE-76E8-4DB1-B692-F07C28257D09}" type="presParOf" srcId="{F7CDF7EB-4202-4137-B506-7BE708E76935}" destId="{955E56BE-24C8-46FF-99E9-915919C38FC5}" srcOrd="2" destOrd="0" presId="urn:microsoft.com/office/officeart/2005/8/layout/orgChart1"/>
    <dgm:cxn modelId="{53B15A38-FF95-4160-A4D6-4841E12FF375}" type="presParOf" srcId="{7780334E-F0AC-4043-BCED-C8B842B51A4A}" destId="{1978EF02-B36C-4486-80A4-19C982784B34}" srcOrd="2" destOrd="0" presId="urn:microsoft.com/office/officeart/2005/8/layout/orgChart1"/>
    <dgm:cxn modelId="{65B0E3A3-4904-4160-9B10-98F2A0F9C1F3}" type="presParOf" srcId="{6CC54EAE-3E62-4F8F-86D0-FFA27FDBE543}" destId="{6526E399-A86E-4AE6-AB35-67B36230436A}" srcOrd="2" destOrd="0" presId="urn:microsoft.com/office/officeart/2005/8/layout/orgChart1"/>
    <dgm:cxn modelId="{66C25F94-2FBC-4F3E-B9C0-1DD0D0E4AFED}" type="presParOf" srcId="{8C62206A-73A7-48C8-845C-E85C08481841}" destId="{2534A2DD-BB60-4AFC-B453-11631E1D8D98}" srcOrd="2" destOrd="0" presId="urn:microsoft.com/office/officeart/2005/8/layout/orgChart1"/>
    <dgm:cxn modelId="{F3267C28-ACB7-4012-9CDB-E9C325583E57}" type="presParOf" srcId="{7C366005-4F2C-4CE8-B9DD-5DAAF476F6C9}" destId="{09EB6626-78A2-43C7-BD16-26CA621AF5D2}" srcOrd="2" destOrd="0" presId="urn:microsoft.com/office/officeart/2005/8/layout/orgChart1"/>
    <dgm:cxn modelId="{533FF3A9-8DA3-4392-AEA9-6A81B01254E0}" type="presParOf" srcId="{98E79DB9-B0A9-408A-B4CA-55E8E31A0124}" destId="{4BE3EF6E-63A2-4BE1-8193-D417E8C9D9D0}" srcOrd="2" destOrd="0" presId="urn:microsoft.com/office/officeart/2005/8/layout/orgChart1"/>
    <dgm:cxn modelId="{E6DE5D6F-D9EE-42DC-ADCB-74546E2B5084}" type="presParOf" srcId="{0DC3D614-9A7F-4E18-A8EC-B6C48459257B}" destId="{B91BECF7-D985-4EEF-8ED6-761B5E69B7AC}" srcOrd="2" destOrd="0" presId="urn:microsoft.com/office/officeart/2005/8/layout/orgChart1"/>
    <dgm:cxn modelId="{7630024B-1491-449E-8B5E-D4FA47889F52}" type="presParOf" srcId="{B798E1CB-FBB6-48A7-B5BF-431DF94588E2}" destId="{DAB7B3AD-0F02-412A-B344-D49574FA0B09}" srcOrd="2" destOrd="0" presId="urn:microsoft.com/office/officeart/2005/8/layout/orgChart1"/>
    <dgm:cxn modelId="{A661C2FD-3A36-4298-87DC-C588B1857FBF}" type="presParOf" srcId="{EDABA298-BAB4-401F-B953-EF791AD12B84}" destId="{0DC136A3-A798-41E2-A98A-079049BCE0B9}" srcOrd="4" destOrd="0" presId="urn:microsoft.com/office/officeart/2005/8/layout/orgChart1"/>
    <dgm:cxn modelId="{8F8B15BE-2EB9-4BE6-B327-CEA68CCA6ABF}" type="presParOf" srcId="{EDABA298-BAB4-401F-B953-EF791AD12B84}" destId="{E698BA97-404A-455E-A158-0CFE9FEBFC62}" srcOrd="5" destOrd="0" presId="urn:microsoft.com/office/officeart/2005/8/layout/orgChart1"/>
    <dgm:cxn modelId="{5162BB0B-3A0E-4B7D-815A-7F62C96DA3DD}" type="presParOf" srcId="{E698BA97-404A-455E-A158-0CFE9FEBFC62}" destId="{752E99F6-9526-4E75-909A-21FB93CD4770}" srcOrd="0" destOrd="0" presId="urn:microsoft.com/office/officeart/2005/8/layout/orgChart1"/>
    <dgm:cxn modelId="{C1D26916-D71C-41EC-8942-071AFA23B91C}" type="presParOf" srcId="{752E99F6-9526-4E75-909A-21FB93CD4770}" destId="{56D5488D-29FA-4B00-8CC1-44D009CF5278}" srcOrd="0" destOrd="0" presId="urn:microsoft.com/office/officeart/2005/8/layout/orgChart1"/>
    <dgm:cxn modelId="{853B698B-5F80-4FF3-90A2-132EBA1AC45B}" type="presParOf" srcId="{752E99F6-9526-4E75-909A-21FB93CD4770}" destId="{5EE2AA1A-9D02-40EF-8BD3-FD0E74DBD579}" srcOrd="1" destOrd="0" presId="urn:microsoft.com/office/officeart/2005/8/layout/orgChart1"/>
    <dgm:cxn modelId="{316F128A-9795-4987-AAA1-18B9E2865AE0}" type="presParOf" srcId="{E698BA97-404A-455E-A158-0CFE9FEBFC62}" destId="{B32E3262-CA83-4E8E-AE79-099F99D47DD8}" srcOrd="1" destOrd="0" presId="urn:microsoft.com/office/officeart/2005/8/layout/orgChart1"/>
    <dgm:cxn modelId="{60CCF91D-B958-4527-BE22-A3AEDE1D98B6}" type="presParOf" srcId="{B32E3262-CA83-4E8E-AE79-099F99D47DD8}" destId="{DA639C6B-246C-4C98-A9EC-30BEBC87C9DB}" srcOrd="0" destOrd="0" presId="urn:microsoft.com/office/officeart/2005/8/layout/orgChart1"/>
    <dgm:cxn modelId="{76EBE611-8E47-4BA0-BC61-BF8FBD739205}" type="presParOf" srcId="{B32E3262-CA83-4E8E-AE79-099F99D47DD8}" destId="{936154EE-268E-4FC3-B03C-50F33C3B7BFE}" srcOrd="1" destOrd="0" presId="urn:microsoft.com/office/officeart/2005/8/layout/orgChart1"/>
    <dgm:cxn modelId="{B19EA778-239F-4D66-B168-DCE822E692E3}" type="presParOf" srcId="{936154EE-268E-4FC3-B03C-50F33C3B7BFE}" destId="{9865B5B1-E891-4C7D-9D15-5C7D22423654}" srcOrd="0" destOrd="0" presId="urn:microsoft.com/office/officeart/2005/8/layout/orgChart1"/>
    <dgm:cxn modelId="{AAAE5F2F-F618-47A8-8FAD-1D14B2E15244}" type="presParOf" srcId="{9865B5B1-E891-4C7D-9D15-5C7D22423654}" destId="{21BF964D-D581-4FE9-9842-3698978D8DC7}" srcOrd="0" destOrd="0" presId="urn:microsoft.com/office/officeart/2005/8/layout/orgChart1"/>
    <dgm:cxn modelId="{F14ECAA2-FF13-4193-8945-AAC67146FCFD}" type="presParOf" srcId="{9865B5B1-E891-4C7D-9D15-5C7D22423654}" destId="{4CAD570A-A9D1-4DDC-99F1-BE9C19290003}" srcOrd="1" destOrd="0" presId="urn:microsoft.com/office/officeart/2005/8/layout/orgChart1"/>
    <dgm:cxn modelId="{8492082F-AA09-480D-A6D3-012EB34EC8A2}" type="presParOf" srcId="{936154EE-268E-4FC3-B03C-50F33C3B7BFE}" destId="{92A478C2-650A-4918-B499-71E31526A8AC}" srcOrd="1" destOrd="0" presId="urn:microsoft.com/office/officeart/2005/8/layout/orgChart1"/>
    <dgm:cxn modelId="{1F8ACDE2-53DA-48CE-91E4-BC3C3A239317}" type="presParOf" srcId="{92A478C2-650A-4918-B499-71E31526A8AC}" destId="{8B50BE2D-CE01-4B74-BABC-04893EACFA78}" srcOrd="0" destOrd="0" presId="urn:microsoft.com/office/officeart/2005/8/layout/orgChart1"/>
    <dgm:cxn modelId="{7CF3F08E-DF79-4827-A07A-60BAA2664BC5}" type="presParOf" srcId="{92A478C2-650A-4918-B499-71E31526A8AC}" destId="{2A1F9CE7-58AF-43D8-8B4B-79D635D253AB}" srcOrd="1" destOrd="0" presId="urn:microsoft.com/office/officeart/2005/8/layout/orgChart1"/>
    <dgm:cxn modelId="{5E4DFDFA-FDC6-41B4-AA80-8493B0721CAB}" type="presParOf" srcId="{2A1F9CE7-58AF-43D8-8B4B-79D635D253AB}" destId="{B882D4BB-DB04-492D-83C6-88001FCD6D85}" srcOrd="0" destOrd="0" presId="urn:microsoft.com/office/officeart/2005/8/layout/orgChart1"/>
    <dgm:cxn modelId="{7FFA9245-9E1C-4DBC-ABFA-F22F5958B959}" type="presParOf" srcId="{B882D4BB-DB04-492D-83C6-88001FCD6D85}" destId="{751F1BA0-02F6-4438-9FE8-C778233B04FC}" srcOrd="0" destOrd="0" presId="urn:microsoft.com/office/officeart/2005/8/layout/orgChart1"/>
    <dgm:cxn modelId="{AE5BFADF-095C-41A5-9050-13DFE4908F80}" type="presParOf" srcId="{B882D4BB-DB04-492D-83C6-88001FCD6D85}" destId="{D799C4EB-D0EC-4041-B77D-20796D3DA868}" srcOrd="1" destOrd="0" presId="urn:microsoft.com/office/officeart/2005/8/layout/orgChart1"/>
    <dgm:cxn modelId="{1AB24155-A89A-4B45-95E5-0BE9D3DB5984}" type="presParOf" srcId="{2A1F9CE7-58AF-43D8-8B4B-79D635D253AB}" destId="{7D542DE4-385F-4FE7-8763-1EA44445AD41}" srcOrd="1" destOrd="0" presId="urn:microsoft.com/office/officeart/2005/8/layout/orgChart1"/>
    <dgm:cxn modelId="{1CE0C153-1B0D-4D3C-A070-7B48EA088879}" type="presParOf" srcId="{7D542DE4-385F-4FE7-8763-1EA44445AD41}" destId="{2D683BB4-F7F1-4116-B57B-62CA723978E8}" srcOrd="0" destOrd="0" presId="urn:microsoft.com/office/officeart/2005/8/layout/orgChart1"/>
    <dgm:cxn modelId="{929E66D5-5719-4677-BBD4-813DCEF9ABC1}" type="presParOf" srcId="{7D542DE4-385F-4FE7-8763-1EA44445AD41}" destId="{AB78400C-52FB-44E8-AB3E-2DDFC1065B45}" srcOrd="1" destOrd="0" presId="urn:microsoft.com/office/officeart/2005/8/layout/orgChart1"/>
    <dgm:cxn modelId="{E30A9E67-5F24-4AF5-B743-4335EF6B5908}" type="presParOf" srcId="{AB78400C-52FB-44E8-AB3E-2DDFC1065B45}" destId="{C2EC6D0A-A8AA-4830-A803-1AF82E0BD00A}" srcOrd="0" destOrd="0" presId="urn:microsoft.com/office/officeart/2005/8/layout/orgChart1"/>
    <dgm:cxn modelId="{B0C42432-007D-4AFD-9796-266066BD52D5}" type="presParOf" srcId="{C2EC6D0A-A8AA-4830-A803-1AF82E0BD00A}" destId="{EA70592E-C730-4FE6-9674-35A5405E4B31}" srcOrd="0" destOrd="0" presId="urn:microsoft.com/office/officeart/2005/8/layout/orgChart1"/>
    <dgm:cxn modelId="{86B07BBC-CF2E-4786-8E9C-706FFE676ECF}" type="presParOf" srcId="{C2EC6D0A-A8AA-4830-A803-1AF82E0BD00A}" destId="{756C6932-FF1E-438A-89B2-DF5FBDB773B8}" srcOrd="1" destOrd="0" presId="urn:microsoft.com/office/officeart/2005/8/layout/orgChart1"/>
    <dgm:cxn modelId="{732154C9-2565-41EF-A20D-20F3ADE969EA}" type="presParOf" srcId="{AB78400C-52FB-44E8-AB3E-2DDFC1065B45}" destId="{0FE860B2-28D3-4E56-9EE5-E47C4A3675C7}" srcOrd="1" destOrd="0" presId="urn:microsoft.com/office/officeart/2005/8/layout/orgChart1"/>
    <dgm:cxn modelId="{EE713090-90B8-4838-A1A5-92CB659EEA99}" type="presParOf" srcId="{0FE860B2-28D3-4E56-9EE5-E47C4A3675C7}" destId="{EE7BC73E-3868-4180-B18A-8570FAD68CC0}" srcOrd="0" destOrd="0" presId="urn:microsoft.com/office/officeart/2005/8/layout/orgChart1"/>
    <dgm:cxn modelId="{CEDA4BC2-4A38-4E90-9863-9E54A7DB7355}" type="presParOf" srcId="{0FE860B2-28D3-4E56-9EE5-E47C4A3675C7}" destId="{87779745-CB4C-4F56-BE1E-5B87F34A60AC}" srcOrd="1" destOrd="0" presId="urn:microsoft.com/office/officeart/2005/8/layout/orgChart1"/>
    <dgm:cxn modelId="{612E8773-596D-4A23-BA26-DC777998C00B}" type="presParOf" srcId="{87779745-CB4C-4F56-BE1E-5B87F34A60AC}" destId="{08B810FE-6999-4FAB-9F8F-D688F399CB26}" srcOrd="0" destOrd="0" presId="urn:microsoft.com/office/officeart/2005/8/layout/orgChart1"/>
    <dgm:cxn modelId="{ACA61A11-3F3A-471B-A33C-9B2636ACA174}" type="presParOf" srcId="{08B810FE-6999-4FAB-9F8F-D688F399CB26}" destId="{526B5704-0A91-4792-85E2-BC3E0796695D}" srcOrd="0" destOrd="0" presId="urn:microsoft.com/office/officeart/2005/8/layout/orgChart1"/>
    <dgm:cxn modelId="{0AEC34CA-CCA6-4BB2-B2DC-2722A33EB8B8}" type="presParOf" srcId="{08B810FE-6999-4FAB-9F8F-D688F399CB26}" destId="{60585D7E-625E-4947-A620-57A1D397D54D}" srcOrd="1" destOrd="0" presId="urn:microsoft.com/office/officeart/2005/8/layout/orgChart1"/>
    <dgm:cxn modelId="{C2EE4477-442F-4D1C-80C5-F232773328AD}" type="presParOf" srcId="{87779745-CB4C-4F56-BE1E-5B87F34A60AC}" destId="{E116EFE1-253C-49F2-9866-266A370998B9}" srcOrd="1" destOrd="0" presId="urn:microsoft.com/office/officeart/2005/8/layout/orgChart1"/>
    <dgm:cxn modelId="{23E194F0-4F53-4182-8478-596C8D207C16}" type="presParOf" srcId="{87779745-CB4C-4F56-BE1E-5B87F34A60AC}" destId="{97B9429C-1377-49D3-B9BB-DB8655DE662B}" srcOrd="2" destOrd="0" presId="urn:microsoft.com/office/officeart/2005/8/layout/orgChart1"/>
    <dgm:cxn modelId="{134F9441-6049-4ABE-9AC1-432D848EB741}" type="presParOf" srcId="{AB78400C-52FB-44E8-AB3E-2DDFC1065B45}" destId="{A31F24AA-57C8-48D1-8E16-88F5B81C4DE6}" srcOrd="2" destOrd="0" presId="urn:microsoft.com/office/officeart/2005/8/layout/orgChart1"/>
    <dgm:cxn modelId="{CC138216-B68D-4130-B3F5-68147C79194D}" type="presParOf" srcId="{2A1F9CE7-58AF-43D8-8B4B-79D635D253AB}" destId="{753490F2-8F02-4E17-9382-4D275FB12671}" srcOrd="2" destOrd="0" presId="urn:microsoft.com/office/officeart/2005/8/layout/orgChart1"/>
    <dgm:cxn modelId="{376B678F-8838-4868-88A6-BCF86CC6834D}" type="presParOf" srcId="{936154EE-268E-4FC3-B03C-50F33C3B7BFE}" destId="{FFDEE71E-FA21-4D59-9A8C-AA16FB456478}" srcOrd="2" destOrd="0" presId="urn:microsoft.com/office/officeart/2005/8/layout/orgChart1"/>
    <dgm:cxn modelId="{19313798-EFA0-4D91-A105-F989016A3BD7}" type="presParOf" srcId="{E698BA97-404A-455E-A158-0CFE9FEBFC62}" destId="{EAA64A75-6E16-4B0E-8964-B1CAA63FD43D}" srcOrd="2" destOrd="0" presId="urn:microsoft.com/office/officeart/2005/8/layout/orgChart1"/>
    <dgm:cxn modelId="{1B8247D5-2380-49DE-BB1E-1E666AC8E091}" type="presParOf" srcId="{EDABA298-BAB4-401F-B953-EF791AD12B84}" destId="{7DE3A3EC-08AD-4A43-88C0-7C27032B902C}" srcOrd="6" destOrd="0" presId="urn:microsoft.com/office/officeart/2005/8/layout/orgChart1"/>
    <dgm:cxn modelId="{FF067085-40D1-49CC-BD7B-BC80D2873874}" type="presParOf" srcId="{EDABA298-BAB4-401F-B953-EF791AD12B84}" destId="{CA148A43-2544-4026-9821-D875B81CAA04}" srcOrd="7" destOrd="0" presId="urn:microsoft.com/office/officeart/2005/8/layout/orgChart1"/>
    <dgm:cxn modelId="{FE33D9ED-2BD5-4FE8-8BAD-7CCF6C4CE258}" type="presParOf" srcId="{CA148A43-2544-4026-9821-D875B81CAA04}" destId="{D1C9BE01-EADD-4DFE-8FE1-DCE99551881E}" srcOrd="0" destOrd="0" presId="urn:microsoft.com/office/officeart/2005/8/layout/orgChart1"/>
    <dgm:cxn modelId="{7378C585-C11E-4404-8030-99AA482BE317}" type="presParOf" srcId="{D1C9BE01-EADD-4DFE-8FE1-DCE99551881E}" destId="{CC9E0B5D-43A8-4192-A942-2DE891BF5311}" srcOrd="0" destOrd="0" presId="urn:microsoft.com/office/officeart/2005/8/layout/orgChart1"/>
    <dgm:cxn modelId="{EE388C1C-3804-400A-9AF0-AB756D3C655A}" type="presParOf" srcId="{D1C9BE01-EADD-4DFE-8FE1-DCE99551881E}" destId="{D4566734-99E3-4516-8A05-83B17692E20F}" srcOrd="1" destOrd="0" presId="urn:microsoft.com/office/officeart/2005/8/layout/orgChart1"/>
    <dgm:cxn modelId="{1321ED08-6FD0-48D9-8B60-ED43828CFE93}" type="presParOf" srcId="{CA148A43-2544-4026-9821-D875B81CAA04}" destId="{DEF74B8E-FDA3-47C3-86C5-6F66C0113F35}" srcOrd="1" destOrd="0" presId="urn:microsoft.com/office/officeart/2005/8/layout/orgChart1"/>
    <dgm:cxn modelId="{D7923BF2-B15D-456D-8A89-77FD5420DDCD}" type="presParOf" srcId="{DEF74B8E-FDA3-47C3-86C5-6F66C0113F35}" destId="{DDBD2D78-4C52-49CB-B071-1EB1599C66D9}" srcOrd="0" destOrd="0" presId="urn:microsoft.com/office/officeart/2005/8/layout/orgChart1"/>
    <dgm:cxn modelId="{2E8BB566-3E70-48C5-83A2-833C0D409C36}" type="presParOf" srcId="{DEF74B8E-FDA3-47C3-86C5-6F66C0113F35}" destId="{5FAC97AA-1126-48ED-A938-A83E716879A3}" srcOrd="1" destOrd="0" presId="urn:microsoft.com/office/officeart/2005/8/layout/orgChart1"/>
    <dgm:cxn modelId="{494619B3-E9A0-46A0-B3F7-F8ECA0C16DAA}" type="presParOf" srcId="{5FAC97AA-1126-48ED-A938-A83E716879A3}" destId="{BAA24069-B23D-405F-8443-92E88792CCDC}" srcOrd="0" destOrd="0" presId="urn:microsoft.com/office/officeart/2005/8/layout/orgChart1"/>
    <dgm:cxn modelId="{647336AC-CF1C-420E-B40C-B7D868EE8566}" type="presParOf" srcId="{BAA24069-B23D-405F-8443-92E88792CCDC}" destId="{5693EC74-B11F-4147-BF47-6A8AC4627634}" srcOrd="0" destOrd="0" presId="urn:microsoft.com/office/officeart/2005/8/layout/orgChart1"/>
    <dgm:cxn modelId="{5A0C0608-7F5C-4132-9C79-6A332355482B}" type="presParOf" srcId="{BAA24069-B23D-405F-8443-92E88792CCDC}" destId="{EC04A333-85D3-4017-90E7-B58E6AE41049}" srcOrd="1" destOrd="0" presId="urn:microsoft.com/office/officeart/2005/8/layout/orgChart1"/>
    <dgm:cxn modelId="{E0912EE5-091A-417C-9914-FFB8F0CBA895}" type="presParOf" srcId="{5FAC97AA-1126-48ED-A938-A83E716879A3}" destId="{73492FA9-DD13-48ED-8430-9B77DB011F1F}" srcOrd="1" destOrd="0" presId="urn:microsoft.com/office/officeart/2005/8/layout/orgChart1"/>
    <dgm:cxn modelId="{31EDA488-FDEA-4595-80E5-F89E5B3DDCF9}" type="presParOf" srcId="{73492FA9-DD13-48ED-8430-9B77DB011F1F}" destId="{19A379C4-BE53-4074-AFC4-B11327B33508}" srcOrd="0" destOrd="0" presId="urn:microsoft.com/office/officeart/2005/8/layout/orgChart1"/>
    <dgm:cxn modelId="{DA0F2A27-25EB-4F3E-BB7A-DDA84B3E79A3}" type="presParOf" srcId="{73492FA9-DD13-48ED-8430-9B77DB011F1F}" destId="{0FD38827-5DB9-4210-98B8-8DFC3A13D139}" srcOrd="1" destOrd="0" presId="urn:microsoft.com/office/officeart/2005/8/layout/orgChart1"/>
    <dgm:cxn modelId="{548993FD-10C2-4BEA-82F2-DECC59B56675}" type="presParOf" srcId="{0FD38827-5DB9-4210-98B8-8DFC3A13D139}" destId="{1828A873-3E00-41F8-AC1A-FF35057B385D}" srcOrd="0" destOrd="0" presId="urn:microsoft.com/office/officeart/2005/8/layout/orgChart1"/>
    <dgm:cxn modelId="{77657C96-7451-476E-8FD9-6C5CEA8B2363}" type="presParOf" srcId="{1828A873-3E00-41F8-AC1A-FF35057B385D}" destId="{8D7F9A8A-0DAF-4D1C-97A2-9F2B70DF367F}" srcOrd="0" destOrd="0" presId="urn:microsoft.com/office/officeart/2005/8/layout/orgChart1"/>
    <dgm:cxn modelId="{89DC51F5-1E54-490F-B5E0-B9D4D2DEF1F9}" type="presParOf" srcId="{1828A873-3E00-41F8-AC1A-FF35057B385D}" destId="{E7F17793-4CD8-4292-B7A0-9AE1A9D649CC}" srcOrd="1" destOrd="0" presId="urn:microsoft.com/office/officeart/2005/8/layout/orgChart1"/>
    <dgm:cxn modelId="{825A961F-3068-464D-99C3-E258D6A4A750}" type="presParOf" srcId="{0FD38827-5DB9-4210-98B8-8DFC3A13D139}" destId="{1A098FB8-4DCB-413C-87A2-B6CC4B73653E}" srcOrd="1" destOrd="0" presId="urn:microsoft.com/office/officeart/2005/8/layout/orgChart1"/>
    <dgm:cxn modelId="{3169CFB1-C69F-4FC7-AD2C-64663EDA935D}" type="presParOf" srcId="{1A098FB8-4DCB-413C-87A2-B6CC4B73653E}" destId="{47AD68B3-779E-422D-9485-A9F0C232601D}" srcOrd="0" destOrd="0" presId="urn:microsoft.com/office/officeart/2005/8/layout/orgChart1"/>
    <dgm:cxn modelId="{2C0358A0-7733-4562-A2FA-A37EEB492E36}" type="presParOf" srcId="{1A098FB8-4DCB-413C-87A2-B6CC4B73653E}" destId="{D320564A-25BB-43DE-A167-2ED04043D7D1}" srcOrd="1" destOrd="0" presId="urn:microsoft.com/office/officeart/2005/8/layout/orgChart1"/>
    <dgm:cxn modelId="{2873708E-18DB-4F64-8A23-B47FE0B64ABE}" type="presParOf" srcId="{D320564A-25BB-43DE-A167-2ED04043D7D1}" destId="{DA3F7E15-8831-4EA0-B101-748BCA0D73C9}" srcOrd="0" destOrd="0" presId="urn:microsoft.com/office/officeart/2005/8/layout/orgChart1"/>
    <dgm:cxn modelId="{1562CC2A-9590-4B7E-AAF0-72C8A2AB71D9}" type="presParOf" srcId="{DA3F7E15-8831-4EA0-B101-748BCA0D73C9}" destId="{80E47FC7-2561-42DE-B425-846E65D341C8}" srcOrd="0" destOrd="0" presId="urn:microsoft.com/office/officeart/2005/8/layout/orgChart1"/>
    <dgm:cxn modelId="{DDD1BA46-CD94-4BEA-BDB7-737B7873AB82}" type="presParOf" srcId="{DA3F7E15-8831-4EA0-B101-748BCA0D73C9}" destId="{B5A22487-AB0F-4DC3-9904-CC133AE10631}" srcOrd="1" destOrd="0" presId="urn:microsoft.com/office/officeart/2005/8/layout/orgChart1"/>
    <dgm:cxn modelId="{1374A884-98A3-4347-BB0A-E213D837307C}" type="presParOf" srcId="{D320564A-25BB-43DE-A167-2ED04043D7D1}" destId="{8A81BF1A-4E32-40DA-8DF1-3B799C672CA7}" srcOrd="1" destOrd="0" presId="urn:microsoft.com/office/officeart/2005/8/layout/orgChart1"/>
    <dgm:cxn modelId="{CBB60A7A-23AC-4375-BAB3-62D8B46833EF}" type="presParOf" srcId="{D320564A-25BB-43DE-A167-2ED04043D7D1}" destId="{0B91C1CE-332A-4A6C-9DB6-23C1BF73A6FA}" srcOrd="2" destOrd="0" presId="urn:microsoft.com/office/officeart/2005/8/layout/orgChart1"/>
    <dgm:cxn modelId="{70FB3702-5B61-423C-944F-7D226BF2AABC}" type="presParOf" srcId="{1A098FB8-4DCB-413C-87A2-B6CC4B73653E}" destId="{573E3388-1CC4-40E6-8F15-A7D00926297C}" srcOrd="2" destOrd="0" presId="urn:microsoft.com/office/officeart/2005/8/layout/orgChart1"/>
    <dgm:cxn modelId="{697B309E-F032-4220-B069-EA1C0D6CB315}" type="presParOf" srcId="{1A098FB8-4DCB-413C-87A2-B6CC4B73653E}" destId="{2DA436D1-3415-4770-A17F-FEA91FF4CEA2}" srcOrd="3" destOrd="0" presId="urn:microsoft.com/office/officeart/2005/8/layout/orgChart1"/>
    <dgm:cxn modelId="{04C79E9E-92E7-4233-B671-6C2D99057337}" type="presParOf" srcId="{2DA436D1-3415-4770-A17F-FEA91FF4CEA2}" destId="{527AB23D-614E-4E12-A019-BD5CE6075087}" srcOrd="0" destOrd="0" presId="urn:microsoft.com/office/officeart/2005/8/layout/orgChart1"/>
    <dgm:cxn modelId="{FD7121FF-A3A3-4492-B589-9AEDB2CAA499}" type="presParOf" srcId="{527AB23D-614E-4E12-A019-BD5CE6075087}" destId="{1D8F5C05-BDD8-4B57-B76A-EBA9B1B0AB54}" srcOrd="0" destOrd="0" presId="urn:microsoft.com/office/officeart/2005/8/layout/orgChart1"/>
    <dgm:cxn modelId="{3848FC05-2009-4414-893B-3291AC5FCA26}" type="presParOf" srcId="{527AB23D-614E-4E12-A019-BD5CE6075087}" destId="{C21B9E90-F996-4B0A-92B9-B8715CC3065F}" srcOrd="1" destOrd="0" presId="urn:microsoft.com/office/officeart/2005/8/layout/orgChart1"/>
    <dgm:cxn modelId="{D6AADB19-4382-4CD0-9C0C-81F97ED1BDBA}" type="presParOf" srcId="{2DA436D1-3415-4770-A17F-FEA91FF4CEA2}" destId="{D7296A60-D7A7-4948-94D7-835298A21C5D}" srcOrd="1" destOrd="0" presId="urn:microsoft.com/office/officeart/2005/8/layout/orgChart1"/>
    <dgm:cxn modelId="{20AFBED1-606C-4358-B174-E24AB2BBC68A}" type="presParOf" srcId="{2DA436D1-3415-4770-A17F-FEA91FF4CEA2}" destId="{85A3325E-EE45-4313-9146-884D6838BB33}" srcOrd="2" destOrd="0" presId="urn:microsoft.com/office/officeart/2005/8/layout/orgChart1"/>
    <dgm:cxn modelId="{34F5E029-7EE3-4C14-B605-51C36B172BE6}" type="presParOf" srcId="{0FD38827-5DB9-4210-98B8-8DFC3A13D139}" destId="{6DD065E5-BD2B-4A1B-AEE3-03E1EDD26691}" srcOrd="2" destOrd="0" presId="urn:microsoft.com/office/officeart/2005/8/layout/orgChart1"/>
    <dgm:cxn modelId="{D1BEE902-33A7-4558-B22F-2D191A9B5460}" type="presParOf" srcId="{5FAC97AA-1126-48ED-A938-A83E716879A3}" destId="{8ABA9311-E90D-4F98-B760-B98934C56E43}" srcOrd="2" destOrd="0" presId="urn:microsoft.com/office/officeart/2005/8/layout/orgChart1"/>
    <dgm:cxn modelId="{16DEF683-25C5-42E3-9B39-A1E2119B21DD}" type="presParOf" srcId="{CA148A43-2544-4026-9821-D875B81CAA04}" destId="{5984604E-3ECD-49FD-85C9-CEF96F5DE441}" srcOrd="2" destOrd="0" presId="urn:microsoft.com/office/officeart/2005/8/layout/orgChart1"/>
    <dgm:cxn modelId="{492BDE45-3D6F-43AA-8DF3-98B5BE005D7A}" type="presParOf" srcId="{EDABA298-BAB4-401F-B953-EF791AD12B84}" destId="{1DF94339-7F84-45D7-B975-F797D7DF9CD6}" srcOrd="8" destOrd="0" presId="urn:microsoft.com/office/officeart/2005/8/layout/orgChart1"/>
    <dgm:cxn modelId="{DE67DBF9-10F7-40B3-B268-C99F09F5C143}" type="presParOf" srcId="{EDABA298-BAB4-401F-B953-EF791AD12B84}" destId="{E38AF580-F27B-45E0-9ABC-44C00C5132EC}" srcOrd="9" destOrd="0" presId="urn:microsoft.com/office/officeart/2005/8/layout/orgChart1"/>
    <dgm:cxn modelId="{19830A53-DE9E-4E2D-958D-17B47E738A5C}" type="presParOf" srcId="{E38AF580-F27B-45E0-9ABC-44C00C5132EC}" destId="{A6E9B2AE-8FFD-4F93-ADB2-D5C27F00D8D1}" srcOrd="0" destOrd="0" presId="urn:microsoft.com/office/officeart/2005/8/layout/orgChart1"/>
    <dgm:cxn modelId="{5282B5C2-A2DB-472C-88E8-CCBCCE58EEB8}" type="presParOf" srcId="{A6E9B2AE-8FFD-4F93-ADB2-D5C27F00D8D1}" destId="{062605C2-D8E1-43D3-BEEE-097E56B17061}" srcOrd="0" destOrd="0" presId="urn:microsoft.com/office/officeart/2005/8/layout/orgChart1"/>
    <dgm:cxn modelId="{4359A5EF-8916-4292-9350-2A615CD159F4}" type="presParOf" srcId="{A6E9B2AE-8FFD-4F93-ADB2-D5C27F00D8D1}" destId="{8CF1FEEA-4D4F-46A1-9196-47EE67F71A57}" srcOrd="1" destOrd="0" presId="urn:microsoft.com/office/officeart/2005/8/layout/orgChart1"/>
    <dgm:cxn modelId="{6F7D2532-7176-4E4B-A5F9-9CA166084601}" type="presParOf" srcId="{E38AF580-F27B-45E0-9ABC-44C00C5132EC}" destId="{4D74A6D8-637B-4368-ACFF-A10C638BE785}" srcOrd="1" destOrd="0" presId="urn:microsoft.com/office/officeart/2005/8/layout/orgChart1"/>
    <dgm:cxn modelId="{D74028AA-26D9-4FFF-8F0B-1FE292D21915}" type="presParOf" srcId="{4D74A6D8-637B-4368-ACFF-A10C638BE785}" destId="{4B1E3ACD-E455-4054-9994-9E010C75A07B}" srcOrd="0" destOrd="0" presId="urn:microsoft.com/office/officeart/2005/8/layout/orgChart1"/>
    <dgm:cxn modelId="{FFA985F7-71C2-4FB5-82DD-4EEAFE7606EF}" type="presParOf" srcId="{4D74A6D8-637B-4368-ACFF-A10C638BE785}" destId="{7FD578E5-5E57-461D-8AD6-0E48DD0B895A}" srcOrd="1" destOrd="0" presId="urn:microsoft.com/office/officeart/2005/8/layout/orgChart1"/>
    <dgm:cxn modelId="{35C2A740-CE0E-45AA-80ED-9CDD533A0AF1}" type="presParOf" srcId="{7FD578E5-5E57-461D-8AD6-0E48DD0B895A}" destId="{E6D7F780-E9D2-47FF-BA8C-A95E1C75D1BD}" srcOrd="0" destOrd="0" presId="urn:microsoft.com/office/officeart/2005/8/layout/orgChart1"/>
    <dgm:cxn modelId="{7862E196-2155-4194-822F-A2FF760049D4}" type="presParOf" srcId="{E6D7F780-E9D2-47FF-BA8C-A95E1C75D1BD}" destId="{06B70484-556A-4B8B-BB2D-197FFA517AE0}" srcOrd="0" destOrd="0" presId="urn:microsoft.com/office/officeart/2005/8/layout/orgChart1"/>
    <dgm:cxn modelId="{C679CD7B-A108-4FCC-8BD3-C19F6D5C5C67}" type="presParOf" srcId="{E6D7F780-E9D2-47FF-BA8C-A95E1C75D1BD}" destId="{220DC058-5B62-403C-9C95-5C52AB66C193}" srcOrd="1" destOrd="0" presId="urn:microsoft.com/office/officeart/2005/8/layout/orgChart1"/>
    <dgm:cxn modelId="{63432D04-48D2-47D7-B350-02D3CED520C1}" type="presParOf" srcId="{7FD578E5-5E57-461D-8AD6-0E48DD0B895A}" destId="{6BF33D62-E4B5-4EAD-AC58-F960F35A7DDC}" srcOrd="1" destOrd="0" presId="urn:microsoft.com/office/officeart/2005/8/layout/orgChart1"/>
    <dgm:cxn modelId="{253B9EC3-51A4-491B-BB93-DE8277273CB0}" type="presParOf" srcId="{6BF33D62-E4B5-4EAD-AC58-F960F35A7DDC}" destId="{CB7FEAF4-1A9E-41DC-8DBD-E11866863D08}" srcOrd="0" destOrd="0" presId="urn:microsoft.com/office/officeart/2005/8/layout/orgChart1"/>
    <dgm:cxn modelId="{C0AFCEC6-67B0-493E-A85F-0427351D3B4B}" type="presParOf" srcId="{6BF33D62-E4B5-4EAD-AC58-F960F35A7DDC}" destId="{D9934555-EB11-4900-8AC8-7A3A387B93E6}" srcOrd="1" destOrd="0" presId="urn:microsoft.com/office/officeart/2005/8/layout/orgChart1"/>
    <dgm:cxn modelId="{A6BA0F87-B67D-4068-9551-FD97BF14706B}" type="presParOf" srcId="{D9934555-EB11-4900-8AC8-7A3A387B93E6}" destId="{A386B1CF-08A2-4DAF-85DE-13176D1B63E8}" srcOrd="0" destOrd="0" presId="urn:microsoft.com/office/officeart/2005/8/layout/orgChart1"/>
    <dgm:cxn modelId="{8B9552A6-77C6-4714-89F6-2A34FB77206A}" type="presParOf" srcId="{A386B1CF-08A2-4DAF-85DE-13176D1B63E8}" destId="{3CD9959C-4B79-421B-85A3-33727247482B}" srcOrd="0" destOrd="0" presId="urn:microsoft.com/office/officeart/2005/8/layout/orgChart1"/>
    <dgm:cxn modelId="{F35E622A-8F0A-4D60-BE61-DE8BC036210E}" type="presParOf" srcId="{A386B1CF-08A2-4DAF-85DE-13176D1B63E8}" destId="{64339257-BA4A-4CB9-85DB-F219DE72F245}" srcOrd="1" destOrd="0" presId="urn:microsoft.com/office/officeart/2005/8/layout/orgChart1"/>
    <dgm:cxn modelId="{4B973BBD-ED71-4879-8328-0E4FE22A9681}" type="presParOf" srcId="{D9934555-EB11-4900-8AC8-7A3A387B93E6}" destId="{C6614FF7-B6C5-424C-8F89-38FDC099DFA8}" srcOrd="1" destOrd="0" presId="urn:microsoft.com/office/officeart/2005/8/layout/orgChart1"/>
    <dgm:cxn modelId="{137C9F99-DA91-4E81-9C1E-ED361B91264E}" type="presParOf" srcId="{C6614FF7-B6C5-424C-8F89-38FDC099DFA8}" destId="{8B535291-8082-4C7A-A2D5-FAFFD7A53474}" srcOrd="0" destOrd="0" presId="urn:microsoft.com/office/officeart/2005/8/layout/orgChart1"/>
    <dgm:cxn modelId="{0EE0E037-A7AE-468A-AF4A-6458C98E10C6}" type="presParOf" srcId="{C6614FF7-B6C5-424C-8F89-38FDC099DFA8}" destId="{4C8373F2-7A24-4089-83C0-32CFF689F5EB}" srcOrd="1" destOrd="0" presId="urn:microsoft.com/office/officeart/2005/8/layout/orgChart1"/>
    <dgm:cxn modelId="{3C278FDC-991E-4403-918F-B2FA3C6C1F26}" type="presParOf" srcId="{4C8373F2-7A24-4089-83C0-32CFF689F5EB}" destId="{E0693BD0-6D4B-4CC1-9879-A04E49972908}" srcOrd="0" destOrd="0" presId="urn:microsoft.com/office/officeart/2005/8/layout/orgChart1"/>
    <dgm:cxn modelId="{48811C6E-F2DC-4AEE-B850-800431D86B09}" type="presParOf" srcId="{E0693BD0-6D4B-4CC1-9879-A04E49972908}" destId="{35252746-5630-4350-8C87-CB7CA7E912FB}" srcOrd="0" destOrd="0" presId="urn:microsoft.com/office/officeart/2005/8/layout/orgChart1"/>
    <dgm:cxn modelId="{128E7904-AEB7-47C7-98A1-4159AFE6B247}" type="presParOf" srcId="{E0693BD0-6D4B-4CC1-9879-A04E49972908}" destId="{F6D81210-4206-4F2D-A75D-6C4CEF3D7554}" srcOrd="1" destOrd="0" presId="urn:microsoft.com/office/officeart/2005/8/layout/orgChart1"/>
    <dgm:cxn modelId="{0E5CFE9E-AE2D-432C-B414-067ADF78E113}" type="presParOf" srcId="{4C8373F2-7A24-4089-83C0-32CFF689F5EB}" destId="{2C984673-450C-4313-9221-2616177B94A1}" srcOrd="1" destOrd="0" presId="urn:microsoft.com/office/officeart/2005/8/layout/orgChart1"/>
    <dgm:cxn modelId="{EEF5F126-6C53-4901-A57D-2B130F21339C}" type="presParOf" srcId="{2C984673-450C-4313-9221-2616177B94A1}" destId="{6A199537-CC1A-4CF2-8C73-20145EF36A42}" srcOrd="0" destOrd="0" presId="urn:microsoft.com/office/officeart/2005/8/layout/orgChart1"/>
    <dgm:cxn modelId="{0C8EA8E1-341B-44EA-9FCC-57CC81B0A246}" type="presParOf" srcId="{2C984673-450C-4313-9221-2616177B94A1}" destId="{BC7272B2-9F87-45AD-BCA6-984EA5B909C7}" srcOrd="1" destOrd="0" presId="urn:microsoft.com/office/officeart/2005/8/layout/orgChart1"/>
    <dgm:cxn modelId="{B2E6B1FD-B16A-47EA-9063-1BBC097774F8}" type="presParOf" srcId="{BC7272B2-9F87-45AD-BCA6-984EA5B909C7}" destId="{CF0748EF-8ECB-4BE4-8975-AD336D906609}" srcOrd="0" destOrd="0" presId="urn:microsoft.com/office/officeart/2005/8/layout/orgChart1"/>
    <dgm:cxn modelId="{5D7636AF-0001-4DED-8C3F-8E208506007E}" type="presParOf" srcId="{CF0748EF-8ECB-4BE4-8975-AD336D906609}" destId="{BEE1A421-1135-4503-9F73-40C6103DD296}" srcOrd="0" destOrd="0" presId="urn:microsoft.com/office/officeart/2005/8/layout/orgChart1"/>
    <dgm:cxn modelId="{50523582-55A5-435C-AD68-B34AEB10FF01}" type="presParOf" srcId="{CF0748EF-8ECB-4BE4-8975-AD336D906609}" destId="{20D8918B-6FDB-4D48-B2FF-7B6CD7559D7D}" srcOrd="1" destOrd="0" presId="urn:microsoft.com/office/officeart/2005/8/layout/orgChart1"/>
    <dgm:cxn modelId="{9D732D51-239C-4355-8C16-19CC01B94683}" type="presParOf" srcId="{BC7272B2-9F87-45AD-BCA6-984EA5B909C7}" destId="{4723BCF6-B8C4-488B-8AC3-D901187953D1}" srcOrd="1" destOrd="0" presId="urn:microsoft.com/office/officeart/2005/8/layout/orgChart1"/>
    <dgm:cxn modelId="{E61E2544-BC40-4A72-9404-A6D4FA4104C0}" type="presParOf" srcId="{4723BCF6-B8C4-488B-8AC3-D901187953D1}" destId="{865D16F1-2A73-4D8E-B4E8-531BC09C6071}" srcOrd="0" destOrd="0" presId="urn:microsoft.com/office/officeart/2005/8/layout/orgChart1"/>
    <dgm:cxn modelId="{140DD0D6-0A68-4DB0-BEF2-26CC23B276CA}" type="presParOf" srcId="{4723BCF6-B8C4-488B-8AC3-D901187953D1}" destId="{8C4EF928-F700-4131-8120-0C676A373243}" srcOrd="1" destOrd="0" presId="urn:microsoft.com/office/officeart/2005/8/layout/orgChart1"/>
    <dgm:cxn modelId="{13CF6F19-5FDF-4B17-AF13-4935426DC8AB}" type="presParOf" srcId="{8C4EF928-F700-4131-8120-0C676A373243}" destId="{6E88E988-191A-4244-8F3B-EAE95CF874B3}" srcOrd="0" destOrd="0" presId="urn:microsoft.com/office/officeart/2005/8/layout/orgChart1"/>
    <dgm:cxn modelId="{52F171A5-1E6D-4EDE-9F2A-155FAE6B8E59}" type="presParOf" srcId="{6E88E988-191A-4244-8F3B-EAE95CF874B3}" destId="{CC935AE4-DC5A-474C-8729-4ADE87AB8A15}" srcOrd="0" destOrd="0" presId="urn:microsoft.com/office/officeart/2005/8/layout/orgChart1"/>
    <dgm:cxn modelId="{1BBA691D-9632-4566-80BB-1AC3C646E31E}" type="presParOf" srcId="{6E88E988-191A-4244-8F3B-EAE95CF874B3}" destId="{66FB467E-4802-4507-835F-4A4570C3FDC2}" srcOrd="1" destOrd="0" presId="urn:microsoft.com/office/officeart/2005/8/layout/orgChart1"/>
    <dgm:cxn modelId="{B4EB5C2A-4E2B-41CB-8759-CFD734560F2B}" type="presParOf" srcId="{8C4EF928-F700-4131-8120-0C676A373243}" destId="{4A9CA419-A969-4542-BB2F-5BE167D20C9B}" srcOrd="1" destOrd="0" presId="urn:microsoft.com/office/officeart/2005/8/layout/orgChart1"/>
    <dgm:cxn modelId="{8A1AA48C-3F53-46C4-9D54-F218A5ED8D16}" type="presParOf" srcId="{4A9CA419-A969-4542-BB2F-5BE167D20C9B}" destId="{5E622EA1-5DA8-413F-9FA5-FE3A1D292045}" srcOrd="0" destOrd="0" presId="urn:microsoft.com/office/officeart/2005/8/layout/orgChart1"/>
    <dgm:cxn modelId="{BFBEC545-630F-44C2-8780-6CF50D9CE691}" type="presParOf" srcId="{4A9CA419-A969-4542-BB2F-5BE167D20C9B}" destId="{4A1C8513-52D8-4E06-A5C1-C0C1A675FB73}" srcOrd="1" destOrd="0" presId="urn:microsoft.com/office/officeart/2005/8/layout/orgChart1"/>
    <dgm:cxn modelId="{62ACEC9C-310C-4E57-8AB4-1D7812E602ED}" type="presParOf" srcId="{4A1C8513-52D8-4E06-A5C1-C0C1A675FB73}" destId="{7B59795F-BF21-4641-AB16-0EA7A03522C1}" srcOrd="0" destOrd="0" presId="urn:microsoft.com/office/officeart/2005/8/layout/orgChart1"/>
    <dgm:cxn modelId="{A09DB459-3111-4916-BE0D-4F68B2590B23}" type="presParOf" srcId="{7B59795F-BF21-4641-AB16-0EA7A03522C1}" destId="{5A4DA5B4-4669-45E5-87BB-2173E323EED4}" srcOrd="0" destOrd="0" presId="urn:microsoft.com/office/officeart/2005/8/layout/orgChart1"/>
    <dgm:cxn modelId="{6C0B29C4-88DA-4EED-9AF4-D1DCDBE0033C}" type="presParOf" srcId="{7B59795F-BF21-4641-AB16-0EA7A03522C1}" destId="{EFFD2202-2854-444A-8E79-47B7E7D3EE55}" srcOrd="1" destOrd="0" presId="urn:microsoft.com/office/officeart/2005/8/layout/orgChart1"/>
    <dgm:cxn modelId="{E171C4E5-6CC5-43F9-96EE-649E02E0CBCD}" type="presParOf" srcId="{4A1C8513-52D8-4E06-A5C1-C0C1A675FB73}" destId="{6E3BD639-797F-4D1B-8930-23C4D3E717FE}" srcOrd="1" destOrd="0" presId="urn:microsoft.com/office/officeart/2005/8/layout/orgChart1"/>
    <dgm:cxn modelId="{E2424749-A31D-45B1-AB80-74D30614AE6A}" type="presParOf" srcId="{4A1C8513-52D8-4E06-A5C1-C0C1A675FB73}" destId="{A1CCC37C-1690-47F3-9427-CDA98019FA50}" srcOrd="2" destOrd="0" presId="urn:microsoft.com/office/officeart/2005/8/layout/orgChart1"/>
    <dgm:cxn modelId="{1CC057A1-7051-439F-A952-AE3896A5F80A}" type="presParOf" srcId="{8C4EF928-F700-4131-8120-0C676A373243}" destId="{BF6DFC2B-EC86-441C-8D6E-9209FFBFF785}" srcOrd="2" destOrd="0" presId="urn:microsoft.com/office/officeart/2005/8/layout/orgChart1"/>
    <dgm:cxn modelId="{490F4713-0640-479D-A850-AC7373D792AD}" type="presParOf" srcId="{BC7272B2-9F87-45AD-BCA6-984EA5B909C7}" destId="{51E14922-B954-46CE-A944-C92B5F262CC8}" srcOrd="2" destOrd="0" presId="urn:microsoft.com/office/officeart/2005/8/layout/orgChart1"/>
    <dgm:cxn modelId="{E56EE1C7-BDB8-4C49-A922-D8330B329090}" type="presParOf" srcId="{4C8373F2-7A24-4089-83C0-32CFF689F5EB}" destId="{B1C90ED6-9EEE-4711-9340-EFBD97E09726}" srcOrd="2" destOrd="0" presId="urn:microsoft.com/office/officeart/2005/8/layout/orgChart1"/>
    <dgm:cxn modelId="{CE34CAEE-07D1-4D84-983D-16C3A2AD1350}" type="presParOf" srcId="{D9934555-EB11-4900-8AC8-7A3A387B93E6}" destId="{4DE75F3B-7F5E-4E86-BE41-6CF1EC2EBB32}" srcOrd="2" destOrd="0" presId="urn:microsoft.com/office/officeart/2005/8/layout/orgChart1"/>
    <dgm:cxn modelId="{1F23EED1-7275-4EEC-B35B-AE256432F625}" type="presParOf" srcId="{7FD578E5-5E57-461D-8AD6-0E48DD0B895A}" destId="{9D1EFCC7-4B96-4D04-B50D-557B8DB23AA2}" srcOrd="2" destOrd="0" presId="urn:microsoft.com/office/officeart/2005/8/layout/orgChart1"/>
    <dgm:cxn modelId="{5B6B40FC-F3B9-4797-ADCB-8F0EA38FF540}" type="presParOf" srcId="{E38AF580-F27B-45E0-9ABC-44C00C5132EC}" destId="{F122D192-D373-4E93-8331-7F98552CB8D8}" srcOrd="2" destOrd="0" presId="urn:microsoft.com/office/officeart/2005/8/layout/orgChart1"/>
    <dgm:cxn modelId="{8CEF7D68-26E2-4017-B7B5-D1BCE7EFAFD3}" type="presParOf" srcId="{EDABA298-BAB4-401F-B953-EF791AD12B84}" destId="{C25E0FA4-EA17-4625-AE04-B42BA65DAEC7}" srcOrd="10" destOrd="0" presId="urn:microsoft.com/office/officeart/2005/8/layout/orgChart1"/>
    <dgm:cxn modelId="{214030F9-CE7D-45C1-8390-A8A99096BA40}" type="presParOf" srcId="{EDABA298-BAB4-401F-B953-EF791AD12B84}" destId="{06B5E745-9A74-46F4-ADB0-3174E422A2B0}" srcOrd="11" destOrd="0" presId="urn:microsoft.com/office/officeart/2005/8/layout/orgChart1"/>
    <dgm:cxn modelId="{2B2E14A8-D914-46D5-9E70-8EBF1674A54B}" type="presParOf" srcId="{06B5E745-9A74-46F4-ADB0-3174E422A2B0}" destId="{41A4003C-F71C-4D28-AB10-BC3410931CF2}" srcOrd="0" destOrd="0" presId="urn:microsoft.com/office/officeart/2005/8/layout/orgChart1"/>
    <dgm:cxn modelId="{8451DE4F-D0C0-4E77-A4C2-4A75AFE7F367}" type="presParOf" srcId="{41A4003C-F71C-4D28-AB10-BC3410931CF2}" destId="{637607E9-F0A3-4842-A630-F5268CBB42EE}" srcOrd="0" destOrd="0" presId="urn:microsoft.com/office/officeart/2005/8/layout/orgChart1"/>
    <dgm:cxn modelId="{708191CD-BE7D-4699-AE8E-D7274DF7C7BE}" type="presParOf" srcId="{41A4003C-F71C-4D28-AB10-BC3410931CF2}" destId="{4543DDDC-6441-46BE-B598-8D311FC2C79C}" srcOrd="1" destOrd="0" presId="urn:microsoft.com/office/officeart/2005/8/layout/orgChart1"/>
    <dgm:cxn modelId="{2472482E-0B96-4783-8C1D-4696C793A88B}" type="presParOf" srcId="{06B5E745-9A74-46F4-ADB0-3174E422A2B0}" destId="{35AE864D-2A3C-40A2-B59A-5452A6CA86B2}" srcOrd="1" destOrd="0" presId="urn:microsoft.com/office/officeart/2005/8/layout/orgChart1"/>
    <dgm:cxn modelId="{49BE2C21-B1B0-4424-9F75-D31DEB144939}" type="presParOf" srcId="{35AE864D-2A3C-40A2-B59A-5452A6CA86B2}" destId="{788E6ECB-B33A-431F-9D22-EB8CD97380F0}" srcOrd="0" destOrd="0" presId="urn:microsoft.com/office/officeart/2005/8/layout/orgChart1"/>
    <dgm:cxn modelId="{201D75AE-617D-48FB-85C1-556FE86A33C1}" type="presParOf" srcId="{35AE864D-2A3C-40A2-B59A-5452A6CA86B2}" destId="{DC2E00D5-6F19-4F74-BB4D-D41A5CC382B7}" srcOrd="1" destOrd="0" presId="urn:microsoft.com/office/officeart/2005/8/layout/orgChart1"/>
    <dgm:cxn modelId="{2517C2C5-CAC4-464B-868A-8A594BA22CA5}" type="presParOf" srcId="{DC2E00D5-6F19-4F74-BB4D-D41A5CC382B7}" destId="{DCD8C39F-A182-4767-BD75-F446497B064C}" srcOrd="0" destOrd="0" presId="urn:microsoft.com/office/officeart/2005/8/layout/orgChart1"/>
    <dgm:cxn modelId="{972E7603-5D55-4AE6-A631-FCF495D9E3B7}" type="presParOf" srcId="{DCD8C39F-A182-4767-BD75-F446497B064C}" destId="{99E74036-26FD-40F8-953E-9F61ECE62061}" srcOrd="0" destOrd="0" presId="urn:microsoft.com/office/officeart/2005/8/layout/orgChart1"/>
    <dgm:cxn modelId="{119A5D10-3078-499E-AA6D-1B350DAA5B66}" type="presParOf" srcId="{DCD8C39F-A182-4767-BD75-F446497B064C}" destId="{2EFDEF62-FD29-4858-A085-DA9915D3A681}" srcOrd="1" destOrd="0" presId="urn:microsoft.com/office/officeart/2005/8/layout/orgChart1"/>
    <dgm:cxn modelId="{8BC9F6FB-5008-4F18-89B7-70CF525ACA7E}" type="presParOf" srcId="{DC2E00D5-6F19-4F74-BB4D-D41A5CC382B7}" destId="{5CB7FD45-FDC0-4AA2-9F2A-954A985BD463}" srcOrd="1" destOrd="0" presId="urn:microsoft.com/office/officeart/2005/8/layout/orgChart1"/>
    <dgm:cxn modelId="{F75C1466-3F5B-4700-9361-89ABDC00DFD4}" type="presParOf" srcId="{5CB7FD45-FDC0-4AA2-9F2A-954A985BD463}" destId="{5641F409-CF34-479E-8DAD-E6722F5FC09D}" srcOrd="0" destOrd="0" presId="urn:microsoft.com/office/officeart/2005/8/layout/orgChart1"/>
    <dgm:cxn modelId="{82AC2129-BFBF-4B32-8418-C0B3ED6D82B6}" type="presParOf" srcId="{5CB7FD45-FDC0-4AA2-9F2A-954A985BD463}" destId="{FFFE280E-F376-44EA-AC1C-5FA68DB9DDFB}" srcOrd="1" destOrd="0" presId="urn:microsoft.com/office/officeart/2005/8/layout/orgChart1"/>
    <dgm:cxn modelId="{C0D9FFBB-5386-49CC-AA4F-AE37726C6AF0}" type="presParOf" srcId="{FFFE280E-F376-44EA-AC1C-5FA68DB9DDFB}" destId="{C7CF01AD-008E-4566-9272-9F9267277202}" srcOrd="0" destOrd="0" presId="urn:microsoft.com/office/officeart/2005/8/layout/orgChart1"/>
    <dgm:cxn modelId="{F2B8B70D-3783-4570-B56F-15AEDF4A4940}" type="presParOf" srcId="{C7CF01AD-008E-4566-9272-9F9267277202}" destId="{72DA48C4-7F4A-4202-B4C1-5BFDA3CC37C7}" srcOrd="0" destOrd="0" presId="urn:microsoft.com/office/officeart/2005/8/layout/orgChart1"/>
    <dgm:cxn modelId="{E3725738-9AA7-4F22-95BA-5E790E03E100}" type="presParOf" srcId="{C7CF01AD-008E-4566-9272-9F9267277202}" destId="{411222CB-772C-45B2-B1EA-DA2768A1027E}" srcOrd="1" destOrd="0" presId="urn:microsoft.com/office/officeart/2005/8/layout/orgChart1"/>
    <dgm:cxn modelId="{A609E721-34A6-4071-B7BE-BA8381B8CB37}" type="presParOf" srcId="{FFFE280E-F376-44EA-AC1C-5FA68DB9DDFB}" destId="{AF6E235C-13BF-4F49-8221-CC81EE26B794}" srcOrd="1" destOrd="0" presId="urn:microsoft.com/office/officeart/2005/8/layout/orgChart1"/>
    <dgm:cxn modelId="{1CB3C4C4-5BCD-4E52-AE35-C0A9BBA4064F}" type="presParOf" srcId="{AF6E235C-13BF-4F49-8221-CC81EE26B794}" destId="{EDFDE917-E8C7-4032-9135-E88AA47246AF}" srcOrd="0" destOrd="0" presId="urn:microsoft.com/office/officeart/2005/8/layout/orgChart1"/>
    <dgm:cxn modelId="{B14B59D6-A923-4DEE-B6AD-816A80358D9A}" type="presParOf" srcId="{AF6E235C-13BF-4F49-8221-CC81EE26B794}" destId="{E48993A3-2D2C-48B3-AD1E-C10C157F6BDC}" srcOrd="1" destOrd="0" presId="urn:microsoft.com/office/officeart/2005/8/layout/orgChart1"/>
    <dgm:cxn modelId="{5773E91B-2BE7-4175-92A0-511312C4AB9A}" type="presParOf" srcId="{E48993A3-2D2C-48B3-AD1E-C10C157F6BDC}" destId="{2AB7BBB1-5BE8-4B0D-B4A6-4B3831DC5FBB}" srcOrd="0" destOrd="0" presId="urn:microsoft.com/office/officeart/2005/8/layout/orgChart1"/>
    <dgm:cxn modelId="{176E67C6-3EC6-4399-BC71-F6476D618F36}" type="presParOf" srcId="{2AB7BBB1-5BE8-4B0D-B4A6-4B3831DC5FBB}" destId="{EDD34B24-0D5C-4C1D-BB5F-92BA09278853}" srcOrd="0" destOrd="0" presId="urn:microsoft.com/office/officeart/2005/8/layout/orgChart1"/>
    <dgm:cxn modelId="{34778A46-51C2-4EDD-947A-2640E33E1854}" type="presParOf" srcId="{2AB7BBB1-5BE8-4B0D-B4A6-4B3831DC5FBB}" destId="{E24D8D16-E52B-4B53-903B-259D4640A849}" srcOrd="1" destOrd="0" presId="urn:microsoft.com/office/officeart/2005/8/layout/orgChart1"/>
    <dgm:cxn modelId="{DF85425A-5FDA-4478-B2BD-2088DA0A7182}" type="presParOf" srcId="{E48993A3-2D2C-48B3-AD1E-C10C157F6BDC}" destId="{68E0BCD2-B5D9-4AF6-97C2-4F837437DCAF}" srcOrd="1" destOrd="0" presId="urn:microsoft.com/office/officeart/2005/8/layout/orgChart1"/>
    <dgm:cxn modelId="{A12CBEAA-583B-411F-A18C-E2E70E86757E}" type="presParOf" srcId="{68E0BCD2-B5D9-4AF6-97C2-4F837437DCAF}" destId="{8EBD60B7-E52E-4E5F-A99A-ADEE7850B56C}" srcOrd="0" destOrd="0" presId="urn:microsoft.com/office/officeart/2005/8/layout/orgChart1"/>
    <dgm:cxn modelId="{533103CF-2961-4851-86EA-8F473E875F79}" type="presParOf" srcId="{68E0BCD2-B5D9-4AF6-97C2-4F837437DCAF}" destId="{D1ACFDC7-D418-4D16-8DD0-279858EC6115}" srcOrd="1" destOrd="0" presId="urn:microsoft.com/office/officeart/2005/8/layout/orgChart1"/>
    <dgm:cxn modelId="{81311560-21B0-4787-BAE2-D75E0F00267F}" type="presParOf" srcId="{D1ACFDC7-D418-4D16-8DD0-279858EC6115}" destId="{EFA7EDFF-FB24-4956-8EC6-A507A01347FB}" srcOrd="0" destOrd="0" presId="urn:microsoft.com/office/officeart/2005/8/layout/orgChart1"/>
    <dgm:cxn modelId="{B0A0A702-9972-434D-A054-ADD6B0E84627}" type="presParOf" srcId="{EFA7EDFF-FB24-4956-8EC6-A507A01347FB}" destId="{9B188239-C492-4FDA-86F6-6F9139FFFFD4}" srcOrd="0" destOrd="0" presId="urn:microsoft.com/office/officeart/2005/8/layout/orgChart1"/>
    <dgm:cxn modelId="{797B4657-9C6C-4492-BFA4-4810BA4C1517}" type="presParOf" srcId="{EFA7EDFF-FB24-4956-8EC6-A507A01347FB}" destId="{EA2CB61E-B61A-4CEF-92EA-A0A1CF5291BE}" srcOrd="1" destOrd="0" presId="urn:microsoft.com/office/officeart/2005/8/layout/orgChart1"/>
    <dgm:cxn modelId="{3D513FB0-882D-41F2-A1FA-F68223276E94}" type="presParOf" srcId="{D1ACFDC7-D418-4D16-8DD0-279858EC6115}" destId="{87C91462-6959-4B45-9E83-DAF102074BA3}" srcOrd="1" destOrd="0" presId="urn:microsoft.com/office/officeart/2005/8/layout/orgChart1"/>
    <dgm:cxn modelId="{5938C86A-5515-4573-A3B3-3F46FE926AF1}" type="presParOf" srcId="{87C91462-6959-4B45-9E83-DAF102074BA3}" destId="{A9A1B6A8-502D-427C-8F4F-B6CF586A47FD}" srcOrd="0" destOrd="0" presId="urn:microsoft.com/office/officeart/2005/8/layout/orgChart1"/>
    <dgm:cxn modelId="{EA6498CA-DA3B-4E78-A5A8-577888E6CDE8}" type="presParOf" srcId="{87C91462-6959-4B45-9E83-DAF102074BA3}" destId="{C5B87528-B3BA-44CB-9F24-9C1056D521B3}" srcOrd="1" destOrd="0" presId="urn:microsoft.com/office/officeart/2005/8/layout/orgChart1"/>
    <dgm:cxn modelId="{AE59C623-7442-48C1-B412-062C75A708DB}" type="presParOf" srcId="{C5B87528-B3BA-44CB-9F24-9C1056D521B3}" destId="{2C8DDF87-A127-4629-B4B2-51ABB64B3C0C}" srcOrd="0" destOrd="0" presId="urn:microsoft.com/office/officeart/2005/8/layout/orgChart1"/>
    <dgm:cxn modelId="{3070B8E9-7A2B-4A5D-A8BB-FF9629A80E9A}" type="presParOf" srcId="{2C8DDF87-A127-4629-B4B2-51ABB64B3C0C}" destId="{8670413E-D551-4278-B635-B37E0B3A8617}" srcOrd="0" destOrd="0" presId="urn:microsoft.com/office/officeart/2005/8/layout/orgChart1"/>
    <dgm:cxn modelId="{4D18EBC1-EC7D-46E1-A9E4-702B8FC1F196}" type="presParOf" srcId="{2C8DDF87-A127-4629-B4B2-51ABB64B3C0C}" destId="{367A56C6-E1A2-4712-B0B3-D2DB80193C42}" srcOrd="1" destOrd="0" presId="urn:microsoft.com/office/officeart/2005/8/layout/orgChart1"/>
    <dgm:cxn modelId="{27405626-4CDD-4FE7-A1D6-A96F718CE62F}" type="presParOf" srcId="{C5B87528-B3BA-44CB-9F24-9C1056D521B3}" destId="{1F8ECEDA-2329-4BBD-836E-1C0DEBFF14FA}" srcOrd="1" destOrd="0" presId="urn:microsoft.com/office/officeart/2005/8/layout/orgChart1"/>
    <dgm:cxn modelId="{552D6751-9663-4947-8A5D-DB0124B48D67}" type="presParOf" srcId="{1F8ECEDA-2329-4BBD-836E-1C0DEBFF14FA}" destId="{2CEA1E1D-3591-45CB-BD29-5AFE247961CD}" srcOrd="0" destOrd="0" presId="urn:microsoft.com/office/officeart/2005/8/layout/orgChart1"/>
    <dgm:cxn modelId="{0D003AB1-8D58-4166-89D6-C2E6575E546C}" type="presParOf" srcId="{1F8ECEDA-2329-4BBD-836E-1C0DEBFF14FA}" destId="{C4D8A24F-0876-4E11-9534-8A97135C0E1B}" srcOrd="1" destOrd="0" presId="urn:microsoft.com/office/officeart/2005/8/layout/orgChart1"/>
    <dgm:cxn modelId="{143AEA78-480D-457E-8528-80AF065261CA}" type="presParOf" srcId="{C4D8A24F-0876-4E11-9534-8A97135C0E1B}" destId="{FA5A8016-7D9D-4AD6-A65F-5ED58E6174F7}" srcOrd="0" destOrd="0" presId="urn:microsoft.com/office/officeart/2005/8/layout/orgChart1"/>
    <dgm:cxn modelId="{772599E3-A269-4E48-AB30-67509994ABEF}" type="presParOf" srcId="{FA5A8016-7D9D-4AD6-A65F-5ED58E6174F7}" destId="{11EC36AA-2752-443B-A088-C84EC93CBE9D}" srcOrd="0" destOrd="0" presId="urn:microsoft.com/office/officeart/2005/8/layout/orgChart1"/>
    <dgm:cxn modelId="{37366DA9-37FA-4C3B-869D-680C71C7BF2D}" type="presParOf" srcId="{FA5A8016-7D9D-4AD6-A65F-5ED58E6174F7}" destId="{91E79A30-197A-4803-9D65-3E41D81E4173}" srcOrd="1" destOrd="0" presId="urn:microsoft.com/office/officeart/2005/8/layout/orgChart1"/>
    <dgm:cxn modelId="{8D350ADD-87AD-461B-94A1-4DCFE7308CDF}" type="presParOf" srcId="{C4D8A24F-0876-4E11-9534-8A97135C0E1B}" destId="{D57DA666-EF2F-4AE1-8F6F-9373E5630040}" srcOrd="1" destOrd="0" presId="urn:microsoft.com/office/officeart/2005/8/layout/orgChart1"/>
    <dgm:cxn modelId="{307FA4A6-04B3-4CB2-8A55-14EDCB460DD7}" type="presParOf" srcId="{C4D8A24F-0876-4E11-9534-8A97135C0E1B}" destId="{B0C6EA3C-EF97-4679-8CE6-48359C07A52F}" srcOrd="2" destOrd="0" presId="urn:microsoft.com/office/officeart/2005/8/layout/orgChart1"/>
    <dgm:cxn modelId="{4598A5F9-9D8C-4D10-9B46-07F556762520}" type="presParOf" srcId="{C5B87528-B3BA-44CB-9F24-9C1056D521B3}" destId="{0AAC7172-C4C9-423F-A9A5-560D31DD1AB8}" srcOrd="2" destOrd="0" presId="urn:microsoft.com/office/officeart/2005/8/layout/orgChart1"/>
    <dgm:cxn modelId="{96964B88-B3B4-46F8-A38C-48C73B72D424}" type="presParOf" srcId="{D1ACFDC7-D418-4D16-8DD0-279858EC6115}" destId="{A8BD9D30-E36A-4A1D-8E17-678130B8FA81}" srcOrd="2" destOrd="0" presId="urn:microsoft.com/office/officeart/2005/8/layout/orgChart1"/>
    <dgm:cxn modelId="{20475630-7701-4391-A1A5-4831034CECA0}" type="presParOf" srcId="{E48993A3-2D2C-48B3-AD1E-C10C157F6BDC}" destId="{7FECDDAE-4CDE-4D79-B0CD-E07E751FEA0A}" srcOrd="2" destOrd="0" presId="urn:microsoft.com/office/officeart/2005/8/layout/orgChart1"/>
    <dgm:cxn modelId="{8B852D00-5839-4D52-8FD8-808CDD14FBA3}" type="presParOf" srcId="{FFFE280E-F376-44EA-AC1C-5FA68DB9DDFB}" destId="{F2FD0DB3-CFD1-4E59-A2D1-8D8595EC9A2B}" srcOrd="2" destOrd="0" presId="urn:microsoft.com/office/officeart/2005/8/layout/orgChart1"/>
    <dgm:cxn modelId="{DBB99AC0-0C1F-4ED0-A5EB-02BB674C8BFB}" type="presParOf" srcId="{DC2E00D5-6F19-4F74-BB4D-D41A5CC382B7}" destId="{9B3DA88C-AFE9-4EB4-88BC-C931F93B50CA}" srcOrd="2" destOrd="0" presId="urn:microsoft.com/office/officeart/2005/8/layout/orgChart1"/>
    <dgm:cxn modelId="{9CA04306-E762-4DF4-8E9A-F27286551BE6}" type="presParOf" srcId="{06B5E745-9A74-46F4-ADB0-3174E422A2B0}" destId="{2DB46803-AC8E-4B5C-B8BE-B732BB7C5B66}" srcOrd="2" destOrd="0" presId="urn:microsoft.com/office/officeart/2005/8/layout/orgChart1"/>
    <dgm:cxn modelId="{0F431CF5-8B7A-4D7C-93FE-AE947340B03A}" type="presParOf" srcId="{EDABA298-BAB4-401F-B953-EF791AD12B84}" destId="{F386E7C8-1B31-4B5B-9628-95F9E4F5BEF8}" srcOrd="12" destOrd="0" presId="urn:microsoft.com/office/officeart/2005/8/layout/orgChart1"/>
    <dgm:cxn modelId="{2240A77E-4687-4457-BAF6-08A5FFE9A003}" type="presParOf" srcId="{EDABA298-BAB4-401F-B953-EF791AD12B84}" destId="{989EC0A1-1E15-49EF-87C6-5463780D869C}" srcOrd="13" destOrd="0" presId="urn:microsoft.com/office/officeart/2005/8/layout/orgChart1"/>
    <dgm:cxn modelId="{2B41FD11-7BBC-4DFA-953F-42B56680CB63}" type="presParOf" srcId="{989EC0A1-1E15-49EF-87C6-5463780D869C}" destId="{43723368-39DC-4910-B6A1-1C55E8A88883}" srcOrd="0" destOrd="0" presId="urn:microsoft.com/office/officeart/2005/8/layout/orgChart1"/>
    <dgm:cxn modelId="{38AC4023-2B3A-45E4-BC66-FCBD3D3D66B5}" type="presParOf" srcId="{43723368-39DC-4910-B6A1-1C55E8A88883}" destId="{A5BD99AD-8614-425F-B1C8-3FE6750AB7CA}" srcOrd="0" destOrd="0" presId="urn:microsoft.com/office/officeart/2005/8/layout/orgChart1"/>
    <dgm:cxn modelId="{6A6B941E-FB59-4615-879F-ACD93E48EBA8}" type="presParOf" srcId="{43723368-39DC-4910-B6A1-1C55E8A88883}" destId="{B115C528-D12C-4CF9-B402-388D95F13060}" srcOrd="1" destOrd="0" presId="urn:microsoft.com/office/officeart/2005/8/layout/orgChart1"/>
    <dgm:cxn modelId="{F55FA2A3-FC54-4D39-928D-5E233FABA813}" type="presParOf" srcId="{989EC0A1-1E15-49EF-87C6-5463780D869C}" destId="{D280230E-0698-4F2A-AD9A-2BA30C5BACD6}" srcOrd="1" destOrd="0" presId="urn:microsoft.com/office/officeart/2005/8/layout/orgChart1"/>
    <dgm:cxn modelId="{6C808C95-4B28-45F7-99F8-A329D5AFBFC6}" type="presParOf" srcId="{D280230E-0698-4F2A-AD9A-2BA30C5BACD6}" destId="{77504E8E-2463-490E-B741-E533AF23AD28}" srcOrd="0" destOrd="0" presId="urn:microsoft.com/office/officeart/2005/8/layout/orgChart1"/>
    <dgm:cxn modelId="{7B322187-6423-4FE6-B53A-8E8850D535C9}" type="presParOf" srcId="{D280230E-0698-4F2A-AD9A-2BA30C5BACD6}" destId="{135DE4E8-3BC2-491E-B943-D44583CB0914}" srcOrd="1" destOrd="0" presId="urn:microsoft.com/office/officeart/2005/8/layout/orgChart1"/>
    <dgm:cxn modelId="{BE547CC7-9664-4DBA-81F5-9C098346AD71}" type="presParOf" srcId="{135DE4E8-3BC2-491E-B943-D44583CB0914}" destId="{AAF48F12-753F-433A-88CB-12F6C271ECD1}" srcOrd="0" destOrd="0" presId="urn:microsoft.com/office/officeart/2005/8/layout/orgChart1"/>
    <dgm:cxn modelId="{34021B98-769A-401C-86F7-697A7F2FAB07}" type="presParOf" srcId="{AAF48F12-753F-433A-88CB-12F6C271ECD1}" destId="{0C4E180B-B1D1-44A6-805F-619F60B9C60B}" srcOrd="0" destOrd="0" presId="urn:microsoft.com/office/officeart/2005/8/layout/orgChart1"/>
    <dgm:cxn modelId="{022030B8-FFDD-4E3D-BC5A-EE0EF3566163}" type="presParOf" srcId="{AAF48F12-753F-433A-88CB-12F6C271ECD1}" destId="{EEFA38BE-E6FD-4408-8758-DC6D2DC70BC2}" srcOrd="1" destOrd="0" presId="urn:microsoft.com/office/officeart/2005/8/layout/orgChart1"/>
    <dgm:cxn modelId="{C55547A3-9E2D-43FB-B4B0-0C07DA228102}" type="presParOf" srcId="{135DE4E8-3BC2-491E-B943-D44583CB0914}" destId="{340F9FD3-40E7-42A4-A7E5-DE3A8EFB997C}" srcOrd="1" destOrd="0" presId="urn:microsoft.com/office/officeart/2005/8/layout/orgChart1"/>
    <dgm:cxn modelId="{B608360F-A4A3-4F18-BEF4-9C2516AF7975}" type="presParOf" srcId="{340F9FD3-40E7-42A4-A7E5-DE3A8EFB997C}" destId="{95B1EDEB-529C-4883-8322-D189BAE68518}" srcOrd="0" destOrd="0" presId="urn:microsoft.com/office/officeart/2005/8/layout/orgChart1"/>
    <dgm:cxn modelId="{DFCE6324-ABF9-4B50-87C8-33FD4B934021}" type="presParOf" srcId="{340F9FD3-40E7-42A4-A7E5-DE3A8EFB997C}" destId="{4126FD2C-31B3-4661-971F-1FDDFD5FBFC7}" srcOrd="1" destOrd="0" presId="urn:microsoft.com/office/officeart/2005/8/layout/orgChart1"/>
    <dgm:cxn modelId="{E18D4F41-6AAA-496B-8C76-AE7BEF3BDE6D}" type="presParOf" srcId="{4126FD2C-31B3-4661-971F-1FDDFD5FBFC7}" destId="{A459023D-9B2F-4A14-8854-874761361A01}" srcOrd="0" destOrd="0" presId="urn:microsoft.com/office/officeart/2005/8/layout/orgChart1"/>
    <dgm:cxn modelId="{F8F6BA10-8999-40A2-82B5-44911189E5CA}" type="presParOf" srcId="{A459023D-9B2F-4A14-8854-874761361A01}" destId="{F3CD4565-F425-4D8B-98E5-3C6EC58B77DE}" srcOrd="0" destOrd="0" presId="urn:microsoft.com/office/officeart/2005/8/layout/orgChart1"/>
    <dgm:cxn modelId="{34A534A0-C9EE-4FCE-83D2-741557442A4A}" type="presParOf" srcId="{A459023D-9B2F-4A14-8854-874761361A01}" destId="{C99054AB-4B77-4F6D-9E63-594043DEB088}" srcOrd="1" destOrd="0" presId="urn:microsoft.com/office/officeart/2005/8/layout/orgChart1"/>
    <dgm:cxn modelId="{3149C1E6-2578-4824-82A2-CFBA8257390B}" type="presParOf" srcId="{4126FD2C-31B3-4661-971F-1FDDFD5FBFC7}" destId="{5EA591EF-10F8-4214-BFC0-7763596006DB}" srcOrd="1" destOrd="0" presId="urn:microsoft.com/office/officeart/2005/8/layout/orgChart1"/>
    <dgm:cxn modelId="{36094203-1952-4F95-89B2-041E9E70A0FF}" type="presParOf" srcId="{5EA591EF-10F8-4214-BFC0-7763596006DB}" destId="{E4D04F77-E337-4BC1-8FD3-4A3C2688D760}" srcOrd="0" destOrd="0" presId="urn:microsoft.com/office/officeart/2005/8/layout/orgChart1"/>
    <dgm:cxn modelId="{34DB6942-DBE9-4593-BAAE-C484D503BA4F}" type="presParOf" srcId="{5EA591EF-10F8-4214-BFC0-7763596006DB}" destId="{B37A22CD-5B2D-447A-BF2E-4F0C3AEBDA55}" srcOrd="1" destOrd="0" presId="urn:microsoft.com/office/officeart/2005/8/layout/orgChart1"/>
    <dgm:cxn modelId="{328F168E-EB0C-4C45-B700-36D23DF387BD}" type="presParOf" srcId="{B37A22CD-5B2D-447A-BF2E-4F0C3AEBDA55}" destId="{68186080-24A9-4FF6-BA9E-DF9124515483}" srcOrd="0" destOrd="0" presId="urn:microsoft.com/office/officeart/2005/8/layout/orgChart1"/>
    <dgm:cxn modelId="{B16DFD0E-125B-40CA-96CE-A600823CA204}" type="presParOf" srcId="{68186080-24A9-4FF6-BA9E-DF9124515483}" destId="{27696106-33B5-400B-9585-B67659197D9D}" srcOrd="0" destOrd="0" presId="urn:microsoft.com/office/officeart/2005/8/layout/orgChart1"/>
    <dgm:cxn modelId="{890D08C0-562D-4837-BBC4-BCF1C6DA5C44}" type="presParOf" srcId="{68186080-24A9-4FF6-BA9E-DF9124515483}" destId="{A0B1B3BE-2902-4371-8806-A6A6AE2EB1E8}" srcOrd="1" destOrd="0" presId="urn:microsoft.com/office/officeart/2005/8/layout/orgChart1"/>
    <dgm:cxn modelId="{7CE8F19F-9D0C-47F9-8E7C-B726BEB49C13}" type="presParOf" srcId="{B37A22CD-5B2D-447A-BF2E-4F0C3AEBDA55}" destId="{95C75438-4EEF-4E34-9FE9-3429B9E0714E}" srcOrd="1" destOrd="0" presId="urn:microsoft.com/office/officeart/2005/8/layout/orgChart1"/>
    <dgm:cxn modelId="{FCF14F0B-7804-460C-B2C5-C624155A34B8}" type="presParOf" srcId="{95C75438-4EEF-4E34-9FE9-3429B9E0714E}" destId="{B4A8E14A-3B0A-48C3-B262-7CDED00B071D}" srcOrd="0" destOrd="0" presId="urn:microsoft.com/office/officeart/2005/8/layout/orgChart1"/>
    <dgm:cxn modelId="{84415CE2-F8A4-4E70-87EC-F611031DC208}" type="presParOf" srcId="{95C75438-4EEF-4E34-9FE9-3429B9E0714E}" destId="{2C131815-0C0B-4CF4-9B24-0B58BAC99869}" srcOrd="1" destOrd="0" presId="urn:microsoft.com/office/officeart/2005/8/layout/orgChart1"/>
    <dgm:cxn modelId="{6196C467-67E8-439A-A990-B6777B0104F7}" type="presParOf" srcId="{2C131815-0C0B-4CF4-9B24-0B58BAC99869}" destId="{28044B88-2211-46BF-9A02-32C37C6EE547}" srcOrd="0" destOrd="0" presId="urn:microsoft.com/office/officeart/2005/8/layout/orgChart1"/>
    <dgm:cxn modelId="{5F18E2D2-744E-42A9-8D84-F75815FD7AAD}" type="presParOf" srcId="{28044B88-2211-46BF-9A02-32C37C6EE547}" destId="{F7BF8CDC-41C7-4145-9AFE-72AF2A207F4D}" srcOrd="0" destOrd="0" presId="urn:microsoft.com/office/officeart/2005/8/layout/orgChart1"/>
    <dgm:cxn modelId="{4A1A201B-EF0B-459B-9C68-6CF5A3EC8A42}" type="presParOf" srcId="{28044B88-2211-46BF-9A02-32C37C6EE547}" destId="{4CA4EB2D-2FE3-459B-9BF4-15AA0A036E11}" srcOrd="1" destOrd="0" presId="urn:microsoft.com/office/officeart/2005/8/layout/orgChart1"/>
    <dgm:cxn modelId="{9BDB71F0-D4E8-45D6-A545-4ABA61BF6442}" type="presParOf" srcId="{2C131815-0C0B-4CF4-9B24-0B58BAC99869}" destId="{E5A086FF-2A7F-4289-A2BD-AA021BB74F36}" srcOrd="1" destOrd="0" presId="urn:microsoft.com/office/officeart/2005/8/layout/orgChart1"/>
    <dgm:cxn modelId="{8F4F25EE-C2C7-4A3E-B887-87A4596FE127}" type="presParOf" srcId="{E5A086FF-2A7F-4289-A2BD-AA021BB74F36}" destId="{81801EB0-C7EA-4A02-80FA-BB623547EA7A}" srcOrd="0" destOrd="0" presId="urn:microsoft.com/office/officeart/2005/8/layout/orgChart1"/>
    <dgm:cxn modelId="{79FAD650-E68C-4043-BD37-B3E4996A8777}" type="presParOf" srcId="{E5A086FF-2A7F-4289-A2BD-AA021BB74F36}" destId="{D05B625B-A818-4F15-B8C8-FEE682A003E3}" srcOrd="1" destOrd="0" presId="urn:microsoft.com/office/officeart/2005/8/layout/orgChart1"/>
    <dgm:cxn modelId="{1E92E250-88ED-4042-9368-A36EF7D8A78F}" type="presParOf" srcId="{D05B625B-A818-4F15-B8C8-FEE682A003E3}" destId="{26EEC95A-FD59-4A74-9FE9-82B3FE6AA805}" srcOrd="0" destOrd="0" presId="urn:microsoft.com/office/officeart/2005/8/layout/orgChart1"/>
    <dgm:cxn modelId="{7416395D-050E-4DD8-844E-A0003122F07C}" type="presParOf" srcId="{26EEC95A-FD59-4A74-9FE9-82B3FE6AA805}" destId="{16370EE6-C4CF-4A0A-9EE5-84FE36AF5BA1}" srcOrd="0" destOrd="0" presId="urn:microsoft.com/office/officeart/2005/8/layout/orgChart1"/>
    <dgm:cxn modelId="{04727289-FA75-4B14-890C-F9E90353BE11}" type="presParOf" srcId="{26EEC95A-FD59-4A74-9FE9-82B3FE6AA805}" destId="{E619F588-0576-4A24-AF7E-60277AF0AA95}" srcOrd="1" destOrd="0" presId="urn:microsoft.com/office/officeart/2005/8/layout/orgChart1"/>
    <dgm:cxn modelId="{BE3D66B1-D186-4A46-9743-C5D3903562C7}" type="presParOf" srcId="{D05B625B-A818-4F15-B8C8-FEE682A003E3}" destId="{314FB814-0B41-4915-842A-1E2C5DC36EE4}" srcOrd="1" destOrd="0" presId="urn:microsoft.com/office/officeart/2005/8/layout/orgChart1"/>
    <dgm:cxn modelId="{09E13D62-8FBB-43D9-9DAE-70480ADDD2D5}" type="presParOf" srcId="{314FB814-0B41-4915-842A-1E2C5DC36EE4}" destId="{57C30534-6E18-40BD-BF8F-8043BFEA4870}" srcOrd="0" destOrd="0" presId="urn:microsoft.com/office/officeart/2005/8/layout/orgChart1"/>
    <dgm:cxn modelId="{15F02974-C09E-4AAE-85DD-30A3E25B3C17}" type="presParOf" srcId="{314FB814-0B41-4915-842A-1E2C5DC36EE4}" destId="{0740578D-16AB-4940-9229-589E4B4EF905}" srcOrd="1" destOrd="0" presId="urn:microsoft.com/office/officeart/2005/8/layout/orgChart1"/>
    <dgm:cxn modelId="{5F04FDBF-C9E7-481B-ADEE-3066A27BFE39}" type="presParOf" srcId="{0740578D-16AB-4940-9229-589E4B4EF905}" destId="{82CCA288-4627-46AF-B295-D17184C99468}" srcOrd="0" destOrd="0" presId="urn:microsoft.com/office/officeart/2005/8/layout/orgChart1"/>
    <dgm:cxn modelId="{DEE8CE40-1D89-4640-96EE-45D6541B4E34}" type="presParOf" srcId="{82CCA288-4627-46AF-B295-D17184C99468}" destId="{1BC2AC3A-FBC0-4B6B-9F7F-41535B727ACC}" srcOrd="0" destOrd="0" presId="urn:microsoft.com/office/officeart/2005/8/layout/orgChart1"/>
    <dgm:cxn modelId="{07A8A9E7-09DA-4BD5-BE68-B0ABDE722F77}" type="presParOf" srcId="{82CCA288-4627-46AF-B295-D17184C99468}" destId="{7849FBE0-F498-4844-B2E8-919DAE9B0E9B}" srcOrd="1" destOrd="0" presId="urn:microsoft.com/office/officeart/2005/8/layout/orgChart1"/>
    <dgm:cxn modelId="{6F8CB9EC-30E4-4BAA-9833-281322E35A4D}" type="presParOf" srcId="{0740578D-16AB-4940-9229-589E4B4EF905}" destId="{EC6F0602-A163-4DD8-A17F-20A1D8F5EFCF}" srcOrd="1" destOrd="0" presId="urn:microsoft.com/office/officeart/2005/8/layout/orgChart1"/>
    <dgm:cxn modelId="{00FDF693-1E57-435A-A6E4-373322BB4E43}" type="presParOf" srcId="{EC6F0602-A163-4DD8-A17F-20A1D8F5EFCF}" destId="{38B70FF1-A6D0-4B3C-A4E4-919618D97690}" srcOrd="0" destOrd="0" presId="urn:microsoft.com/office/officeart/2005/8/layout/orgChart1"/>
    <dgm:cxn modelId="{A2C79068-CC6D-4F4D-8B79-9818B8F08943}" type="presParOf" srcId="{EC6F0602-A163-4DD8-A17F-20A1D8F5EFCF}" destId="{65B6D5A6-9CF6-4004-ADBD-4DD17255578F}" srcOrd="1" destOrd="0" presId="urn:microsoft.com/office/officeart/2005/8/layout/orgChart1"/>
    <dgm:cxn modelId="{D4701C24-CC61-4D5F-B0FD-9A23676916FE}" type="presParOf" srcId="{65B6D5A6-9CF6-4004-ADBD-4DD17255578F}" destId="{B25DF985-E131-401B-B95C-A7702CB0F395}" srcOrd="0" destOrd="0" presId="urn:microsoft.com/office/officeart/2005/8/layout/orgChart1"/>
    <dgm:cxn modelId="{A4A2229F-BAE1-4C7B-83B2-57D5255DB81B}" type="presParOf" srcId="{B25DF985-E131-401B-B95C-A7702CB0F395}" destId="{28F32820-68FD-49BE-B9DF-0559A099FC86}" srcOrd="0" destOrd="0" presId="urn:microsoft.com/office/officeart/2005/8/layout/orgChart1"/>
    <dgm:cxn modelId="{8910F933-7609-4CBE-9C6C-428743AEC560}" type="presParOf" srcId="{B25DF985-E131-401B-B95C-A7702CB0F395}" destId="{9DAB8E12-C968-4119-A0B5-6E2F2A39ECB0}" srcOrd="1" destOrd="0" presId="urn:microsoft.com/office/officeart/2005/8/layout/orgChart1"/>
    <dgm:cxn modelId="{DBD19E76-A97E-4607-B108-0550EED542BE}" type="presParOf" srcId="{65B6D5A6-9CF6-4004-ADBD-4DD17255578F}" destId="{F5B746D7-2073-4245-B0E9-8C082028039B}" srcOrd="1" destOrd="0" presId="urn:microsoft.com/office/officeart/2005/8/layout/orgChart1"/>
    <dgm:cxn modelId="{A134340C-CD6E-4993-92B8-EB34F3C26700}" type="presParOf" srcId="{F5B746D7-2073-4245-B0E9-8C082028039B}" destId="{66C8106C-C04A-4E8C-880B-4A49F28DA57C}" srcOrd="0" destOrd="0" presId="urn:microsoft.com/office/officeart/2005/8/layout/orgChart1"/>
    <dgm:cxn modelId="{6664C79F-09BD-4CAE-B751-F5781E3A4949}" type="presParOf" srcId="{F5B746D7-2073-4245-B0E9-8C082028039B}" destId="{1364A50D-A55B-4743-9DC6-8B22DA793D97}" srcOrd="1" destOrd="0" presId="urn:microsoft.com/office/officeart/2005/8/layout/orgChart1"/>
    <dgm:cxn modelId="{E873DF03-333D-438C-B19F-DEEE98566B15}" type="presParOf" srcId="{1364A50D-A55B-4743-9DC6-8B22DA793D97}" destId="{2017BE59-EF6A-4736-B747-DB46195F9506}" srcOrd="0" destOrd="0" presId="urn:microsoft.com/office/officeart/2005/8/layout/orgChart1"/>
    <dgm:cxn modelId="{0325A76C-2C53-4BAD-8D57-603101332DA7}" type="presParOf" srcId="{2017BE59-EF6A-4736-B747-DB46195F9506}" destId="{149CBC41-412A-4ECB-BE5E-A348C670148F}" srcOrd="0" destOrd="0" presId="urn:microsoft.com/office/officeart/2005/8/layout/orgChart1"/>
    <dgm:cxn modelId="{6C6B12DC-BE36-4AEF-B10D-BEC9C225439B}" type="presParOf" srcId="{2017BE59-EF6A-4736-B747-DB46195F9506}" destId="{9348C52B-6CFA-476D-A09B-C3BA639E1030}" srcOrd="1" destOrd="0" presId="urn:microsoft.com/office/officeart/2005/8/layout/orgChart1"/>
    <dgm:cxn modelId="{5F70817B-87D0-4972-BD7B-BC77B7A38829}" type="presParOf" srcId="{1364A50D-A55B-4743-9DC6-8B22DA793D97}" destId="{A16F7B30-BEF5-49AF-8255-378DB1B7807B}" srcOrd="1" destOrd="0" presId="urn:microsoft.com/office/officeart/2005/8/layout/orgChart1"/>
    <dgm:cxn modelId="{BEDA2DEB-3AEE-4B28-B285-BC90AEB5795B}" type="presParOf" srcId="{A16F7B30-BEF5-49AF-8255-378DB1B7807B}" destId="{055C4EF9-D911-4ADF-AA6E-E28F630885C4}" srcOrd="0" destOrd="0" presId="urn:microsoft.com/office/officeart/2005/8/layout/orgChart1"/>
    <dgm:cxn modelId="{2E0530E1-A6AD-4F8D-81A7-0C02A7975DE1}" type="presParOf" srcId="{A16F7B30-BEF5-49AF-8255-378DB1B7807B}" destId="{2690B1C6-5A97-40D9-906C-7D6F056EBD98}" srcOrd="1" destOrd="0" presId="urn:microsoft.com/office/officeart/2005/8/layout/orgChart1"/>
    <dgm:cxn modelId="{D072348D-1EA2-4685-9E4B-E69068B7239F}" type="presParOf" srcId="{2690B1C6-5A97-40D9-906C-7D6F056EBD98}" destId="{AC26FA8D-3F8E-45D9-BDAD-CBB75960C29F}" srcOrd="0" destOrd="0" presId="urn:microsoft.com/office/officeart/2005/8/layout/orgChart1"/>
    <dgm:cxn modelId="{33F1D707-4B4C-4DA5-BD57-85D712C8ACED}" type="presParOf" srcId="{AC26FA8D-3F8E-45D9-BDAD-CBB75960C29F}" destId="{B12AB564-B4CB-4992-92E3-5CA3F1B88553}" srcOrd="0" destOrd="0" presId="urn:microsoft.com/office/officeart/2005/8/layout/orgChart1"/>
    <dgm:cxn modelId="{CF100F8C-8529-4042-B63E-88610C854575}" type="presParOf" srcId="{AC26FA8D-3F8E-45D9-BDAD-CBB75960C29F}" destId="{3282BE7E-E2CB-45D5-B89F-C5A591B640BC}" srcOrd="1" destOrd="0" presId="urn:microsoft.com/office/officeart/2005/8/layout/orgChart1"/>
    <dgm:cxn modelId="{DEE9F0AA-E253-4D01-B249-247F3E85C535}" type="presParOf" srcId="{2690B1C6-5A97-40D9-906C-7D6F056EBD98}" destId="{D1C362F3-FE8A-46DC-9475-D860D7CA4D2F}" srcOrd="1" destOrd="0" presId="urn:microsoft.com/office/officeart/2005/8/layout/orgChart1"/>
    <dgm:cxn modelId="{D5755B70-F124-4475-A605-AA0D021BB9DB}" type="presParOf" srcId="{2690B1C6-5A97-40D9-906C-7D6F056EBD98}" destId="{11A24F65-C584-485A-94EB-1275D384D979}" srcOrd="2" destOrd="0" presId="urn:microsoft.com/office/officeart/2005/8/layout/orgChart1"/>
    <dgm:cxn modelId="{6F3D9198-2F03-4355-AB86-D76C633C3425}" type="presParOf" srcId="{1364A50D-A55B-4743-9DC6-8B22DA793D97}" destId="{B9E99036-674F-4CEF-AE7C-660882A5F825}" srcOrd="2" destOrd="0" presId="urn:microsoft.com/office/officeart/2005/8/layout/orgChart1"/>
    <dgm:cxn modelId="{64FDFEF7-E9C2-4046-A4C3-F71DA598D1D1}" type="presParOf" srcId="{65B6D5A6-9CF6-4004-ADBD-4DD17255578F}" destId="{4FF7966A-C3E6-475C-89E0-298C53B17302}" srcOrd="2" destOrd="0" presId="urn:microsoft.com/office/officeart/2005/8/layout/orgChart1"/>
    <dgm:cxn modelId="{4D5C6CE9-B7DA-4455-9D79-CF2237647F5C}" type="presParOf" srcId="{0740578D-16AB-4940-9229-589E4B4EF905}" destId="{EB793A09-995E-444D-A04A-C16E38A12E7A}" srcOrd="2" destOrd="0" presId="urn:microsoft.com/office/officeart/2005/8/layout/orgChart1"/>
    <dgm:cxn modelId="{42F80034-A954-423A-A29C-C9A8677B9EC7}" type="presParOf" srcId="{D05B625B-A818-4F15-B8C8-FEE682A003E3}" destId="{FD8AE539-F324-44E5-B4F0-E4F2C8DF59EE}" srcOrd="2" destOrd="0" presId="urn:microsoft.com/office/officeart/2005/8/layout/orgChart1"/>
    <dgm:cxn modelId="{302A8AF4-903D-47EA-8333-F3992A299CC6}" type="presParOf" srcId="{2C131815-0C0B-4CF4-9B24-0B58BAC99869}" destId="{7BA96BF7-6234-4728-854E-CA03C692B036}" srcOrd="2" destOrd="0" presId="urn:microsoft.com/office/officeart/2005/8/layout/orgChart1"/>
    <dgm:cxn modelId="{693E18C6-6944-4803-9142-1FB415B87A49}" type="presParOf" srcId="{B37A22CD-5B2D-447A-BF2E-4F0C3AEBDA55}" destId="{73E9BFE8-19B4-400D-894C-CCA60CEF6640}" srcOrd="2" destOrd="0" presId="urn:microsoft.com/office/officeart/2005/8/layout/orgChart1"/>
    <dgm:cxn modelId="{57372995-F214-4A62-937D-6297417654EC}" type="presParOf" srcId="{4126FD2C-31B3-4661-971F-1FDDFD5FBFC7}" destId="{B886006D-7686-4D4A-B96D-4B9329B4B58D}" srcOrd="2" destOrd="0" presId="urn:microsoft.com/office/officeart/2005/8/layout/orgChart1"/>
    <dgm:cxn modelId="{A561E709-B9DD-4677-A90C-017EAFBDB379}" type="presParOf" srcId="{135DE4E8-3BC2-491E-B943-D44583CB0914}" destId="{FF35C0F5-DA1E-43D3-919F-CFFF9BDEC254}" srcOrd="2" destOrd="0" presId="urn:microsoft.com/office/officeart/2005/8/layout/orgChart1"/>
    <dgm:cxn modelId="{95A252A9-1383-4969-8112-24BDB4A8AFB7}" type="presParOf" srcId="{989EC0A1-1E15-49EF-87C6-5463780D869C}" destId="{C3182C27-2A90-4E37-ADD9-D9FBA7AF9B8E}" srcOrd="2" destOrd="0" presId="urn:microsoft.com/office/officeart/2005/8/layout/orgChart1"/>
    <dgm:cxn modelId="{A3F42235-8807-4BCB-8602-1A9B68BDA167}" type="presParOf" srcId="{EDABA298-BAB4-401F-B953-EF791AD12B84}" destId="{ED53EB0E-4B2C-434E-809A-734CDFC8E0DD}" srcOrd="14" destOrd="0" presId="urn:microsoft.com/office/officeart/2005/8/layout/orgChart1"/>
    <dgm:cxn modelId="{5E758698-431C-4E5B-9E8B-52E974EB6D35}" type="presParOf" srcId="{EDABA298-BAB4-401F-B953-EF791AD12B84}" destId="{F65DF783-7CE7-4264-8E07-B4E882DC4553}" srcOrd="15" destOrd="0" presId="urn:microsoft.com/office/officeart/2005/8/layout/orgChart1"/>
    <dgm:cxn modelId="{CB453286-151F-487B-88AA-5E322AED717E}" type="presParOf" srcId="{F65DF783-7CE7-4264-8E07-B4E882DC4553}" destId="{DEB2F87A-52BE-43F8-985E-A64C3CC2AA29}" srcOrd="0" destOrd="0" presId="urn:microsoft.com/office/officeart/2005/8/layout/orgChart1"/>
    <dgm:cxn modelId="{8C3C24E4-46F7-4793-A73E-203E8F43FEE6}" type="presParOf" srcId="{DEB2F87A-52BE-43F8-985E-A64C3CC2AA29}" destId="{CC664647-76BD-4611-A439-6B017F8F4244}" srcOrd="0" destOrd="0" presId="urn:microsoft.com/office/officeart/2005/8/layout/orgChart1"/>
    <dgm:cxn modelId="{3DC12B15-7A2D-499D-85F7-A7ADD2ED0328}" type="presParOf" srcId="{DEB2F87A-52BE-43F8-985E-A64C3CC2AA29}" destId="{6642FB11-97B9-4374-8B81-E0D8E2FD2661}" srcOrd="1" destOrd="0" presId="urn:microsoft.com/office/officeart/2005/8/layout/orgChart1"/>
    <dgm:cxn modelId="{E496109F-D6F2-49AE-9CD9-5FF6E5830083}" type="presParOf" srcId="{F65DF783-7CE7-4264-8E07-B4E882DC4553}" destId="{08A704C5-8396-4BE2-BAC5-4A71ABEB6288}" srcOrd="1" destOrd="0" presId="urn:microsoft.com/office/officeart/2005/8/layout/orgChart1"/>
    <dgm:cxn modelId="{616130DE-DF6F-475B-83A3-E3F02EA2AF37}" type="presParOf" srcId="{08A704C5-8396-4BE2-BAC5-4A71ABEB6288}" destId="{8BB5BB93-72B2-4AD0-B45E-890E7194BB20}" srcOrd="0" destOrd="0" presId="urn:microsoft.com/office/officeart/2005/8/layout/orgChart1"/>
    <dgm:cxn modelId="{BCC66CAB-C967-451F-951F-CB8882A0AF64}" type="presParOf" srcId="{08A704C5-8396-4BE2-BAC5-4A71ABEB6288}" destId="{59D0B4C6-F62F-4347-9309-AC68A7CF33DE}" srcOrd="1" destOrd="0" presId="urn:microsoft.com/office/officeart/2005/8/layout/orgChart1"/>
    <dgm:cxn modelId="{AF5A78F7-07C1-4D41-B111-A556200E8A42}" type="presParOf" srcId="{59D0B4C6-F62F-4347-9309-AC68A7CF33DE}" destId="{3E8300B4-6DA4-4D46-B8F6-08A3D29562FF}" srcOrd="0" destOrd="0" presId="urn:microsoft.com/office/officeart/2005/8/layout/orgChart1"/>
    <dgm:cxn modelId="{DF5C88AC-F761-4108-8DD7-15B102329BEF}" type="presParOf" srcId="{3E8300B4-6DA4-4D46-B8F6-08A3D29562FF}" destId="{07E1A28E-4619-48FE-BE65-DDCAD8835006}" srcOrd="0" destOrd="0" presId="urn:microsoft.com/office/officeart/2005/8/layout/orgChart1"/>
    <dgm:cxn modelId="{FA24E1F6-4D51-4C12-8E0D-138D798E92B2}" type="presParOf" srcId="{3E8300B4-6DA4-4D46-B8F6-08A3D29562FF}" destId="{CFA0E49F-0BF1-41FF-9B33-AAE42F179E52}" srcOrd="1" destOrd="0" presId="urn:microsoft.com/office/officeart/2005/8/layout/orgChart1"/>
    <dgm:cxn modelId="{640D0C0D-ED7B-4F71-AE07-50DCB3E38C0D}" type="presParOf" srcId="{59D0B4C6-F62F-4347-9309-AC68A7CF33DE}" destId="{190E4BDE-5C5D-4A87-B92A-E1E21E5A0231}" srcOrd="1" destOrd="0" presId="urn:microsoft.com/office/officeart/2005/8/layout/orgChart1"/>
    <dgm:cxn modelId="{B1CAC4BC-99D5-46F6-AEAB-32D4FD454BD7}" type="presParOf" srcId="{190E4BDE-5C5D-4A87-B92A-E1E21E5A0231}" destId="{27EB58D0-AE88-460B-970F-AD5280E69DCA}" srcOrd="0" destOrd="0" presId="urn:microsoft.com/office/officeart/2005/8/layout/orgChart1"/>
    <dgm:cxn modelId="{870681C9-FA7D-49C5-A83E-3642AF806DF0}" type="presParOf" srcId="{190E4BDE-5C5D-4A87-B92A-E1E21E5A0231}" destId="{AB4DE397-22EF-4655-9C86-294B387751DD}" srcOrd="1" destOrd="0" presId="urn:microsoft.com/office/officeart/2005/8/layout/orgChart1"/>
    <dgm:cxn modelId="{E198420A-0C86-44A2-B249-171F4EE1DC0D}" type="presParOf" srcId="{AB4DE397-22EF-4655-9C86-294B387751DD}" destId="{AC724C73-CD23-48FC-BEDB-BEAE4AB105E9}" srcOrd="0" destOrd="0" presId="urn:microsoft.com/office/officeart/2005/8/layout/orgChart1"/>
    <dgm:cxn modelId="{328A490A-ADD7-4093-AD32-549127359EBC}" type="presParOf" srcId="{AC724C73-CD23-48FC-BEDB-BEAE4AB105E9}" destId="{308DC88E-548F-4122-85C9-24D0F265226D}" srcOrd="0" destOrd="0" presId="urn:microsoft.com/office/officeart/2005/8/layout/orgChart1"/>
    <dgm:cxn modelId="{86EE07EE-0C41-4054-99F6-862415EDBE4C}" type="presParOf" srcId="{AC724C73-CD23-48FC-BEDB-BEAE4AB105E9}" destId="{A6F357C7-C6E6-4ADB-BDB0-1381D740E6BC}" srcOrd="1" destOrd="0" presId="urn:microsoft.com/office/officeart/2005/8/layout/orgChart1"/>
    <dgm:cxn modelId="{ED474F0E-BE1A-4F33-ADC6-7A663D7E2CC7}" type="presParOf" srcId="{AB4DE397-22EF-4655-9C86-294B387751DD}" destId="{18ACC41B-847D-43CE-B34A-B02C59C0D513}" srcOrd="1" destOrd="0" presId="urn:microsoft.com/office/officeart/2005/8/layout/orgChart1"/>
    <dgm:cxn modelId="{BD5AF705-B988-4B3C-B1CD-B7BB72E8008A}" type="presParOf" srcId="{18ACC41B-847D-43CE-B34A-B02C59C0D513}" destId="{AF346698-37FC-42E8-BDC2-9E29F261AF2E}" srcOrd="0" destOrd="0" presId="urn:microsoft.com/office/officeart/2005/8/layout/orgChart1"/>
    <dgm:cxn modelId="{3C5BC87C-01EF-4357-B6C5-4B32283AC019}" type="presParOf" srcId="{18ACC41B-847D-43CE-B34A-B02C59C0D513}" destId="{5F46C401-7ADB-461B-8AF0-52829A1434D9}" srcOrd="1" destOrd="0" presId="urn:microsoft.com/office/officeart/2005/8/layout/orgChart1"/>
    <dgm:cxn modelId="{FA2E64E0-2754-47BB-A754-31ED3124A676}" type="presParOf" srcId="{5F46C401-7ADB-461B-8AF0-52829A1434D9}" destId="{D57DEA15-90CC-436C-B17F-7CDB1F1D7C55}" srcOrd="0" destOrd="0" presId="urn:microsoft.com/office/officeart/2005/8/layout/orgChart1"/>
    <dgm:cxn modelId="{E7402F8D-7BF3-4D59-8E65-8FB7820BF762}" type="presParOf" srcId="{D57DEA15-90CC-436C-B17F-7CDB1F1D7C55}" destId="{577E5F88-4713-4AD5-96EE-80E760A8CD22}" srcOrd="0" destOrd="0" presId="urn:microsoft.com/office/officeart/2005/8/layout/orgChart1"/>
    <dgm:cxn modelId="{42B4C78C-4655-4DD0-B663-E3BB7A41B242}" type="presParOf" srcId="{D57DEA15-90CC-436C-B17F-7CDB1F1D7C55}" destId="{B7F901C6-BC5D-41DC-BD26-61673FC34D1C}" srcOrd="1" destOrd="0" presId="urn:microsoft.com/office/officeart/2005/8/layout/orgChart1"/>
    <dgm:cxn modelId="{B05912ED-BD82-4A3A-9284-1738520BC992}" type="presParOf" srcId="{5F46C401-7ADB-461B-8AF0-52829A1434D9}" destId="{30D7C4D0-2414-48DB-A7A9-67E12BB3BEC6}" srcOrd="1" destOrd="0" presId="urn:microsoft.com/office/officeart/2005/8/layout/orgChart1"/>
    <dgm:cxn modelId="{DA368357-B74B-4FC9-BACE-4EA405EC6633}" type="presParOf" srcId="{30D7C4D0-2414-48DB-A7A9-67E12BB3BEC6}" destId="{7AD3A527-1C1B-418A-B63A-55BA89163E35}" srcOrd="0" destOrd="0" presId="urn:microsoft.com/office/officeart/2005/8/layout/orgChart1"/>
    <dgm:cxn modelId="{BF3636C5-2118-4F1A-9753-1C37ADB004E4}" type="presParOf" srcId="{30D7C4D0-2414-48DB-A7A9-67E12BB3BEC6}" destId="{8B19B899-6257-4F6B-BE54-67BEE8BC70D5}" srcOrd="1" destOrd="0" presId="urn:microsoft.com/office/officeart/2005/8/layout/orgChart1"/>
    <dgm:cxn modelId="{851553B4-996C-476D-A36C-524D1EC3544B}" type="presParOf" srcId="{8B19B899-6257-4F6B-BE54-67BEE8BC70D5}" destId="{ED3A568B-874C-426A-9CB4-17E2AADF9C05}" srcOrd="0" destOrd="0" presId="urn:microsoft.com/office/officeart/2005/8/layout/orgChart1"/>
    <dgm:cxn modelId="{B1D46477-647A-40FC-90D1-19B0099ABD95}" type="presParOf" srcId="{ED3A568B-874C-426A-9CB4-17E2AADF9C05}" destId="{DB4AFF76-66A5-476A-9A3E-D5A1A2D00CA5}" srcOrd="0" destOrd="0" presId="urn:microsoft.com/office/officeart/2005/8/layout/orgChart1"/>
    <dgm:cxn modelId="{754CC42B-67CD-413C-95EB-36302FFF2E4E}" type="presParOf" srcId="{ED3A568B-874C-426A-9CB4-17E2AADF9C05}" destId="{786975A8-9B9A-4B86-AA81-93C8355A698B}" srcOrd="1" destOrd="0" presId="urn:microsoft.com/office/officeart/2005/8/layout/orgChart1"/>
    <dgm:cxn modelId="{895B9C26-88A3-4492-9E8D-4F5AA788CB3E}" type="presParOf" srcId="{8B19B899-6257-4F6B-BE54-67BEE8BC70D5}" destId="{3F6F1147-5FB2-4853-98F6-28906956E606}" srcOrd="1" destOrd="0" presId="urn:microsoft.com/office/officeart/2005/8/layout/orgChart1"/>
    <dgm:cxn modelId="{3672DC68-07B1-458C-A36E-337E43FB998A}" type="presParOf" srcId="{3F6F1147-5FB2-4853-98F6-28906956E606}" destId="{C6C687B5-CB82-4ACC-9017-9280230626F2}" srcOrd="0" destOrd="0" presId="urn:microsoft.com/office/officeart/2005/8/layout/orgChart1"/>
    <dgm:cxn modelId="{077E4F55-3EE6-456A-8F55-CE7A97BB70D1}" type="presParOf" srcId="{3F6F1147-5FB2-4853-98F6-28906956E606}" destId="{1E04A38C-0B33-4A36-AAFA-89CB938AA41A}" srcOrd="1" destOrd="0" presId="urn:microsoft.com/office/officeart/2005/8/layout/orgChart1"/>
    <dgm:cxn modelId="{2E97A7AE-B783-4B0F-ADF2-9C0C3D81B96B}" type="presParOf" srcId="{1E04A38C-0B33-4A36-AAFA-89CB938AA41A}" destId="{3B74A85E-E139-46F2-B7DE-6A4E5F3A76BE}" srcOrd="0" destOrd="0" presId="urn:microsoft.com/office/officeart/2005/8/layout/orgChart1"/>
    <dgm:cxn modelId="{97C8A9E0-527E-4C9A-B8A6-303E249C4EF8}" type="presParOf" srcId="{3B74A85E-E139-46F2-B7DE-6A4E5F3A76BE}" destId="{35D9F72E-6243-4D29-9CBB-A37D65CF7ECF}" srcOrd="0" destOrd="0" presId="urn:microsoft.com/office/officeart/2005/8/layout/orgChart1"/>
    <dgm:cxn modelId="{05746965-58F7-4C7E-A023-524D1A269B62}" type="presParOf" srcId="{3B74A85E-E139-46F2-B7DE-6A4E5F3A76BE}" destId="{5A8E0538-55E2-4606-AF1B-FEF807F7A051}" srcOrd="1" destOrd="0" presId="urn:microsoft.com/office/officeart/2005/8/layout/orgChart1"/>
    <dgm:cxn modelId="{4A75B8DB-9CF8-4C79-B36E-DE7F9EF109F5}" type="presParOf" srcId="{1E04A38C-0B33-4A36-AAFA-89CB938AA41A}" destId="{02DA20C4-A806-4839-ACD3-B8ABB168DAEB}" srcOrd="1" destOrd="0" presId="urn:microsoft.com/office/officeart/2005/8/layout/orgChart1"/>
    <dgm:cxn modelId="{9EDBDDCF-428E-4C07-A13D-A590C1182886}" type="presParOf" srcId="{02DA20C4-A806-4839-ACD3-B8ABB168DAEB}" destId="{5F349D03-E8DF-4286-BAE0-93A7AFF1A414}" srcOrd="0" destOrd="0" presId="urn:microsoft.com/office/officeart/2005/8/layout/orgChart1"/>
    <dgm:cxn modelId="{41466653-F650-412D-8D08-6A7D1355EE4E}" type="presParOf" srcId="{02DA20C4-A806-4839-ACD3-B8ABB168DAEB}" destId="{B78E52B7-1068-4326-9915-D92925438536}" srcOrd="1" destOrd="0" presId="urn:microsoft.com/office/officeart/2005/8/layout/orgChart1"/>
    <dgm:cxn modelId="{E5818F86-F0C6-4D3E-A715-BF3611A02C49}" type="presParOf" srcId="{B78E52B7-1068-4326-9915-D92925438536}" destId="{F4A5465B-A146-4DFD-8037-EF2F53D64ACA}" srcOrd="0" destOrd="0" presId="urn:microsoft.com/office/officeart/2005/8/layout/orgChart1"/>
    <dgm:cxn modelId="{026BD91A-7A06-4F5F-93C8-1CE5DE915E2A}" type="presParOf" srcId="{F4A5465B-A146-4DFD-8037-EF2F53D64ACA}" destId="{C8B96A70-163E-4B55-A507-4D4B5A283790}" srcOrd="0" destOrd="0" presId="urn:microsoft.com/office/officeart/2005/8/layout/orgChart1"/>
    <dgm:cxn modelId="{F3F3DE7C-12D4-4C42-AEB3-42E9D2712594}" type="presParOf" srcId="{F4A5465B-A146-4DFD-8037-EF2F53D64ACA}" destId="{A9DDEEC6-D396-4FFE-B1CC-0AE50EA29334}" srcOrd="1" destOrd="0" presId="urn:microsoft.com/office/officeart/2005/8/layout/orgChart1"/>
    <dgm:cxn modelId="{840BD93A-1500-4DAE-9A60-F690338741EB}" type="presParOf" srcId="{B78E52B7-1068-4326-9915-D92925438536}" destId="{5DBAD97F-C898-49FF-9C88-3A7FA1F84CEF}" srcOrd="1" destOrd="0" presId="urn:microsoft.com/office/officeart/2005/8/layout/orgChart1"/>
    <dgm:cxn modelId="{6A171DCB-61D7-4272-B751-667557571B56}" type="presParOf" srcId="{5DBAD97F-C898-49FF-9C88-3A7FA1F84CEF}" destId="{80F26D60-5B1B-4BD3-A17F-FF51C07593F6}" srcOrd="0" destOrd="0" presId="urn:microsoft.com/office/officeart/2005/8/layout/orgChart1"/>
    <dgm:cxn modelId="{1DD2B7C7-1612-46CE-AB11-132F3938175D}" type="presParOf" srcId="{5DBAD97F-C898-49FF-9C88-3A7FA1F84CEF}" destId="{E1FF40C3-C00A-4D38-BD71-71F8ACE1EF51}" srcOrd="1" destOrd="0" presId="urn:microsoft.com/office/officeart/2005/8/layout/orgChart1"/>
    <dgm:cxn modelId="{539D51FD-C206-4138-A236-FC34D2E56183}" type="presParOf" srcId="{E1FF40C3-C00A-4D38-BD71-71F8ACE1EF51}" destId="{56A1F308-A697-493E-B311-522C43E9AC86}" srcOrd="0" destOrd="0" presId="urn:microsoft.com/office/officeart/2005/8/layout/orgChart1"/>
    <dgm:cxn modelId="{D23C374F-EE7B-44BB-BD85-2DE16711BDCC}" type="presParOf" srcId="{56A1F308-A697-493E-B311-522C43E9AC86}" destId="{D5565758-3F89-4C37-BDC8-B0ED75D8D5DB}" srcOrd="0" destOrd="0" presId="urn:microsoft.com/office/officeart/2005/8/layout/orgChart1"/>
    <dgm:cxn modelId="{D7639876-1E6E-4480-94C6-1EBA76197D70}" type="presParOf" srcId="{56A1F308-A697-493E-B311-522C43E9AC86}" destId="{A4399612-9859-4E07-97AC-B1EAAB4E4F45}" srcOrd="1" destOrd="0" presId="urn:microsoft.com/office/officeart/2005/8/layout/orgChart1"/>
    <dgm:cxn modelId="{8EFCAAFF-27B3-4105-B5BF-3D94F5AC7F52}" type="presParOf" srcId="{E1FF40C3-C00A-4D38-BD71-71F8ACE1EF51}" destId="{0F6DB1EB-A4EE-49BB-9ED6-20D34A732F84}" srcOrd="1" destOrd="0" presId="urn:microsoft.com/office/officeart/2005/8/layout/orgChart1"/>
    <dgm:cxn modelId="{55F28316-C9C5-4246-BCC6-14D91568AD7C}" type="presParOf" srcId="{0F6DB1EB-A4EE-49BB-9ED6-20D34A732F84}" destId="{34980D8F-D397-426D-ADB7-DDD3761CB503}" srcOrd="0" destOrd="0" presId="urn:microsoft.com/office/officeart/2005/8/layout/orgChart1"/>
    <dgm:cxn modelId="{E7DB39F0-E0A1-48CA-87AB-159D5DC610AB}" type="presParOf" srcId="{0F6DB1EB-A4EE-49BB-9ED6-20D34A732F84}" destId="{8E48F4DA-3408-49A3-AC32-1C1D450E9887}" srcOrd="1" destOrd="0" presId="urn:microsoft.com/office/officeart/2005/8/layout/orgChart1"/>
    <dgm:cxn modelId="{B48CA2EA-E612-481C-B0DB-6CD53E2D9EAF}" type="presParOf" srcId="{8E48F4DA-3408-49A3-AC32-1C1D450E9887}" destId="{6239783A-BF08-4920-9033-127BBB5D3CB7}" srcOrd="0" destOrd="0" presId="urn:microsoft.com/office/officeart/2005/8/layout/orgChart1"/>
    <dgm:cxn modelId="{E3564FC4-E97A-4B87-B61B-E1C696349CFD}" type="presParOf" srcId="{6239783A-BF08-4920-9033-127BBB5D3CB7}" destId="{EE48DACD-24D9-4689-AED4-0BA7EEA19DFF}" srcOrd="0" destOrd="0" presId="urn:microsoft.com/office/officeart/2005/8/layout/orgChart1"/>
    <dgm:cxn modelId="{81C4E678-26D3-405C-A529-3C30BC9AE753}" type="presParOf" srcId="{6239783A-BF08-4920-9033-127BBB5D3CB7}" destId="{5CE325DD-6BE9-4ECE-8E65-7627A784E47F}" srcOrd="1" destOrd="0" presId="urn:microsoft.com/office/officeart/2005/8/layout/orgChart1"/>
    <dgm:cxn modelId="{886B00E7-3A15-4633-836B-C26F108245AB}" type="presParOf" srcId="{8E48F4DA-3408-49A3-AC32-1C1D450E9887}" destId="{959EF8F5-D86B-4335-9A47-96C14507D337}" srcOrd="1" destOrd="0" presId="urn:microsoft.com/office/officeart/2005/8/layout/orgChart1"/>
    <dgm:cxn modelId="{F73D257E-5CA9-4DEE-B203-8AC3841888B3}" type="presParOf" srcId="{8E48F4DA-3408-49A3-AC32-1C1D450E9887}" destId="{57E3BF3D-0A2B-48FE-8F83-585C079DB5C6}" srcOrd="2" destOrd="0" presId="urn:microsoft.com/office/officeart/2005/8/layout/orgChart1"/>
    <dgm:cxn modelId="{CDBC6411-F3B7-4039-A327-5A2B18F4AA79}" type="presParOf" srcId="{E1FF40C3-C00A-4D38-BD71-71F8ACE1EF51}" destId="{B8320A02-C89D-440E-A3BC-211667442A99}" srcOrd="2" destOrd="0" presId="urn:microsoft.com/office/officeart/2005/8/layout/orgChart1"/>
    <dgm:cxn modelId="{63D04E55-551E-4AE5-9BE2-22A570D315B6}" type="presParOf" srcId="{B78E52B7-1068-4326-9915-D92925438536}" destId="{C22BE448-4E13-4901-9F98-7738F02957D6}" srcOrd="2" destOrd="0" presId="urn:microsoft.com/office/officeart/2005/8/layout/orgChart1"/>
    <dgm:cxn modelId="{3442933B-5A79-4FB7-B95B-1735B5E4B4CB}" type="presParOf" srcId="{1E04A38C-0B33-4A36-AAFA-89CB938AA41A}" destId="{A8F8E3C8-CCEE-4CA7-9986-61054E38F9C6}" srcOrd="2" destOrd="0" presId="urn:microsoft.com/office/officeart/2005/8/layout/orgChart1"/>
    <dgm:cxn modelId="{349DB66F-4598-40E5-B0F9-E6EA10E0F764}" type="presParOf" srcId="{8B19B899-6257-4F6B-BE54-67BEE8BC70D5}" destId="{3912F901-E40D-4AF0-A530-1E68FAAD5636}" srcOrd="2" destOrd="0" presId="urn:microsoft.com/office/officeart/2005/8/layout/orgChart1"/>
    <dgm:cxn modelId="{D69A6BF1-EDDC-4953-A30C-F6C95139CC72}" type="presParOf" srcId="{5F46C401-7ADB-461B-8AF0-52829A1434D9}" destId="{4CBC1475-D6CE-4F0D-B4B1-A69D0DFC8A07}" srcOrd="2" destOrd="0" presId="urn:microsoft.com/office/officeart/2005/8/layout/orgChart1"/>
    <dgm:cxn modelId="{A6FAAF8F-3261-418B-A639-FD06775727A3}" type="presParOf" srcId="{AB4DE397-22EF-4655-9C86-294B387751DD}" destId="{D1A3EA0A-2E66-4E66-B8C5-20FACA5922AF}" srcOrd="2" destOrd="0" presId="urn:microsoft.com/office/officeart/2005/8/layout/orgChart1"/>
    <dgm:cxn modelId="{8CEDBC3D-52BA-4B14-85E0-FFA03DBF844E}" type="presParOf" srcId="{59D0B4C6-F62F-4347-9309-AC68A7CF33DE}" destId="{2E801286-AF7A-4D64-A8A9-A956484985DB}" srcOrd="2" destOrd="0" presId="urn:microsoft.com/office/officeart/2005/8/layout/orgChart1"/>
    <dgm:cxn modelId="{4E9EB733-E731-4855-BD0D-50360D6F6BA5}" type="presParOf" srcId="{F65DF783-7CE7-4264-8E07-B4E882DC4553}" destId="{BF2F197A-4701-4EC2-8294-C78EEA883229}" srcOrd="2" destOrd="0" presId="urn:microsoft.com/office/officeart/2005/8/layout/orgChart1"/>
    <dgm:cxn modelId="{1306981E-B6BA-47DD-B010-B8A1C5D9E358}" type="presParOf" srcId="{EDABA298-BAB4-401F-B953-EF791AD12B84}" destId="{0203C2CD-11A6-46A3-A14B-8AF4A6D69F7D}" srcOrd="16" destOrd="0" presId="urn:microsoft.com/office/officeart/2005/8/layout/orgChart1"/>
    <dgm:cxn modelId="{31B284B1-D308-4548-86E1-E2EAC257523E}" type="presParOf" srcId="{EDABA298-BAB4-401F-B953-EF791AD12B84}" destId="{1175F6F0-27A0-45BB-96A0-57ECE51188FC}" srcOrd="17" destOrd="0" presId="urn:microsoft.com/office/officeart/2005/8/layout/orgChart1"/>
    <dgm:cxn modelId="{63BC9612-88D8-4388-809F-CF96335E6993}" type="presParOf" srcId="{1175F6F0-27A0-45BB-96A0-57ECE51188FC}" destId="{C3320DB7-620D-4CE1-9D99-017B78C799A7}" srcOrd="0" destOrd="0" presId="urn:microsoft.com/office/officeart/2005/8/layout/orgChart1"/>
    <dgm:cxn modelId="{ED6D909D-3FDC-46F4-9C73-B8A3270070F3}" type="presParOf" srcId="{C3320DB7-620D-4CE1-9D99-017B78C799A7}" destId="{1FA8DEC9-EB74-4498-A263-741B48E7E03F}" srcOrd="0" destOrd="0" presId="urn:microsoft.com/office/officeart/2005/8/layout/orgChart1"/>
    <dgm:cxn modelId="{C5D4C6C7-5FBE-47CF-B387-7A7873D90BC1}" type="presParOf" srcId="{C3320DB7-620D-4CE1-9D99-017B78C799A7}" destId="{7E6AF73D-33F3-416B-A9B5-DFC04E299FD6}" srcOrd="1" destOrd="0" presId="urn:microsoft.com/office/officeart/2005/8/layout/orgChart1"/>
    <dgm:cxn modelId="{25C71F37-5220-46C6-B878-357FA1580F7B}" type="presParOf" srcId="{1175F6F0-27A0-45BB-96A0-57ECE51188FC}" destId="{512D1BA1-BA32-40D7-8868-F0681A8823F4}" srcOrd="1" destOrd="0" presId="urn:microsoft.com/office/officeart/2005/8/layout/orgChart1"/>
    <dgm:cxn modelId="{B7DBCF72-113B-4391-9E1A-8D327C792DD9}" type="presParOf" srcId="{512D1BA1-BA32-40D7-8868-F0681A8823F4}" destId="{9B40CC5B-DDA0-421B-A7C5-0D869D9409E0}" srcOrd="0" destOrd="0" presId="urn:microsoft.com/office/officeart/2005/8/layout/orgChart1"/>
    <dgm:cxn modelId="{9112F79F-52DB-431F-A939-5C01643D3778}" type="presParOf" srcId="{512D1BA1-BA32-40D7-8868-F0681A8823F4}" destId="{81CF6B87-74C2-4FC9-B9AE-D0A3BC9174BE}" srcOrd="1" destOrd="0" presId="urn:microsoft.com/office/officeart/2005/8/layout/orgChart1"/>
    <dgm:cxn modelId="{4472CDE6-DE43-4B2F-B487-05E426891957}" type="presParOf" srcId="{81CF6B87-74C2-4FC9-B9AE-D0A3BC9174BE}" destId="{34889D08-7DDC-4A46-9B34-D56EA1B130CD}" srcOrd="0" destOrd="0" presId="urn:microsoft.com/office/officeart/2005/8/layout/orgChart1"/>
    <dgm:cxn modelId="{68B755DC-5D81-474A-ABDF-F11BCF57265E}" type="presParOf" srcId="{34889D08-7DDC-4A46-9B34-D56EA1B130CD}" destId="{35DB699F-3948-41A1-9115-F24FEB9E5506}" srcOrd="0" destOrd="0" presId="urn:microsoft.com/office/officeart/2005/8/layout/orgChart1"/>
    <dgm:cxn modelId="{17F5EB76-3FAF-4BDB-9975-8D1F1CE4B6A4}" type="presParOf" srcId="{34889D08-7DDC-4A46-9B34-D56EA1B130CD}" destId="{7058637F-FD4F-4A04-A66B-127E1D63D899}" srcOrd="1" destOrd="0" presId="urn:microsoft.com/office/officeart/2005/8/layout/orgChart1"/>
    <dgm:cxn modelId="{7C2A86DA-BCBB-486E-BD99-0D3304B8F903}" type="presParOf" srcId="{81CF6B87-74C2-4FC9-B9AE-D0A3BC9174BE}" destId="{0F4D15CF-5085-4B54-A4B1-B8ACC1576AC5}" srcOrd="1" destOrd="0" presId="urn:microsoft.com/office/officeart/2005/8/layout/orgChart1"/>
    <dgm:cxn modelId="{BA2D264A-8909-45D1-871F-FC253CB1788C}" type="presParOf" srcId="{0F4D15CF-5085-4B54-A4B1-B8ACC1576AC5}" destId="{E34331D6-7D85-445F-84F0-EE6DC19689AD}" srcOrd="0" destOrd="0" presId="urn:microsoft.com/office/officeart/2005/8/layout/orgChart1"/>
    <dgm:cxn modelId="{8A13EB1B-4A25-4AB6-8842-A7201A2A4842}" type="presParOf" srcId="{0F4D15CF-5085-4B54-A4B1-B8ACC1576AC5}" destId="{DC19E9C5-DDF1-47FB-8CA4-A1BE3CDC23AA}" srcOrd="1" destOrd="0" presId="urn:microsoft.com/office/officeart/2005/8/layout/orgChart1"/>
    <dgm:cxn modelId="{4A38D8B3-C33C-4526-A116-5973A2AD0EBC}" type="presParOf" srcId="{DC19E9C5-DDF1-47FB-8CA4-A1BE3CDC23AA}" destId="{52C5E4FB-45D9-4992-829E-341DF7A3D5EB}" srcOrd="0" destOrd="0" presId="urn:microsoft.com/office/officeart/2005/8/layout/orgChart1"/>
    <dgm:cxn modelId="{1D2645D9-5F70-46CA-9FCC-75C03DDC2309}" type="presParOf" srcId="{52C5E4FB-45D9-4992-829E-341DF7A3D5EB}" destId="{5BEE5647-B9B6-404C-9074-491EAD14A35C}" srcOrd="0" destOrd="0" presId="urn:microsoft.com/office/officeart/2005/8/layout/orgChart1"/>
    <dgm:cxn modelId="{85BD98B7-9A73-417D-87AE-0863509B0E61}" type="presParOf" srcId="{52C5E4FB-45D9-4992-829E-341DF7A3D5EB}" destId="{6B8CBAC0-3F47-49EE-8F43-3414422315D3}" srcOrd="1" destOrd="0" presId="urn:microsoft.com/office/officeart/2005/8/layout/orgChart1"/>
    <dgm:cxn modelId="{59A003A9-511B-47B5-9C66-B5CE49408579}" type="presParOf" srcId="{DC19E9C5-DDF1-47FB-8CA4-A1BE3CDC23AA}" destId="{2AD6D38D-D7CA-44E8-B9FE-79DEF881D41C}" srcOrd="1" destOrd="0" presId="urn:microsoft.com/office/officeart/2005/8/layout/orgChart1"/>
    <dgm:cxn modelId="{63A6A67C-714F-4E63-BD9F-93AF7759A2ED}" type="presParOf" srcId="{2AD6D38D-D7CA-44E8-B9FE-79DEF881D41C}" destId="{43614B36-47C3-43A1-BBF1-4D1565CFA5CE}" srcOrd="0" destOrd="0" presId="urn:microsoft.com/office/officeart/2005/8/layout/orgChart1"/>
    <dgm:cxn modelId="{A8EE2586-674F-494D-B9BF-1BB6630BF9F6}" type="presParOf" srcId="{2AD6D38D-D7CA-44E8-B9FE-79DEF881D41C}" destId="{DC363A2B-7531-4631-84C1-E8C7470882D1}" srcOrd="1" destOrd="0" presId="urn:microsoft.com/office/officeart/2005/8/layout/orgChart1"/>
    <dgm:cxn modelId="{CAF8CFFF-665C-4AD6-B7D4-244301CF5F46}" type="presParOf" srcId="{DC363A2B-7531-4631-84C1-E8C7470882D1}" destId="{16A7C3A8-2779-4344-BAF3-6D3EA14C6DBF}" srcOrd="0" destOrd="0" presId="urn:microsoft.com/office/officeart/2005/8/layout/orgChart1"/>
    <dgm:cxn modelId="{4C448C33-BAE0-466D-8C67-60894B8F0E35}" type="presParOf" srcId="{16A7C3A8-2779-4344-BAF3-6D3EA14C6DBF}" destId="{ADF87A51-DD10-4A72-82AF-EDC827007988}" srcOrd="0" destOrd="0" presId="urn:microsoft.com/office/officeart/2005/8/layout/orgChart1"/>
    <dgm:cxn modelId="{2B83ADFC-9190-4A1F-BED6-332C414B9B23}" type="presParOf" srcId="{16A7C3A8-2779-4344-BAF3-6D3EA14C6DBF}" destId="{5B3904C3-6A90-40BF-88DA-AD4A9EED1AC2}" srcOrd="1" destOrd="0" presId="urn:microsoft.com/office/officeart/2005/8/layout/orgChart1"/>
    <dgm:cxn modelId="{A5E1352B-C1C8-4748-9DF9-BF08A8D6AA5B}" type="presParOf" srcId="{DC363A2B-7531-4631-84C1-E8C7470882D1}" destId="{D76EEFD0-6B89-43DA-91ED-4193F161BEB6}" srcOrd="1" destOrd="0" presId="urn:microsoft.com/office/officeart/2005/8/layout/orgChart1"/>
    <dgm:cxn modelId="{216A2693-D0A0-4714-A692-0F337CA4A664}" type="presParOf" srcId="{D76EEFD0-6B89-43DA-91ED-4193F161BEB6}" destId="{AF740713-67CF-4A38-98A0-EFDDBDED6A13}" srcOrd="0" destOrd="0" presId="urn:microsoft.com/office/officeart/2005/8/layout/orgChart1"/>
    <dgm:cxn modelId="{52903FB3-B191-49B8-AE1F-ADE0ACFD30F9}" type="presParOf" srcId="{D76EEFD0-6B89-43DA-91ED-4193F161BEB6}" destId="{AAD2FBDB-0DCE-482F-A1AD-25928075C8C4}" srcOrd="1" destOrd="0" presId="urn:microsoft.com/office/officeart/2005/8/layout/orgChart1"/>
    <dgm:cxn modelId="{91E1DE7A-6D26-4F2E-B1D3-F35C377D3FEF}" type="presParOf" srcId="{AAD2FBDB-0DCE-482F-A1AD-25928075C8C4}" destId="{8B2C8BB2-F7D2-4A8C-848D-7B65B7EDD287}" srcOrd="0" destOrd="0" presId="urn:microsoft.com/office/officeart/2005/8/layout/orgChart1"/>
    <dgm:cxn modelId="{77785275-7353-48A7-9FB2-91923A7BA40B}" type="presParOf" srcId="{8B2C8BB2-F7D2-4A8C-848D-7B65B7EDD287}" destId="{09035394-8826-4128-BE87-887156BCC631}" srcOrd="0" destOrd="0" presId="urn:microsoft.com/office/officeart/2005/8/layout/orgChart1"/>
    <dgm:cxn modelId="{25598905-A5DA-4CB3-9077-96754B073141}" type="presParOf" srcId="{8B2C8BB2-F7D2-4A8C-848D-7B65B7EDD287}" destId="{B81086AC-D8CC-42B0-B9DD-B29F8921AC9E}" srcOrd="1" destOrd="0" presId="urn:microsoft.com/office/officeart/2005/8/layout/orgChart1"/>
    <dgm:cxn modelId="{CC6D78AC-DA00-4E10-A5F8-0EA0CF47F349}" type="presParOf" srcId="{AAD2FBDB-0DCE-482F-A1AD-25928075C8C4}" destId="{7F1B8A4F-7F56-4A33-A1F4-C1BD79297F90}" srcOrd="1" destOrd="0" presId="urn:microsoft.com/office/officeart/2005/8/layout/orgChart1"/>
    <dgm:cxn modelId="{FB7DB082-45B1-4458-B337-37573141EF02}" type="presParOf" srcId="{AAD2FBDB-0DCE-482F-A1AD-25928075C8C4}" destId="{F930B368-F380-4A02-A2C9-359E875061DC}" srcOrd="2" destOrd="0" presId="urn:microsoft.com/office/officeart/2005/8/layout/orgChart1"/>
    <dgm:cxn modelId="{1FA1CEC8-0363-40B5-AE47-53A75970CC7A}" type="presParOf" srcId="{DC363A2B-7531-4631-84C1-E8C7470882D1}" destId="{4B74FADA-9CC4-4D78-86AF-7399162BF381}" srcOrd="2" destOrd="0" presId="urn:microsoft.com/office/officeart/2005/8/layout/orgChart1"/>
    <dgm:cxn modelId="{4F7FD8A9-6377-4EDD-AEEE-6DC97001D858}" type="presParOf" srcId="{DC19E9C5-DDF1-47FB-8CA4-A1BE3CDC23AA}" destId="{41E98D51-D77E-4BD5-99A2-E3DE35BBBE2D}" srcOrd="2" destOrd="0" presId="urn:microsoft.com/office/officeart/2005/8/layout/orgChart1"/>
    <dgm:cxn modelId="{0C1FB0CA-8210-407C-B20A-C81935F0B359}" type="presParOf" srcId="{81CF6B87-74C2-4FC9-B9AE-D0A3BC9174BE}" destId="{AA2483A2-A307-4AC9-AF61-BE401AC6C80C}" srcOrd="2" destOrd="0" presId="urn:microsoft.com/office/officeart/2005/8/layout/orgChart1"/>
    <dgm:cxn modelId="{FC757C8E-49A5-4D95-BF25-D521F8C34B4A}" type="presParOf" srcId="{1175F6F0-27A0-45BB-96A0-57ECE51188FC}" destId="{F9871E7B-10F0-4585-BB6B-231C2F3B7289}" srcOrd="2" destOrd="0" presId="urn:microsoft.com/office/officeart/2005/8/layout/orgChart1"/>
    <dgm:cxn modelId="{4395322A-CCEF-464C-8C9C-2FAFB022A033}" type="presParOf" srcId="{F090AB95-BC42-43E6-84A8-261119F4ECB3}" destId="{A6E26220-9BC6-4168-BD09-94BD56B0C265}" srcOrd="2" destOrd="0" presId="urn:microsoft.com/office/officeart/2005/8/layout/orgChart1"/>
    <dgm:cxn modelId="{EF844BBE-6A56-45D0-8017-DB71CE987206}" type="presParOf" srcId="{A6E26220-9BC6-4168-BD09-94BD56B0C265}" destId="{A81A43E1-BF54-4143-9795-18ADAEBE1E97}" srcOrd="0" destOrd="0" presId="urn:microsoft.com/office/officeart/2005/8/layout/orgChart1"/>
    <dgm:cxn modelId="{485DC009-5DFD-485C-870D-7C395A199CFA}" type="presParOf" srcId="{A6E26220-9BC6-4168-BD09-94BD56B0C265}" destId="{386D48EA-F7D3-4AFD-A890-1C4D3669BBDC}" srcOrd="1" destOrd="0" presId="urn:microsoft.com/office/officeart/2005/8/layout/orgChart1"/>
    <dgm:cxn modelId="{FAAFB4E8-4BF1-43F3-9879-C158B46D685C}" type="presParOf" srcId="{386D48EA-F7D3-4AFD-A890-1C4D3669BBDC}" destId="{1C7B4BD4-71CC-4EF7-A965-6370BB01F1C5}" srcOrd="0" destOrd="0" presId="urn:microsoft.com/office/officeart/2005/8/layout/orgChart1"/>
    <dgm:cxn modelId="{DA14FE58-CE9C-4955-BC0B-BA2E9747B4A1}" type="presParOf" srcId="{1C7B4BD4-71CC-4EF7-A965-6370BB01F1C5}" destId="{257096BD-94C0-48E1-B36C-C58D49EF99E3}" srcOrd="0" destOrd="0" presId="urn:microsoft.com/office/officeart/2005/8/layout/orgChart1"/>
    <dgm:cxn modelId="{6BBB1DB7-B699-4BBE-B1F2-F148E99B53A2}" type="presParOf" srcId="{1C7B4BD4-71CC-4EF7-A965-6370BB01F1C5}" destId="{EA419B69-B610-40B5-AAE0-AE1CD1F6EBD0}" srcOrd="1" destOrd="0" presId="urn:microsoft.com/office/officeart/2005/8/layout/orgChart1"/>
    <dgm:cxn modelId="{209A6AE5-A866-4CA3-9829-A87904070717}" type="presParOf" srcId="{386D48EA-F7D3-4AFD-A890-1C4D3669BBDC}" destId="{0E956558-3493-4843-A3F4-A7BFF69303B4}" srcOrd="1" destOrd="0" presId="urn:microsoft.com/office/officeart/2005/8/layout/orgChart1"/>
    <dgm:cxn modelId="{D2770F9E-CABB-4FCA-896A-EB76FDC20A92}" type="presParOf" srcId="{386D48EA-F7D3-4AFD-A890-1C4D3669BBDC}" destId="{DB29A6A8-13E4-4D1B-8810-25CC6EF4730D}" srcOrd="2" destOrd="0" presId="urn:microsoft.com/office/officeart/2005/8/layout/orgChart1"/>
    <dgm:cxn modelId="{66F4F40C-53B2-4877-90DA-701A06D88C27}" type="presParOf" srcId="{A6E26220-9BC6-4168-BD09-94BD56B0C265}" destId="{9FA6AE4A-E455-4421-9AB3-E075593A6FC6}" srcOrd="2" destOrd="0" presId="urn:microsoft.com/office/officeart/2005/8/layout/orgChart1"/>
    <dgm:cxn modelId="{883916E4-B439-4E97-967F-ACA942D37D90}" type="presParOf" srcId="{A6E26220-9BC6-4168-BD09-94BD56B0C265}" destId="{87CB6078-473B-48AC-9C97-7EF9E57ED390}" srcOrd="3" destOrd="0" presId="urn:microsoft.com/office/officeart/2005/8/layout/orgChart1"/>
    <dgm:cxn modelId="{429FF43C-9FD3-444F-A372-6D8DA7C7A2C6}" type="presParOf" srcId="{87CB6078-473B-48AC-9C97-7EF9E57ED390}" destId="{82566C95-EF49-4068-9DA9-AF233AE5EF63}" srcOrd="0" destOrd="0" presId="urn:microsoft.com/office/officeart/2005/8/layout/orgChart1"/>
    <dgm:cxn modelId="{0801A9D4-1D77-4D61-8479-56D6B1A96FE8}" type="presParOf" srcId="{82566C95-EF49-4068-9DA9-AF233AE5EF63}" destId="{80DBC8D6-E044-4EC6-844E-9F756FBCE31C}" srcOrd="0" destOrd="0" presId="urn:microsoft.com/office/officeart/2005/8/layout/orgChart1"/>
    <dgm:cxn modelId="{A3EC2A9B-C867-4EFC-A185-46B670517DE6}" type="presParOf" srcId="{82566C95-EF49-4068-9DA9-AF233AE5EF63}" destId="{BABEF17A-19FF-4407-8358-772CAA38DF04}" srcOrd="1" destOrd="0" presId="urn:microsoft.com/office/officeart/2005/8/layout/orgChart1"/>
    <dgm:cxn modelId="{DA158D08-EF66-4F45-8743-291145B5D895}" type="presParOf" srcId="{87CB6078-473B-48AC-9C97-7EF9E57ED390}" destId="{9EC072EC-96F8-42E7-AB10-D1BA4F2A7D18}" srcOrd="1" destOrd="0" presId="urn:microsoft.com/office/officeart/2005/8/layout/orgChart1"/>
    <dgm:cxn modelId="{D6E3CBAD-6942-4774-84DF-3B7571699B17}" type="presParOf" srcId="{87CB6078-473B-48AC-9C97-7EF9E57ED390}" destId="{14601BFE-D25B-46B7-A1F6-968AB114E11B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3A790-99CD-4FEE-9F9A-15429E925675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3A45138-F026-4A46-B332-F1854B55EA5A}">
      <dgm:prSet phldrT="[Metin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3200" b="1">
              <a:latin typeface="Algerian" pitchFamily="82" charset="0"/>
              <a:cs typeface="Arial"/>
            </a:rPr>
            <a:t>العدالة</a:t>
          </a:r>
        </a:p>
      </dgm:t>
    </dgm:pt>
    <dgm:pt modelId="{B91C3842-3442-439E-B42B-E2FE4B5819DB}" type="parTrans" cxnId="{486CD71C-CA9B-418B-98B6-33F11F3391B7}">
      <dgm:prSet/>
      <dgm:spPr/>
      <dgm:t>
        <a:bodyPr/>
        <a:lstStyle/>
        <a:p>
          <a:endParaRPr lang="tr-TR" sz="1600" dirty="0"/>
        </a:p>
      </dgm:t>
    </dgm:pt>
    <dgm:pt modelId="{7DD28A12-F1DA-4580-8C62-F5A60E7E4C6B}" type="sibTrans" cxnId="{486CD71C-CA9B-418B-98B6-33F11F3391B7}">
      <dgm:prSet/>
      <dgm:spPr/>
      <dgm:t>
        <a:bodyPr/>
        <a:lstStyle/>
        <a:p>
          <a:endParaRPr lang="tr-TR"/>
        </a:p>
      </dgm:t>
    </dgm:pt>
    <dgm:pt modelId="{63C89FBF-B2E3-4E93-BB0E-8A752394BF23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3200" b="1">
              <a:latin typeface="Algerian" pitchFamily="82" charset="0"/>
              <a:cs typeface="Arial"/>
            </a:rPr>
            <a:t>الشؤون الداخلية</a:t>
          </a:r>
        </a:p>
      </dgm:t>
    </dgm:pt>
    <dgm:pt modelId="{00DFBF4D-AB4D-4FF5-ADC4-D0D49506CFEF}" type="parTrans" cxnId="{E1075CCD-B27A-4566-BC8A-AA21F60C244E}">
      <dgm:prSet/>
      <dgm:spPr/>
      <dgm:t>
        <a:bodyPr/>
        <a:lstStyle/>
        <a:p>
          <a:endParaRPr lang="tr-TR" dirty="0"/>
        </a:p>
      </dgm:t>
    </dgm:pt>
    <dgm:pt modelId="{5A773E67-E894-4E6D-AA11-B2DC1FBA8EEA}" type="sibTrans" cxnId="{E1075CCD-B27A-4566-BC8A-AA21F60C244E}">
      <dgm:prSet/>
      <dgm:spPr/>
      <dgm:t>
        <a:bodyPr/>
        <a:lstStyle/>
        <a:p>
          <a:endParaRPr lang="tr-TR"/>
        </a:p>
      </dgm:t>
    </dgm:pt>
    <dgm:pt modelId="{7EB1F641-09FF-4976-AB82-7ED14261D719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3200" b="1">
              <a:latin typeface="Algerian" pitchFamily="82" charset="0"/>
              <a:cs typeface="Arial"/>
            </a:rPr>
            <a:t>الشؤون الخارجية</a:t>
          </a:r>
        </a:p>
      </dgm:t>
    </dgm:pt>
    <dgm:pt modelId="{A1598D33-A15A-4612-BEE2-4288F20E97B4}" type="parTrans" cxnId="{8ABFD7B0-8B25-45F4-A8D5-2E8A0AB736A3}">
      <dgm:prSet/>
      <dgm:spPr/>
      <dgm:t>
        <a:bodyPr/>
        <a:lstStyle/>
        <a:p>
          <a:endParaRPr lang="tr-TR" dirty="0"/>
        </a:p>
      </dgm:t>
    </dgm:pt>
    <dgm:pt modelId="{2294EA14-A008-4C64-9117-564516312017}" type="sibTrans" cxnId="{8ABFD7B0-8B25-45F4-A8D5-2E8A0AB736A3}">
      <dgm:prSet/>
      <dgm:spPr/>
      <dgm:t>
        <a:bodyPr/>
        <a:lstStyle/>
        <a:p>
          <a:endParaRPr lang="tr-TR"/>
        </a:p>
      </dgm:t>
    </dgm:pt>
    <dgm:pt modelId="{52D41B13-AC3C-4EDC-86F5-CBD741D9F351}">
      <dgm:prSet phldrT="[Metin]" custT="1"/>
      <dgm:spPr/>
      <dgm:t>
        <a:bodyPr/>
        <a:lstStyle/>
        <a:p>
          <a:r>
            <a:rPr lang="ar-SA" sz="3200" b="1" dirty="0">
              <a:latin typeface="Algerian" pitchFamily="82" charset="0"/>
              <a:cs typeface="Arial"/>
            </a:rPr>
            <a:t>الدفاع</a:t>
          </a:r>
        </a:p>
      </dgm:t>
    </dgm:pt>
    <dgm:pt modelId="{AFDB841C-7462-407B-AB25-6A8E01DF347B}" type="parTrans" cxnId="{28DA2B65-E1DA-414D-9773-D1AD64F7D6B2}">
      <dgm:prSet/>
      <dgm:spPr/>
      <dgm:t>
        <a:bodyPr/>
        <a:lstStyle/>
        <a:p>
          <a:endParaRPr lang="tr-TR" dirty="0"/>
        </a:p>
      </dgm:t>
    </dgm:pt>
    <dgm:pt modelId="{958AFF9C-0668-4F7F-A519-EF1FEB8AB39A}" type="sibTrans" cxnId="{28DA2B65-E1DA-414D-9773-D1AD64F7D6B2}">
      <dgm:prSet/>
      <dgm:spPr/>
      <dgm:t>
        <a:bodyPr/>
        <a:lstStyle/>
        <a:p>
          <a:endParaRPr lang="tr-TR"/>
        </a:p>
      </dgm:t>
    </dgm:pt>
    <dgm:pt modelId="{F02ACDE8-115F-4BA1-9910-52CD4A890B21}">
      <dgm:prSet phldrT="[Metin]" custT="1"/>
      <dgm:spPr/>
      <dgm:t>
        <a:bodyPr/>
        <a:lstStyle/>
        <a:p>
          <a:r>
            <a:rPr lang="ar-SA" sz="3200" b="1">
              <a:latin typeface="Algerian" pitchFamily="82" charset="0"/>
              <a:cs typeface="Arial"/>
            </a:rPr>
            <a:t>الإرادة المشتركة</a:t>
          </a:r>
        </a:p>
      </dgm:t>
    </dgm:pt>
    <dgm:pt modelId="{8911C291-BBA9-44E3-8085-B0672BF142AB}" type="parTrans" cxnId="{FE2F95D4-583C-4B2F-B9CF-C5EE0CDC81B1}">
      <dgm:prSet/>
      <dgm:spPr/>
      <dgm:t>
        <a:bodyPr/>
        <a:lstStyle/>
        <a:p>
          <a:endParaRPr lang="tr-TR"/>
        </a:p>
      </dgm:t>
    </dgm:pt>
    <dgm:pt modelId="{88FF83BD-E480-48EB-A04A-723E94968A80}" type="sibTrans" cxnId="{FE2F95D4-583C-4B2F-B9CF-C5EE0CDC81B1}">
      <dgm:prSet/>
      <dgm:spPr/>
      <dgm:t>
        <a:bodyPr/>
        <a:lstStyle/>
        <a:p>
          <a:endParaRPr lang="tr-TR"/>
        </a:p>
      </dgm:t>
    </dgm:pt>
    <dgm:pt modelId="{F907FCD3-1A31-4C4E-BEA6-B981539E1A82}" type="pres">
      <dgm:prSet presAssocID="{0CE3A790-99CD-4FEE-9F9A-15429E9256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AD7AC3-66C3-48C5-8EB3-07C58E36963C}" type="pres">
      <dgm:prSet presAssocID="{F02ACDE8-115F-4BA1-9910-52CD4A890B21}" presName="centerShape" presStyleLbl="node0" presStyleIdx="0" presStyleCnt="1" custScaleX="127913" custLinFactNeighborX="-1141" custLinFactNeighborY="-22739"/>
      <dgm:spPr/>
    </dgm:pt>
    <dgm:pt modelId="{F245BD5A-9255-42CE-8FD9-226C3B878AF2}" type="pres">
      <dgm:prSet presAssocID="{00DFBF4D-AB4D-4FF5-ADC4-D0D49506CFEF}" presName="parTrans" presStyleLbl="bgSibTrans2D1" presStyleIdx="0" presStyleCnt="4"/>
      <dgm:spPr/>
    </dgm:pt>
    <dgm:pt modelId="{D54E6FF0-C043-4ECF-BD21-AA63D223D13A}" type="pres">
      <dgm:prSet presAssocID="{63C89FBF-B2E3-4E93-BB0E-8A752394BF23}" presName="node" presStyleLbl="node1" presStyleIdx="0" presStyleCnt="4" custRadScaleRad="112271" custRadScaleInc="27324">
        <dgm:presLayoutVars>
          <dgm:bulletEnabled val="1"/>
        </dgm:presLayoutVars>
      </dgm:prSet>
      <dgm:spPr/>
    </dgm:pt>
    <dgm:pt modelId="{6FCBF0BD-FCCF-47AA-8B18-819BDA8A67F6}" type="pres">
      <dgm:prSet presAssocID="{A1598D33-A15A-4612-BEE2-4288F20E97B4}" presName="parTrans" presStyleLbl="bgSibTrans2D1" presStyleIdx="1" presStyleCnt="4"/>
      <dgm:spPr/>
    </dgm:pt>
    <dgm:pt modelId="{622C8C88-319D-4C66-AC58-D6EE243F902F}" type="pres">
      <dgm:prSet presAssocID="{7EB1F641-09FF-4976-AB82-7ED14261D719}" presName="node" presStyleLbl="node1" presStyleIdx="1" presStyleCnt="4" custScaleY="79398" custRadScaleRad="55293" custRadScaleInc="-171538">
        <dgm:presLayoutVars>
          <dgm:bulletEnabled val="1"/>
        </dgm:presLayoutVars>
      </dgm:prSet>
      <dgm:spPr/>
    </dgm:pt>
    <dgm:pt modelId="{F6D0CB19-578B-4A8F-BC07-E4C7F4F4056D}" type="pres">
      <dgm:prSet presAssocID="{AFDB841C-7462-407B-AB25-6A8E01DF347B}" presName="parTrans" presStyleLbl="bgSibTrans2D1" presStyleIdx="2" presStyleCnt="4"/>
      <dgm:spPr/>
    </dgm:pt>
    <dgm:pt modelId="{94E40534-F00F-4316-9A8E-F2935A5E3449}" type="pres">
      <dgm:prSet presAssocID="{52D41B13-AC3C-4EDC-86F5-CBD741D9F351}" presName="node" presStyleLbl="node1" presStyleIdx="2" presStyleCnt="4" custScaleY="79280" custRadScaleRad="53715" custRadScaleInc="172347">
        <dgm:presLayoutVars>
          <dgm:bulletEnabled val="1"/>
        </dgm:presLayoutVars>
      </dgm:prSet>
      <dgm:spPr/>
    </dgm:pt>
    <dgm:pt modelId="{B22CEBB1-640C-4EE3-89B1-A6BF288FDDEE}" type="pres">
      <dgm:prSet presAssocID="{B91C3842-3442-439E-B42B-E2FE4B5819DB}" presName="parTrans" presStyleLbl="bgSibTrans2D1" presStyleIdx="3" presStyleCnt="4"/>
      <dgm:spPr/>
    </dgm:pt>
    <dgm:pt modelId="{4F4D42E5-EF84-452E-8708-C731A7643A66}" type="pres">
      <dgm:prSet presAssocID="{83A45138-F026-4A46-B332-F1854B55EA5A}" presName="node" presStyleLbl="node1" presStyleIdx="3" presStyleCnt="4" custRadScaleRad="108807" custRadScaleInc="-33016">
        <dgm:presLayoutVars>
          <dgm:bulletEnabled val="1"/>
        </dgm:presLayoutVars>
      </dgm:prSet>
      <dgm:spPr/>
    </dgm:pt>
  </dgm:ptLst>
  <dgm:cxnLst>
    <dgm:cxn modelId="{F3D58715-24AC-46F0-9242-B3C095D04ACF}" type="presOf" srcId="{A1598D33-A15A-4612-BEE2-4288F20E97B4}" destId="{6FCBF0BD-FCCF-47AA-8B18-819BDA8A67F6}" srcOrd="0" destOrd="0" presId="urn:microsoft.com/office/officeart/2005/8/layout/radial4"/>
    <dgm:cxn modelId="{19DEF817-9E92-402C-8B20-AC8200928475}" type="presOf" srcId="{7EB1F641-09FF-4976-AB82-7ED14261D719}" destId="{622C8C88-319D-4C66-AC58-D6EE243F902F}" srcOrd="0" destOrd="0" presId="urn:microsoft.com/office/officeart/2005/8/layout/radial4"/>
    <dgm:cxn modelId="{486CD71C-CA9B-418B-98B6-33F11F3391B7}" srcId="{F02ACDE8-115F-4BA1-9910-52CD4A890B21}" destId="{83A45138-F026-4A46-B332-F1854B55EA5A}" srcOrd="3" destOrd="0" parTransId="{B91C3842-3442-439E-B42B-E2FE4B5819DB}" sibTransId="{7DD28A12-F1DA-4580-8C62-F5A60E7E4C6B}"/>
    <dgm:cxn modelId="{07787C27-1CFF-48F1-83ED-4330A6F24EB3}" type="presOf" srcId="{0CE3A790-99CD-4FEE-9F9A-15429E925675}" destId="{F907FCD3-1A31-4C4E-BEA6-B981539E1A82}" srcOrd="0" destOrd="0" presId="urn:microsoft.com/office/officeart/2005/8/layout/radial4"/>
    <dgm:cxn modelId="{28DA2B65-E1DA-414D-9773-D1AD64F7D6B2}" srcId="{F02ACDE8-115F-4BA1-9910-52CD4A890B21}" destId="{52D41B13-AC3C-4EDC-86F5-CBD741D9F351}" srcOrd="2" destOrd="0" parTransId="{AFDB841C-7462-407B-AB25-6A8E01DF347B}" sibTransId="{958AFF9C-0668-4F7F-A519-EF1FEB8AB39A}"/>
    <dgm:cxn modelId="{0624D149-0A3E-439A-BCE3-97F107AD8862}" type="presOf" srcId="{AFDB841C-7462-407B-AB25-6A8E01DF347B}" destId="{F6D0CB19-578B-4A8F-BC07-E4C7F4F4056D}" srcOrd="0" destOrd="0" presId="urn:microsoft.com/office/officeart/2005/8/layout/radial4"/>
    <dgm:cxn modelId="{68C7366B-FB88-4917-81F0-D75B0A553411}" type="presOf" srcId="{52D41B13-AC3C-4EDC-86F5-CBD741D9F351}" destId="{94E40534-F00F-4316-9A8E-F2935A5E3449}" srcOrd="0" destOrd="0" presId="urn:microsoft.com/office/officeart/2005/8/layout/radial4"/>
    <dgm:cxn modelId="{0846D981-F666-4E5D-A258-2639E5644FB6}" type="presOf" srcId="{00DFBF4D-AB4D-4FF5-ADC4-D0D49506CFEF}" destId="{F245BD5A-9255-42CE-8FD9-226C3B878AF2}" srcOrd="0" destOrd="0" presId="urn:microsoft.com/office/officeart/2005/8/layout/radial4"/>
    <dgm:cxn modelId="{1F8B0794-2D87-4746-8D7A-0C3E8BB2B213}" type="presOf" srcId="{63C89FBF-B2E3-4E93-BB0E-8A752394BF23}" destId="{D54E6FF0-C043-4ECF-BD21-AA63D223D13A}" srcOrd="0" destOrd="0" presId="urn:microsoft.com/office/officeart/2005/8/layout/radial4"/>
    <dgm:cxn modelId="{055771AB-6496-4277-B8CE-2EFEC6440EA6}" type="presOf" srcId="{83A45138-F026-4A46-B332-F1854B55EA5A}" destId="{4F4D42E5-EF84-452E-8708-C731A7643A66}" srcOrd="0" destOrd="0" presId="urn:microsoft.com/office/officeart/2005/8/layout/radial4"/>
    <dgm:cxn modelId="{8ABFD7B0-8B25-45F4-A8D5-2E8A0AB736A3}" srcId="{F02ACDE8-115F-4BA1-9910-52CD4A890B21}" destId="{7EB1F641-09FF-4976-AB82-7ED14261D719}" srcOrd="1" destOrd="0" parTransId="{A1598D33-A15A-4612-BEE2-4288F20E97B4}" sibTransId="{2294EA14-A008-4C64-9117-564516312017}"/>
    <dgm:cxn modelId="{4B2A2EB3-B67E-4D45-A575-D70FE390C6CF}" type="presOf" srcId="{B91C3842-3442-439E-B42B-E2FE4B5819DB}" destId="{B22CEBB1-640C-4EE3-89B1-A6BF288FDDEE}" srcOrd="0" destOrd="0" presId="urn:microsoft.com/office/officeart/2005/8/layout/radial4"/>
    <dgm:cxn modelId="{E1075CCD-B27A-4566-BC8A-AA21F60C244E}" srcId="{F02ACDE8-115F-4BA1-9910-52CD4A890B21}" destId="{63C89FBF-B2E3-4E93-BB0E-8A752394BF23}" srcOrd="0" destOrd="0" parTransId="{00DFBF4D-AB4D-4FF5-ADC4-D0D49506CFEF}" sibTransId="{5A773E67-E894-4E6D-AA11-B2DC1FBA8EEA}"/>
    <dgm:cxn modelId="{FE2F95D4-583C-4B2F-B9CF-C5EE0CDC81B1}" srcId="{0CE3A790-99CD-4FEE-9F9A-15429E925675}" destId="{F02ACDE8-115F-4BA1-9910-52CD4A890B21}" srcOrd="0" destOrd="0" parTransId="{8911C291-BBA9-44E3-8085-B0672BF142AB}" sibTransId="{88FF83BD-E480-48EB-A04A-723E94968A80}"/>
    <dgm:cxn modelId="{E36779E3-FE37-49F6-99CD-2EDD0D7D673D}" type="presOf" srcId="{F02ACDE8-115F-4BA1-9910-52CD4A890B21}" destId="{A2AD7AC3-66C3-48C5-8EB3-07C58E36963C}" srcOrd="0" destOrd="0" presId="urn:microsoft.com/office/officeart/2005/8/layout/radial4"/>
    <dgm:cxn modelId="{C1D8F9FF-20D2-4B19-8F52-0B70EFFF1DAA}" type="presParOf" srcId="{F907FCD3-1A31-4C4E-BEA6-B981539E1A82}" destId="{A2AD7AC3-66C3-48C5-8EB3-07C58E36963C}" srcOrd="0" destOrd="0" presId="urn:microsoft.com/office/officeart/2005/8/layout/radial4"/>
    <dgm:cxn modelId="{BFBE9972-7B57-408C-87C4-D4A0079DCC21}" type="presParOf" srcId="{F907FCD3-1A31-4C4E-BEA6-B981539E1A82}" destId="{F245BD5A-9255-42CE-8FD9-226C3B878AF2}" srcOrd="1" destOrd="0" presId="urn:microsoft.com/office/officeart/2005/8/layout/radial4"/>
    <dgm:cxn modelId="{09B3B005-0100-4FDC-9E8B-7FD19C476956}" type="presParOf" srcId="{F907FCD3-1A31-4C4E-BEA6-B981539E1A82}" destId="{D54E6FF0-C043-4ECF-BD21-AA63D223D13A}" srcOrd="2" destOrd="0" presId="urn:microsoft.com/office/officeart/2005/8/layout/radial4"/>
    <dgm:cxn modelId="{02A7F705-6741-4AC1-B1BF-21CF17AB89D8}" type="presParOf" srcId="{F907FCD3-1A31-4C4E-BEA6-B981539E1A82}" destId="{6FCBF0BD-FCCF-47AA-8B18-819BDA8A67F6}" srcOrd="3" destOrd="0" presId="urn:microsoft.com/office/officeart/2005/8/layout/radial4"/>
    <dgm:cxn modelId="{BD154A9D-692F-4060-8AE4-1A8F4A9838A9}" type="presParOf" srcId="{F907FCD3-1A31-4C4E-BEA6-B981539E1A82}" destId="{622C8C88-319D-4C66-AC58-D6EE243F902F}" srcOrd="4" destOrd="0" presId="urn:microsoft.com/office/officeart/2005/8/layout/radial4"/>
    <dgm:cxn modelId="{792A802A-3FCA-46BE-8C93-EC40AC8C583C}" type="presParOf" srcId="{F907FCD3-1A31-4C4E-BEA6-B981539E1A82}" destId="{F6D0CB19-578B-4A8F-BC07-E4C7F4F4056D}" srcOrd="5" destOrd="0" presId="urn:microsoft.com/office/officeart/2005/8/layout/radial4"/>
    <dgm:cxn modelId="{F5FCBA6B-F4F7-4370-8EDF-BF1DA28F3BEA}" type="presParOf" srcId="{F907FCD3-1A31-4C4E-BEA6-B981539E1A82}" destId="{94E40534-F00F-4316-9A8E-F2935A5E3449}" srcOrd="6" destOrd="0" presId="urn:microsoft.com/office/officeart/2005/8/layout/radial4"/>
    <dgm:cxn modelId="{EF91375A-7510-413D-A550-B4C7B0A989D1}" type="presParOf" srcId="{F907FCD3-1A31-4C4E-BEA6-B981539E1A82}" destId="{B22CEBB1-640C-4EE3-89B1-A6BF288FDDEE}" srcOrd="7" destOrd="0" presId="urn:microsoft.com/office/officeart/2005/8/layout/radial4"/>
    <dgm:cxn modelId="{9DFF2D29-4E34-4685-AE54-A834F9C10FA3}" type="presParOf" srcId="{F907FCD3-1A31-4C4E-BEA6-B981539E1A82}" destId="{4F4D42E5-EF84-452E-8708-C731A7643A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F5410-D9F6-42D7-824D-D08EA596826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C492010-0D3B-4BEE-B3D1-7DF679970FFF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رئيس كونفدرالية آسريقيا الدول</a:t>
          </a:r>
          <a:r>
            <a:rPr lang="tr-TR" sz="1000" b="1" dirty="0">
              <a:latin typeface="Times New Roman" pitchFamily="18" charset="0"/>
              <a:cs typeface="Arial" pitchFamily="18" charset="0"/>
            </a:rPr>
            <a:t> </a:t>
          </a:r>
        </a:p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الإسلامية</a:t>
          </a:r>
        </a:p>
      </dgm:t>
    </dgm:pt>
    <dgm:pt modelId="{8B36FAEE-6D8B-41EF-AB44-175698DDF5A9}" type="parTrans" cxnId="{028E2B46-7BAD-448C-9F3E-5C8091B64076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51AD4730-D7E3-48F5-AFA3-18762ECA4EB4}" type="sibTrans" cxnId="{028E2B46-7BAD-448C-9F3E-5C8091B64076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DB05FE54-DBBD-4EC8-9CE5-9A38D0313CFD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وزارة العدالة</a:t>
          </a:r>
        </a:p>
      </dgm:t>
    </dgm:pt>
    <dgm:pt modelId="{F053B0B5-0905-4855-8B29-AA347AC211F0}" type="parTrans" cxnId="{8F52F265-15A4-4415-A133-F59802CB0E69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5D300DD1-75E3-43A4-80DC-2CA472090396}" type="sibTrans" cxnId="{8F52F265-15A4-4415-A133-F59802CB0E69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7ACAC40F-57E5-4BB9-ABFE-223DDD1DF4CD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وزارة الشؤون الداخلية</a:t>
          </a:r>
          <a:r>
            <a:rPr lang="tr-TR" sz="1000" b="1" dirty="0">
              <a:latin typeface="Times New Roman" pitchFamily="18" charset="0"/>
              <a:cs typeface="Arial" pitchFamily="18" charset="0"/>
            </a:rPr>
            <a:t> </a:t>
          </a:r>
        </a:p>
      </dgm:t>
    </dgm:pt>
    <dgm:pt modelId="{81DAFA05-462F-491E-95F9-8F5FCA3BB2AC}" type="parTrans" cxnId="{E1227565-85C0-42DF-8D97-ABE929156227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AC96FA55-784A-4008-9051-7200B4878534}" type="sibTrans" cxnId="{E1227565-85C0-42DF-8D97-ABE929156227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742B32DB-573B-41B0-9E00-20590561D359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وزارة الدفاع</a:t>
          </a:r>
        </a:p>
      </dgm:t>
    </dgm:pt>
    <dgm:pt modelId="{A66025D2-E953-4F97-A1CD-84F02C6C5A27}" type="parTrans" cxnId="{C1510C02-0CB9-4E20-8204-FAB9DA1615B7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9FDA0A74-F31B-420E-9527-C272AA4B7F9A}" type="sibTrans" cxnId="{C1510C02-0CB9-4E20-8204-FAB9DA1615B7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E9061B7B-BCFD-40D1-BD7C-6C7832682E8B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رئاسة الأركان </a:t>
          </a:r>
          <a:r>
            <a:rPr lang="tr-TR" sz="1000" b="1" dirty="0">
              <a:latin typeface="Times New Roman" pitchFamily="18" charset="0"/>
              <a:cs typeface="Arial" pitchFamily="18" charset="0"/>
            </a:rPr>
            <a:t> </a:t>
          </a:r>
          <a:r>
            <a:rPr lang="ar-SA" sz="1000" b="1" dirty="0">
              <a:latin typeface="Times New Roman" pitchFamily="18" charset="0"/>
              <a:cs typeface="Arial" pitchFamily="18" charset="0"/>
            </a:rPr>
            <a:t>العامة</a:t>
          </a:r>
        </a:p>
      </dgm:t>
    </dgm:pt>
    <dgm:pt modelId="{5EAA5400-A634-4D89-80C5-21A33717ECD8}" type="parTrans" cxnId="{476152A9-89FF-4C14-B071-570539C4EE35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0607C4B6-672E-4868-8D1A-3F997E7EBB3C}" type="sibTrans" cxnId="{476152A9-89FF-4C14-B071-570539C4EE35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9E05D99C-6D9B-4A3D-AA1B-816E9BEB2BE3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قيادة القوات البرية</a:t>
          </a:r>
        </a:p>
      </dgm:t>
    </dgm:pt>
    <dgm:pt modelId="{E5378833-E843-4650-878D-23CA36BF21BD}" type="parTrans" cxnId="{6E306254-DD3F-49D2-A568-533E0545BDD0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149F86CC-EB89-4F39-9F14-3AEA93D42869}" type="sibTrans" cxnId="{6E306254-DD3F-49D2-A568-533E0545BDD0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F3201E2F-875B-4FAD-9566-444D218AFEEB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قيادة القوات الجوية</a:t>
          </a:r>
        </a:p>
      </dgm:t>
    </dgm:pt>
    <dgm:pt modelId="{5C34C358-C53C-452F-9C25-0ABC46231022}" type="parTrans" cxnId="{930549D5-3377-4259-BDD3-E44FDB70C196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CAF32ECC-1F67-4C2C-9268-22488EFD15E1}" type="sibTrans" cxnId="{930549D5-3377-4259-BDD3-E44FDB70C196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0AD4EF89-7685-4378-91E3-ACDB79C8EB8B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قيادة قوات الدفاع الجوي والصواريخ</a:t>
          </a:r>
        </a:p>
      </dgm:t>
    </dgm:pt>
    <dgm:pt modelId="{CCE51C8F-B3C9-4073-8A41-8DAE4494428C}" type="parTrans" cxnId="{96F1602D-98AF-4074-97A2-F90CEB1E68F2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042B2A1B-D714-47A3-B38A-E127C65D0D4B}" type="sibTrans" cxnId="{96F1602D-98AF-4074-97A2-F90CEB1E68F2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8311EAA4-31D4-4B5B-84EE-269F8775F308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قيادة الأمن </a:t>
          </a:r>
          <a:r>
            <a:rPr lang="tr-TR" sz="1000" b="1" dirty="0">
              <a:latin typeface="Times New Roman" pitchFamily="18" charset="0"/>
              <a:cs typeface="Arial" pitchFamily="18" charset="0"/>
            </a:rPr>
            <a:t> </a:t>
          </a:r>
          <a:r>
            <a:rPr lang="ar-SA" sz="1000" b="1" dirty="0">
              <a:latin typeface="Times New Roman" pitchFamily="18" charset="0"/>
              <a:cs typeface="Arial" pitchFamily="18" charset="0"/>
            </a:rPr>
            <a:t>الإلكتروني </a:t>
          </a:r>
          <a:r>
            <a:rPr lang="ar-SA" sz="1000" b="1" dirty="0" err="1">
              <a:latin typeface="Times New Roman" pitchFamily="18" charset="0"/>
              <a:cs typeface="Arial" pitchFamily="18" charset="0"/>
            </a:rPr>
            <a:t>والسيبراني</a:t>
          </a:r>
          <a:endParaRPr lang="ar-SA" sz="1000" b="1" dirty="0">
            <a:latin typeface="Times New Roman" pitchFamily="18" charset="0"/>
            <a:cs typeface="Arial" pitchFamily="18" charset="0"/>
          </a:endParaRPr>
        </a:p>
      </dgm:t>
    </dgm:pt>
    <dgm:pt modelId="{CD7ACE02-1F1E-4755-9443-DA187AC19BD6}" type="parTrans" cxnId="{FCAB1F54-2FAD-49F1-AA80-B395FB77E886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9BE5F132-BF3D-4C34-8743-6A64ED4137EC}" type="sibTrans" cxnId="{FCAB1F54-2FAD-49F1-AA80-B395FB77E886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AAD9B45C-5A27-4BC9-85EF-9FCB30A55EEF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وزارة الصناعات الدفاعية</a:t>
          </a:r>
        </a:p>
      </dgm:t>
    </dgm:pt>
    <dgm:pt modelId="{ED044455-0E0B-4117-AAF5-3E32D5ED4D41}" type="parTrans" cxnId="{6784EC4C-F3B7-4711-8110-775395E4FE88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B481C836-5ED6-454C-89DE-8BF66432EFE0}" type="sibTrans" cxnId="{6784EC4C-F3B7-4711-8110-775395E4FE88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C32DF588-881C-4182-9429-BC8A1F7B4F69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وزارة الشؤون الخارجية</a:t>
          </a:r>
        </a:p>
      </dgm:t>
    </dgm:pt>
    <dgm:pt modelId="{07451729-1F10-4584-B980-21B9F7EB323F}" type="parTrans" cxnId="{8DE91FC8-6183-47C8-B1F7-C808D20D8CE1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51EFED57-CCF9-4F7F-B2CF-8A71716FD819}" type="sibTrans" cxnId="{8DE91FC8-6183-47C8-B1F7-C808D20D8CE1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AEBFCC38-C33B-4DA0-BBA7-5C4F3BD1C8B4}">
      <dgm:prSet phldrT="[Metin]"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قيادة القوات البحرية</a:t>
          </a:r>
        </a:p>
      </dgm:t>
    </dgm:pt>
    <dgm:pt modelId="{DCD0C845-AB20-47B1-A1C4-FC8F55C3F4B9}" type="parTrans" cxnId="{1A4A96F4-FCEE-48F1-8B9D-03730DAF99EE}">
      <dgm:prSet/>
      <dgm:spPr/>
      <dgm:t>
        <a:bodyPr/>
        <a:lstStyle/>
        <a:p>
          <a:endParaRPr lang="tr-TR" sz="1000" b="1" dirty="0">
            <a:latin typeface="Times New Roman" pitchFamily="18" charset="0"/>
            <a:cs typeface="Times New Roman" pitchFamily="18" charset="0"/>
          </a:endParaRPr>
        </a:p>
      </dgm:t>
    </dgm:pt>
    <dgm:pt modelId="{01BE8F30-0E4E-45F7-8F35-218136A7FA63}" type="sibTrans" cxnId="{1A4A96F4-FCEE-48F1-8B9D-03730DAF99EE}">
      <dgm:prSet/>
      <dgm:spPr/>
      <dgm:t>
        <a:bodyPr/>
        <a:lstStyle/>
        <a:p>
          <a:endParaRPr lang="tr-TR" sz="1000" b="1">
            <a:latin typeface="Times New Roman" pitchFamily="18" charset="0"/>
            <a:cs typeface="Times New Roman" pitchFamily="18" charset="0"/>
          </a:endParaRPr>
        </a:p>
      </dgm:t>
    </dgm:pt>
    <dgm:pt modelId="{1334F633-6EE0-4842-96DA-37AF935390A6}">
      <dgm:prSet custT="1"/>
      <dgm:spPr/>
      <dgm:t>
        <a:bodyPr/>
        <a:lstStyle/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مجلس أمن </a:t>
          </a:r>
        </a:p>
        <a:p>
          <a:pPr rtl="1"/>
          <a:r>
            <a:rPr lang="ar-SA" sz="1000" b="1" dirty="0">
              <a:latin typeface="Times New Roman" pitchFamily="18" charset="0"/>
              <a:cs typeface="Arial" pitchFamily="18" charset="0"/>
            </a:rPr>
            <a:t>الكونفدرالية </a:t>
          </a:r>
        </a:p>
      </dgm:t>
    </dgm:pt>
    <dgm:pt modelId="{0D335925-DBA6-4CE6-B8C4-8E968AAE9C5D}" type="parTrans" cxnId="{A4C95AE8-EA20-4323-987B-39F4FDF7EF2E}">
      <dgm:prSet/>
      <dgm:spPr/>
      <dgm:t>
        <a:bodyPr/>
        <a:lstStyle/>
        <a:p>
          <a:endParaRPr lang="tr-TR" sz="1000"/>
        </a:p>
      </dgm:t>
    </dgm:pt>
    <dgm:pt modelId="{C8541371-1D39-4EC5-9C09-3937068E3937}" type="sibTrans" cxnId="{A4C95AE8-EA20-4323-987B-39F4FDF7EF2E}">
      <dgm:prSet/>
      <dgm:spPr/>
      <dgm:t>
        <a:bodyPr/>
        <a:lstStyle/>
        <a:p>
          <a:endParaRPr lang="tr-TR" sz="1000"/>
        </a:p>
      </dgm:t>
    </dgm:pt>
    <dgm:pt modelId="{854DAED7-AB08-4EFF-9BC1-12C882EC9858}">
      <dgm:prSet custT="1"/>
      <dgm:spPr/>
      <dgm:t>
        <a:bodyPr/>
        <a:lstStyle/>
        <a:p>
          <a:pPr rtl="1"/>
          <a:r>
            <a:rPr lang="ar-SA" sz="1000" b="1" dirty="0">
              <a:solidFill>
                <a:srgbClr val="FF0000"/>
              </a:solidFill>
              <a:latin typeface="Times New Roman" pitchFamily="18" charset="0"/>
              <a:cs typeface="Arial" pitchFamily="18" charset="0"/>
            </a:rPr>
            <a:t>تسع قيادات عمليات مشتركة</a:t>
          </a:r>
          <a:r>
            <a:rPr lang="tr-TR" sz="1000" b="1" dirty="0">
              <a:solidFill>
                <a:srgbClr val="FF0000"/>
              </a:solidFill>
              <a:latin typeface="Times New Roman" pitchFamily="18" charset="0"/>
              <a:cs typeface="Arial" pitchFamily="18" charset="0"/>
            </a:rPr>
            <a:t> </a:t>
          </a:r>
        </a:p>
      </dgm:t>
    </dgm:pt>
    <dgm:pt modelId="{CA893E93-DAC2-4F28-ACE1-B6BA294E1EFA}" type="sibTrans" cxnId="{EFB78C26-B809-44A5-B388-6E75CED9A599}">
      <dgm:prSet/>
      <dgm:spPr/>
      <dgm:t>
        <a:bodyPr/>
        <a:lstStyle/>
        <a:p>
          <a:endParaRPr lang="tr-TR" sz="1000"/>
        </a:p>
      </dgm:t>
    </dgm:pt>
    <dgm:pt modelId="{4735952B-CF38-4761-B608-066CFB6A93D3}" type="parTrans" cxnId="{EFB78C26-B809-44A5-B388-6E75CED9A599}">
      <dgm:prSet/>
      <dgm:spPr/>
      <dgm:t>
        <a:bodyPr/>
        <a:lstStyle/>
        <a:p>
          <a:endParaRPr lang="tr-TR" sz="1000" dirty="0"/>
        </a:p>
      </dgm:t>
    </dgm:pt>
    <dgm:pt modelId="{54E56EB9-157E-441A-8644-061C29C0A4E4}" type="pres">
      <dgm:prSet presAssocID="{2EAF5410-D9F6-42D7-824D-D08EA59682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4ABEF4-4223-466E-A93F-C5D28FBD22BE}" type="pres">
      <dgm:prSet presAssocID="{5C492010-0D3B-4BEE-B3D1-7DF679970FFF}" presName="hierRoot1" presStyleCnt="0"/>
      <dgm:spPr/>
    </dgm:pt>
    <dgm:pt modelId="{0557687C-4A38-4906-903C-5F98537AE574}" type="pres">
      <dgm:prSet presAssocID="{5C492010-0D3B-4BEE-B3D1-7DF679970FFF}" presName="composite" presStyleCnt="0"/>
      <dgm:spPr/>
    </dgm:pt>
    <dgm:pt modelId="{65EE6E8F-8E46-4BDB-A2A4-5321E9B7727D}" type="pres">
      <dgm:prSet presAssocID="{5C492010-0D3B-4BEE-B3D1-7DF679970FFF}" presName="background" presStyleLbl="node0" presStyleIdx="0" presStyleCnt="2"/>
      <dgm:spPr/>
    </dgm:pt>
    <dgm:pt modelId="{D364BA3B-2C19-4B40-8FB3-0B08587AEEA1}" type="pres">
      <dgm:prSet presAssocID="{5C492010-0D3B-4BEE-B3D1-7DF679970FFF}" presName="text" presStyleLbl="fgAcc0" presStyleIdx="0" presStyleCnt="2" custScaleX="186418" custScaleY="141542" custLinFactNeighborX="-6440" custLinFactNeighborY="-92879">
        <dgm:presLayoutVars>
          <dgm:chPref val="3"/>
        </dgm:presLayoutVars>
      </dgm:prSet>
      <dgm:spPr/>
    </dgm:pt>
    <dgm:pt modelId="{DCC439AF-9766-4B54-8241-BA6B18B86554}" type="pres">
      <dgm:prSet presAssocID="{5C492010-0D3B-4BEE-B3D1-7DF679970FFF}" presName="hierChild2" presStyleCnt="0"/>
      <dgm:spPr/>
    </dgm:pt>
    <dgm:pt modelId="{463A19C7-A9B5-4CC6-92DE-CF36944E2AFA}" type="pres">
      <dgm:prSet presAssocID="{F053B0B5-0905-4855-8B29-AA347AC211F0}" presName="Name10" presStyleLbl="parChTrans1D2" presStyleIdx="0" presStyleCnt="5"/>
      <dgm:spPr/>
    </dgm:pt>
    <dgm:pt modelId="{07E0082B-558C-477C-866E-088B94FE78A9}" type="pres">
      <dgm:prSet presAssocID="{DB05FE54-DBBD-4EC8-9CE5-9A38D0313CFD}" presName="hierRoot2" presStyleCnt="0"/>
      <dgm:spPr/>
    </dgm:pt>
    <dgm:pt modelId="{746B7788-8C6F-4F91-AB66-808C77B8DB01}" type="pres">
      <dgm:prSet presAssocID="{DB05FE54-DBBD-4EC8-9CE5-9A38D0313CFD}" presName="composite2" presStyleCnt="0"/>
      <dgm:spPr/>
    </dgm:pt>
    <dgm:pt modelId="{81A90455-DEAE-4D11-B0BB-E0059FBF3772}" type="pres">
      <dgm:prSet presAssocID="{DB05FE54-DBBD-4EC8-9CE5-9A38D0313CFD}" presName="background2" presStyleLbl="node2" presStyleIdx="0" presStyleCnt="5"/>
      <dgm:spPr/>
    </dgm:pt>
    <dgm:pt modelId="{24768A44-FEBA-42CD-BFE6-CF82C1F418F7}" type="pres">
      <dgm:prSet presAssocID="{DB05FE54-DBBD-4EC8-9CE5-9A38D0313CFD}" presName="text2" presStyleLbl="fgAcc2" presStyleIdx="0" presStyleCnt="5">
        <dgm:presLayoutVars>
          <dgm:chPref val="3"/>
        </dgm:presLayoutVars>
      </dgm:prSet>
      <dgm:spPr/>
    </dgm:pt>
    <dgm:pt modelId="{C573D2F9-622E-415E-9DD2-EE7E38FC703F}" type="pres">
      <dgm:prSet presAssocID="{DB05FE54-DBBD-4EC8-9CE5-9A38D0313CFD}" presName="hierChild3" presStyleCnt="0"/>
      <dgm:spPr/>
    </dgm:pt>
    <dgm:pt modelId="{8A0DE8D8-5214-4FA2-92C9-75D0BB4E1671}" type="pres">
      <dgm:prSet presAssocID="{81DAFA05-462F-491E-95F9-8F5FCA3BB2AC}" presName="Name10" presStyleLbl="parChTrans1D2" presStyleIdx="1" presStyleCnt="5"/>
      <dgm:spPr/>
    </dgm:pt>
    <dgm:pt modelId="{6ACDD2F8-9A15-48C8-9147-4A8DE1A4C98A}" type="pres">
      <dgm:prSet presAssocID="{7ACAC40F-57E5-4BB9-ABFE-223DDD1DF4CD}" presName="hierRoot2" presStyleCnt="0"/>
      <dgm:spPr/>
    </dgm:pt>
    <dgm:pt modelId="{25A029DA-8F54-4226-9D92-9D240CC9FF5C}" type="pres">
      <dgm:prSet presAssocID="{7ACAC40F-57E5-4BB9-ABFE-223DDD1DF4CD}" presName="composite2" presStyleCnt="0"/>
      <dgm:spPr/>
    </dgm:pt>
    <dgm:pt modelId="{4ED49776-C0A4-4292-9495-CF1E94E7F46D}" type="pres">
      <dgm:prSet presAssocID="{7ACAC40F-57E5-4BB9-ABFE-223DDD1DF4CD}" presName="background2" presStyleLbl="node2" presStyleIdx="1" presStyleCnt="5"/>
      <dgm:spPr/>
    </dgm:pt>
    <dgm:pt modelId="{CC0F31A9-B26F-4AB2-889C-8A03C59C218C}" type="pres">
      <dgm:prSet presAssocID="{7ACAC40F-57E5-4BB9-ABFE-223DDD1DF4CD}" presName="text2" presStyleLbl="fgAcc2" presStyleIdx="1" presStyleCnt="5">
        <dgm:presLayoutVars>
          <dgm:chPref val="3"/>
        </dgm:presLayoutVars>
      </dgm:prSet>
      <dgm:spPr/>
    </dgm:pt>
    <dgm:pt modelId="{5274440F-42FE-4B76-9BF4-B48B31A73CA9}" type="pres">
      <dgm:prSet presAssocID="{7ACAC40F-57E5-4BB9-ABFE-223DDD1DF4CD}" presName="hierChild3" presStyleCnt="0"/>
      <dgm:spPr/>
    </dgm:pt>
    <dgm:pt modelId="{1AADD799-2EDB-4B78-98D7-9470964D5796}" type="pres">
      <dgm:prSet presAssocID="{A66025D2-E953-4F97-A1CD-84F02C6C5A27}" presName="Name10" presStyleLbl="parChTrans1D2" presStyleIdx="2" presStyleCnt="5"/>
      <dgm:spPr/>
    </dgm:pt>
    <dgm:pt modelId="{46AC07B0-A648-4159-9405-E48F0BDF8212}" type="pres">
      <dgm:prSet presAssocID="{742B32DB-573B-41B0-9E00-20590561D359}" presName="hierRoot2" presStyleCnt="0"/>
      <dgm:spPr/>
    </dgm:pt>
    <dgm:pt modelId="{6DD99F63-CDAB-4679-98F3-5E077574EFFC}" type="pres">
      <dgm:prSet presAssocID="{742B32DB-573B-41B0-9E00-20590561D359}" presName="composite2" presStyleCnt="0"/>
      <dgm:spPr/>
    </dgm:pt>
    <dgm:pt modelId="{99C2105B-3493-41C9-8EA4-A9D714CE901F}" type="pres">
      <dgm:prSet presAssocID="{742B32DB-573B-41B0-9E00-20590561D359}" presName="background2" presStyleLbl="node2" presStyleIdx="2" presStyleCnt="5"/>
      <dgm:spPr/>
    </dgm:pt>
    <dgm:pt modelId="{1C6E78FD-5F50-4276-BBC3-5FF72D1CDED0}" type="pres">
      <dgm:prSet presAssocID="{742B32DB-573B-41B0-9E00-20590561D359}" presName="text2" presStyleLbl="fgAcc2" presStyleIdx="2" presStyleCnt="5">
        <dgm:presLayoutVars>
          <dgm:chPref val="3"/>
        </dgm:presLayoutVars>
      </dgm:prSet>
      <dgm:spPr/>
    </dgm:pt>
    <dgm:pt modelId="{F5BE690B-C659-4B05-8607-B1CBA1474205}" type="pres">
      <dgm:prSet presAssocID="{742B32DB-573B-41B0-9E00-20590561D359}" presName="hierChild3" presStyleCnt="0"/>
      <dgm:spPr/>
    </dgm:pt>
    <dgm:pt modelId="{A1109B1F-6578-48F2-B79D-EDA057345112}" type="pres">
      <dgm:prSet presAssocID="{5EAA5400-A634-4D89-80C5-21A33717ECD8}" presName="Name17" presStyleLbl="parChTrans1D3" presStyleIdx="0" presStyleCnt="7"/>
      <dgm:spPr/>
    </dgm:pt>
    <dgm:pt modelId="{2C3D74F8-C518-41F0-8D5F-82CBDBD1F8EE}" type="pres">
      <dgm:prSet presAssocID="{E9061B7B-BCFD-40D1-BD7C-6C7832682E8B}" presName="hierRoot3" presStyleCnt="0"/>
      <dgm:spPr/>
    </dgm:pt>
    <dgm:pt modelId="{A3C5A060-725F-4B38-BD74-B685B80350C8}" type="pres">
      <dgm:prSet presAssocID="{E9061B7B-BCFD-40D1-BD7C-6C7832682E8B}" presName="composite3" presStyleCnt="0"/>
      <dgm:spPr/>
    </dgm:pt>
    <dgm:pt modelId="{EADF8F3C-20C4-4FE7-85A9-54EBAED406D3}" type="pres">
      <dgm:prSet presAssocID="{E9061B7B-BCFD-40D1-BD7C-6C7832682E8B}" presName="background3" presStyleLbl="node3" presStyleIdx="0" presStyleCnt="7"/>
      <dgm:spPr/>
    </dgm:pt>
    <dgm:pt modelId="{8E09C2C6-6905-45EE-9DA0-EFCB33C90423}" type="pres">
      <dgm:prSet presAssocID="{E9061B7B-BCFD-40D1-BD7C-6C7832682E8B}" presName="text3" presStyleLbl="fgAcc3" presStyleIdx="0" presStyleCnt="7" custLinFactNeighborX="4565" custLinFactNeighborY="-1376">
        <dgm:presLayoutVars>
          <dgm:chPref val="3"/>
        </dgm:presLayoutVars>
      </dgm:prSet>
      <dgm:spPr/>
    </dgm:pt>
    <dgm:pt modelId="{BC0000B0-3ADE-4512-999D-65E3BCDEF52C}" type="pres">
      <dgm:prSet presAssocID="{E9061B7B-BCFD-40D1-BD7C-6C7832682E8B}" presName="hierChild4" presStyleCnt="0"/>
      <dgm:spPr/>
    </dgm:pt>
    <dgm:pt modelId="{FBE7C0E9-4E44-4A06-8F49-00F120069518}" type="pres">
      <dgm:prSet presAssocID="{E5378833-E843-4650-878D-23CA36BF21BD}" presName="Name17" presStyleLbl="parChTrans1D3" presStyleIdx="1" presStyleCnt="7"/>
      <dgm:spPr/>
    </dgm:pt>
    <dgm:pt modelId="{94717708-64E5-47DC-8900-3934510598CA}" type="pres">
      <dgm:prSet presAssocID="{9E05D99C-6D9B-4A3D-AA1B-816E9BEB2BE3}" presName="hierRoot3" presStyleCnt="0"/>
      <dgm:spPr/>
    </dgm:pt>
    <dgm:pt modelId="{621BB1D4-2418-4016-89AD-EC8573D5A6D2}" type="pres">
      <dgm:prSet presAssocID="{9E05D99C-6D9B-4A3D-AA1B-816E9BEB2BE3}" presName="composite3" presStyleCnt="0"/>
      <dgm:spPr/>
    </dgm:pt>
    <dgm:pt modelId="{D654DA49-D458-400D-943A-E8A1B91565C2}" type="pres">
      <dgm:prSet presAssocID="{9E05D99C-6D9B-4A3D-AA1B-816E9BEB2BE3}" presName="background3" presStyleLbl="node3" presStyleIdx="1" presStyleCnt="7"/>
      <dgm:spPr/>
    </dgm:pt>
    <dgm:pt modelId="{30C64D3F-42F6-4C9D-837D-A54B34286DEB}" type="pres">
      <dgm:prSet presAssocID="{9E05D99C-6D9B-4A3D-AA1B-816E9BEB2BE3}" presName="text3" presStyleLbl="fgAcc3" presStyleIdx="1" presStyleCnt="7">
        <dgm:presLayoutVars>
          <dgm:chPref val="3"/>
        </dgm:presLayoutVars>
      </dgm:prSet>
      <dgm:spPr/>
    </dgm:pt>
    <dgm:pt modelId="{566708F2-2D6C-47D7-AFCC-B2DD3B8DEA3B}" type="pres">
      <dgm:prSet presAssocID="{9E05D99C-6D9B-4A3D-AA1B-816E9BEB2BE3}" presName="hierChild4" presStyleCnt="0"/>
      <dgm:spPr/>
    </dgm:pt>
    <dgm:pt modelId="{E0392072-C497-4765-AA7B-BEA962429902}" type="pres">
      <dgm:prSet presAssocID="{DCD0C845-AB20-47B1-A1C4-FC8F55C3F4B9}" presName="Name17" presStyleLbl="parChTrans1D3" presStyleIdx="2" presStyleCnt="7"/>
      <dgm:spPr/>
    </dgm:pt>
    <dgm:pt modelId="{957697F6-945D-42DE-AD2E-5EBB881A8C81}" type="pres">
      <dgm:prSet presAssocID="{AEBFCC38-C33B-4DA0-BBA7-5C4F3BD1C8B4}" presName="hierRoot3" presStyleCnt="0"/>
      <dgm:spPr/>
    </dgm:pt>
    <dgm:pt modelId="{0A77EC9C-C9D8-4545-AE86-ADEADCB9128E}" type="pres">
      <dgm:prSet presAssocID="{AEBFCC38-C33B-4DA0-BBA7-5C4F3BD1C8B4}" presName="composite3" presStyleCnt="0"/>
      <dgm:spPr/>
    </dgm:pt>
    <dgm:pt modelId="{58B3C3A1-0964-40EC-B699-C2E6703C40F1}" type="pres">
      <dgm:prSet presAssocID="{AEBFCC38-C33B-4DA0-BBA7-5C4F3BD1C8B4}" presName="background3" presStyleLbl="node3" presStyleIdx="2" presStyleCnt="7"/>
      <dgm:spPr/>
    </dgm:pt>
    <dgm:pt modelId="{5447E135-B9A8-4693-94D3-954F709A68C0}" type="pres">
      <dgm:prSet presAssocID="{AEBFCC38-C33B-4DA0-BBA7-5C4F3BD1C8B4}" presName="text3" presStyleLbl="fgAcc3" presStyleIdx="2" presStyleCnt="7">
        <dgm:presLayoutVars>
          <dgm:chPref val="3"/>
        </dgm:presLayoutVars>
      </dgm:prSet>
      <dgm:spPr/>
    </dgm:pt>
    <dgm:pt modelId="{67B25ED3-D2FF-4DFD-8100-E9E132BBF060}" type="pres">
      <dgm:prSet presAssocID="{AEBFCC38-C33B-4DA0-BBA7-5C4F3BD1C8B4}" presName="hierChild4" presStyleCnt="0"/>
      <dgm:spPr/>
    </dgm:pt>
    <dgm:pt modelId="{E9E0E203-8571-4AEF-8743-D36A8DCFE9CD}" type="pres">
      <dgm:prSet presAssocID="{5C34C358-C53C-452F-9C25-0ABC46231022}" presName="Name17" presStyleLbl="parChTrans1D3" presStyleIdx="3" presStyleCnt="7"/>
      <dgm:spPr/>
    </dgm:pt>
    <dgm:pt modelId="{616D333B-8D90-4177-A655-A86A711B392E}" type="pres">
      <dgm:prSet presAssocID="{F3201E2F-875B-4FAD-9566-444D218AFEEB}" presName="hierRoot3" presStyleCnt="0"/>
      <dgm:spPr/>
    </dgm:pt>
    <dgm:pt modelId="{463F6C91-A093-4B36-9CCA-88EEF8EA5116}" type="pres">
      <dgm:prSet presAssocID="{F3201E2F-875B-4FAD-9566-444D218AFEEB}" presName="composite3" presStyleCnt="0"/>
      <dgm:spPr/>
    </dgm:pt>
    <dgm:pt modelId="{531FD3B4-6396-4B59-A416-D3405BD86098}" type="pres">
      <dgm:prSet presAssocID="{F3201E2F-875B-4FAD-9566-444D218AFEEB}" presName="background3" presStyleLbl="node3" presStyleIdx="3" presStyleCnt="7"/>
      <dgm:spPr/>
    </dgm:pt>
    <dgm:pt modelId="{7E972865-7FC8-43B8-A0AB-1662F2D8FB57}" type="pres">
      <dgm:prSet presAssocID="{F3201E2F-875B-4FAD-9566-444D218AFEEB}" presName="text3" presStyleLbl="fgAcc3" presStyleIdx="3" presStyleCnt="7">
        <dgm:presLayoutVars>
          <dgm:chPref val="3"/>
        </dgm:presLayoutVars>
      </dgm:prSet>
      <dgm:spPr/>
    </dgm:pt>
    <dgm:pt modelId="{E4ED3E86-8125-434F-915C-A115BA387849}" type="pres">
      <dgm:prSet presAssocID="{F3201E2F-875B-4FAD-9566-444D218AFEEB}" presName="hierChild4" presStyleCnt="0"/>
      <dgm:spPr/>
    </dgm:pt>
    <dgm:pt modelId="{2F316676-A810-45BA-9ACA-FDCE27FA5C33}" type="pres">
      <dgm:prSet presAssocID="{CCE51C8F-B3C9-4073-8A41-8DAE4494428C}" presName="Name17" presStyleLbl="parChTrans1D3" presStyleIdx="4" presStyleCnt="7"/>
      <dgm:spPr/>
    </dgm:pt>
    <dgm:pt modelId="{E4E3A216-35AC-4488-AF03-0450A7AFAA26}" type="pres">
      <dgm:prSet presAssocID="{0AD4EF89-7685-4378-91E3-ACDB79C8EB8B}" presName="hierRoot3" presStyleCnt="0"/>
      <dgm:spPr/>
    </dgm:pt>
    <dgm:pt modelId="{6103D15C-5ACC-406A-968A-12B04B199673}" type="pres">
      <dgm:prSet presAssocID="{0AD4EF89-7685-4378-91E3-ACDB79C8EB8B}" presName="composite3" presStyleCnt="0"/>
      <dgm:spPr/>
    </dgm:pt>
    <dgm:pt modelId="{2A400CA9-983E-4346-8CD5-462B4DEE7233}" type="pres">
      <dgm:prSet presAssocID="{0AD4EF89-7685-4378-91E3-ACDB79C8EB8B}" presName="background3" presStyleLbl="node3" presStyleIdx="4" presStyleCnt="7"/>
      <dgm:spPr/>
    </dgm:pt>
    <dgm:pt modelId="{2D78F9FB-0CAE-4A0B-8B58-11F41080748A}" type="pres">
      <dgm:prSet presAssocID="{0AD4EF89-7685-4378-91E3-ACDB79C8EB8B}" presName="text3" presStyleLbl="fgAcc3" presStyleIdx="4" presStyleCnt="7">
        <dgm:presLayoutVars>
          <dgm:chPref val="3"/>
        </dgm:presLayoutVars>
      </dgm:prSet>
      <dgm:spPr/>
    </dgm:pt>
    <dgm:pt modelId="{E4DBBB05-E8C9-4A8D-876F-2BA4398A9E9D}" type="pres">
      <dgm:prSet presAssocID="{0AD4EF89-7685-4378-91E3-ACDB79C8EB8B}" presName="hierChild4" presStyleCnt="0"/>
      <dgm:spPr/>
    </dgm:pt>
    <dgm:pt modelId="{A9F9ED8B-2BE6-40D3-AF87-89A7B47FDFD5}" type="pres">
      <dgm:prSet presAssocID="{CD7ACE02-1F1E-4755-9443-DA187AC19BD6}" presName="Name17" presStyleLbl="parChTrans1D3" presStyleIdx="5" presStyleCnt="7"/>
      <dgm:spPr/>
    </dgm:pt>
    <dgm:pt modelId="{1EFB5607-C8A6-4419-A1C4-A12BD9B982B4}" type="pres">
      <dgm:prSet presAssocID="{8311EAA4-31D4-4B5B-84EE-269F8775F308}" presName="hierRoot3" presStyleCnt="0"/>
      <dgm:spPr/>
    </dgm:pt>
    <dgm:pt modelId="{2A59E780-BD04-4C06-85BB-0B40096A1FA5}" type="pres">
      <dgm:prSet presAssocID="{8311EAA4-31D4-4B5B-84EE-269F8775F308}" presName="composite3" presStyleCnt="0"/>
      <dgm:spPr/>
    </dgm:pt>
    <dgm:pt modelId="{1D25073D-87CF-4396-9D8D-CF1CC0536FC2}" type="pres">
      <dgm:prSet presAssocID="{8311EAA4-31D4-4B5B-84EE-269F8775F308}" presName="background3" presStyleLbl="node3" presStyleIdx="5" presStyleCnt="7"/>
      <dgm:spPr/>
    </dgm:pt>
    <dgm:pt modelId="{4A4FCA14-30F4-4936-A9CD-120756ABFD3F}" type="pres">
      <dgm:prSet presAssocID="{8311EAA4-31D4-4B5B-84EE-269F8775F308}" presName="text3" presStyleLbl="fgAcc3" presStyleIdx="5" presStyleCnt="7">
        <dgm:presLayoutVars>
          <dgm:chPref val="3"/>
        </dgm:presLayoutVars>
      </dgm:prSet>
      <dgm:spPr/>
    </dgm:pt>
    <dgm:pt modelId="{0E1ECA56-5E36-4667-B312-FBF1B44FABFF}" type="pres">
      <dgm:prSet presAssocID="{8311EAA4-31D4-4B5B-84EE-269F8775F308}" presName="hierChild4" presStyleCnt="0"/>
      <dgm:spPr/>
    </dgm:pt>
    <dgm:pt modelId="{08DE9184-1F34-4BB5-BC02-D3FB458EAE73}" type="pres">
      <dgm:prSet presAssocID="{4735952B-CF38-4761-B608-066CFB6A93D3}" presName="Name17" presStyleLbl="parChTrans1D3" presStyleIdx="6" presStyleCnt="7"/>
      <dgm:spPr/>
    </dgm:pt>
    <dgm:pt modelId="{587F9211-F502-4D08-86BD-F9C90361B1CE}" type="pres">
      <dgm:prSet presAssocID="{854DAED7-AB08-4EFF-9BC1-12C882EC9858}" presName="hierRoot3" presStyleCnt="0"/>
      <dgm:spPr/>
    </dgm:pt>
    <dgm:pt modelId="{626F2E78-F4CA-4DD7-BA42-76B8336E157D}" type="pres">
      <dgm:prSet presAssocID="{854DAED7-AB08-4EFF-9BC1-12C882EC9858}" presName="composite3" presStyleCnt="0"/>
      <dgm:spPr/>
    </dgm:pt>
    <dgm:pt modelId="{8F0BEA4D-F8DA-4215-9D5F-A1ACB73D88FE}" type="pres">
      <dgm:prSet presAssocID="{854DAED7-AB08-4EFF-9BC1-12C882EC9858}" presName="background3" presStyleLbl="node3" presStyleIdx="6" presStyleCnt="7"/>
      <dgm:spPr/>
    </dgm:pt>
    <dgm:pt modelId="{D001940F-EDF7-467E-94AA-3F4039AC4086}" type="pres">
      <dgm:prSet presAssocID="{854DAED7-AB08-4EFF-9BC1-12C882EC9858}" presName="text3" presStyleLbl="fgAcc3" presStyleIdx="6" presStyleCnt="7" custLinFactNeighborX="-4998" custLinFactNeighborY="2784">
        <dgm:presLayoutVars>
          <dgm:chPref val="3"/>
        </dgm:presLayoutVars>
      </dgm:prSet>
      <dgm:spPr/>
    </dgm:pt>
    <dgm:pt modelId="{CA43A5A2-72F0-4CCD-B396-A5FB99310DED}" type="pres">
      <dgm:prSet presAssocID="{854DAED7-AB08-4EFF-9BC1-12C882EC9858}" presName="hierChild4" presStyleCnt="0"/>
      <dgm:spPr/>
    </dgm:pt>
    <dgm:pt modelId="{1A39FBDF-FAB1-47F1-8568-95C22CB0A1AE}" type="pres">
      <dgm:prSet presAssocID="{ED044455-0E0B-4117-AAF5-3E32D5ED4D41}" presName="Name10" presStyleLbl="parChTrans1D2" presStyleIdx="3" presStyleCnt="5"/>
      <dgm:spPr/>
    </dgm:pt>
    <dgm:pt modelId="{6777CA55-E449-4E66-BDB8-3D4481B01192}" type="pres">
      <dgm:prSet presAssocID="{AAD9B45C-5A27-4BC9-85EF-9FCB30A55EEF}" presName="hierRoot2" presStyleCnt="0"/>
      <dgm:spPr/>
    </dgm:pt>
    <dgm:pt modelId="{DC2468BA-3808-4718-A309-2AE78BE5E6AE}" type="pres">
      <dgm:prSet presAssocID="{AAD9B45C-5A27-4BC9-85EF-9FCB30A55EEF}" presName="composite2" presStyleCnt="0"/>
      <dgm:spPr/>
    </dgm:pt>
    <dgm:pt modelId="{7CCF9E82-10C7-42E2-BE67-0EAF69DFA3FE}" type="pres">
      <dgm:prSet presAssocID="{AAD9B45C-5A27-4BC9-85EF-9FCB30A55EEF}" presName="background2" presStyleLbl="node2" presStyleIdx="3" presStyleCnt="5"/>
      <dgm:spPr/>
    </dgm:pt>
    <dgm:pt modelId="{25579AD4-3473-48B4-B39A-2912D35ED02A}" type="pres">
      <dgm:prSet presAssocID="{AAD9B45C-5A27-4BC9-85EF-9FCB30A55EEF}" presName="text2" presStyleLbl="fgAcc2" presStyleIdx="3" presStyleCnt="5">
        <dgm:presLayoutVars>
          <dgm:chPref val="3"/>
        </dgm:presLayoutVars>
      </dgm:prSet>
      <dgm:spPr/>
    </dgm:pt>
    <dgm:pt modelId="{FBC1F692-E7BA-491E-B1B9-8D4BF497264F}" type="pres">
      <dgm:prSet presAssocID="{AAD9B45C-5A27-4BC9-85EF-9FCB30A55EEF}" presName="hierChild3" presStyleCnt="0"/>
      <dgm:spPr/>
    </dgm:pt>
    <dgm:pt modelId="{37432C9E-669C-4EF5-9430-E5E61EBDEE4C}" type="pres">
      <dgm:prSet presAssocID="{07451729-1F10-4584-B980-21B9F7EB323F}" presName="Name10" presStyleLbl="parChTrans1D2" presStyleIdx="4" presStyleCnt="5"/>
      <dgm:spPr/>
    </dgm:pt>
    <dgm:pt modelId="{B434ED03-FD01-4D86-BF1B-80223BD8D71E}" type="pres">
      <dgm:prSet presAssocID="{C32DF588-881C-4182-9429-BC8A1F7B4F69}" presName="hierRoot2" presStyleCnt="0"/>
      <dgm:spPr/>
    </dgm:pt>
    <dgm:pt modelId="{AB7641DD-3E70-4B78-8B3C-92FC9F2D20E8}" type="pres">
      <dgm:prSet presAssocID="{C32DF588-881C-4182-9429-BC8A1F7B4F69}" presName="composite2" presStyleCnt="0"/>
      <dgm:spPr/>
    </dgm:pt>
    <dgm:pt modelId="{29F8470E-6396-4E69-8084-222A3650EDCE}" type="pres">
      <dgm:prSet presAssocID="{C32DF588-881C-4182-9429-BC8A1F7B4F69}" presName="background2" presStyleLbl="node2" presStyleIdx="4" presStyleCnt="5"/>
      <dgm:spPr/>
    </dgm:pt>
    <dgm:pt modelId="{8473E07B-132D-4ECD-A5B6-E631D7601D34}" type="pres">
      <dgm:prSet presAssocID="{C32DF588-881C-4182-9429-BC8A1F7B4F69}" presName="text2" presStyleLbl="fgAcc2" presStyleIdx="4" presStyleCnt="5">
        <dgm:presLayoutVars>
          <dgm:chPref val="3"/>
        </dgm:presLayoutVars>
      </dgm:prSet>
      <dgm:spPr/>
    </dgm:pt>
    <dgm:pt modelId="{C57392AF-22D7-48A0-9CFF-03474F1E83AC}" type="pres">
      <dgm:prSet presAssocID="{C32DF588-881C-4182-9429-BC8A1F7B4F69}" presName="hierChild3" presStyleCnt="0"/>
      <dgm:spPr/>
    </dgm:pt>
    <dgm:pt modelId="{A95C73E8-3E44-4A45-9E3A-42E8CC3C5E74}" type="pres">
      <dgm:prSet presAssocID="{1334F633-6EE0-4842-96DA-37AF935390A6}" presName="hierRoot1" presStyleCnt="0"/>
      <dgm:spPr/>
    </dgm:pt>
    <dgm:pt modelId="{AE327771-87B8-4174-BDA5-95314A2025D3}" type="pres">
      <dgm:prSet presAssocID="{1334F633-6EE0-4842-96DA-37AF935390A6}" presName="composite" presStyleCnt="0"/>
      <dgm:spPr/>
    </dgm:pt>
    <dgm:pt modelId="{B61064F0-2C26-4945-9AFB-DF065B1E4F49}" type="pres">
      <dgm:prSet presAssocID="{1334F633-6EE0-4842-96DA-37AF935390A6}" presName="background" presStyleLbl="node0" presStyleIdx="1" presStyleCnt="2"/>
      <dgm:spPr/>
    </dgm:pt>
    <dgm:pt modelId="{C5F8FD02-48B7-4356-825E-A063FEA4461D}" type="pres">
      <dgm:prSet presAssocID="{1334F633-6EE0-4842-96DA-37AF935390A6}" presName="text" presStyleLbl="fgAcc0" presStyleIdx="1" presStyleCnt="2" custScaleX="151009" custLinFactX="-200000" custLinFactNeighborX="-203269" custLinFactNeighborY="2721">
        <dgm:presLayoutVars>
          <dgm:chPref val="3"/>
        </dgm:presLayoutVars>
      </dgm:prSet>
      <dgm:spPr/>
    </dgm:pt>
    <dgm:pt modelId="{93E91D65-9D63-4FDC-89EA-891F7BFBEF9D}" type="pres">
      <dgm:prSet presAssocID="{1334F633-6EE0-4842-96DA-37AF935390A6}" presName="hierChild2" presStyleCnt="0"/>
      <dgm:spPr/>
    </dgm:pt>
  </dgm:ptLst>
  <dgm:cxnLst>
    <dgm:cxn modelId="{C1510C02-0CB9-4E20-8204-FAB9DA1615B7}" srcId="{5C492010-0D3B-4BEE-B3D1-7DF679970FFF}" destId="{742B32DB-573B-41B0-9E00-20590561D359}" srcOrd="2" destOrd="0" parTransId="{A66025D2-E953-4F97-A1CD-84F02C6C5A27}" sibTransId="{9FDA0A74-F31B-420E-9527-C272AA4B7F9A}"/>
    <dgm:cxn modelId="{4FAF8916-393E-43F6-A7B7-246C08D4C913}" type="presOf" srcId="{0AD4EF89-7685-4378-91E3-ACDB79C8EB8B}" destId="{2D78F9FB-0CAE-4A0B-8B58-11F41080748A}" srcOrd="0" destOrd="0" presId="urn:microsoft.com/office/officeart/2005/8/layout/hierarchy1"/>
    <dgm:cxn modelId="{1873AC16-9310-49F6-B47A-D52D15F80C00}" type="presOf" srcId="{5C492010-0D3B-4BEE-B3D1-7DF679970FFF}" destId="{D364BA3B-2C19-4B40-8FB3-0B08587AEEA1}" srcOrd="0" destOrd="0" presId="urn:microsoft.com/office/officeart/2005/8/layout/hierarchy1"/>
    <dgm:cxn modelId="{C2A4B81B-F277-4148-A5E2-CA3C869F4F9F}" type="presOf" srcId="{ED044455-0E0B-4117-AAF5-3E32D5ED4D41}" destId="{1A39FBDF-FAB1-47F1-8568-95C22CB0A1AE}" srcOrd="0" destOrd="0" presId="urn:microsoft.com/office/officeart/2005/8/layout/hierarchy1"/>
    <dgm:cxn modelId="{EFB78C26-B809-44A5-B388-6E75CED9A599}" srcId="{742B32DB-573B-41B0-9E00-20590561D359}" destId="{854DAED7-AB08-4EFF-9BC1-12C882EC9858}" srcOrd="6" destOrd="0" parTransId="{4735952B-CF38-4761-B608-066CFB6A93D3}" sibTransId="{CA893E93-DAC2-4F28-ACE1-B6BA294E1EFA}"/>
    <dgm:cxn modelId="{96F1602D-98AF-4074-97A2-F90CEB1E68F2}" srcId="{742B32DB-573B-41B0-9E00-20590561D359}" destId="{0AD4EF89-7685-4378-91E3-ACDB79C8EB8B}" srcOrd="4" destOrd="0" parTransId="{CCE51C8F-B3C9-4073-8A41-8DAE4494428C}" sibTransId="{042B2A1B-D714-47A3-B38A-E127C65D0D4B}"/>
    <dgm:cxn modelId="{143B6A2F-1796-4728-9A81-56C79B8E4BC8}" type="presOf" srcId="{7ACAC40F-57E5-4BB9-ABFE-223DDD1DF4CD}" destId="{CC0F31A9-B26F-4AB2-889C-8A03C59C218C}" srcOrd="0" destOrd="0" presId="urn:microsoft.com/office/officeart/2005/8/layout/hierarchy1"/>
    <dgm:cxn modelId="{CDE16F32-AA41-4616-B249-BFA6F21649B8}" type="presOf" srcId="{4735952B-CF38-4761-B608-066CFB6A93D3}" destId="{08DE9184-1F34-4BB5-BC02-D3FB458EAE73}" srcOrd="0" destOrd="0" presId="urn:microsoft.com/office/officeart/2005/8/layout/hierarchy1"/>
    <dgm:cxn modelId="{33C8DC39-248C-4AE3-95EF-E43E18CF4492}" type="presOf" srcId="{5EAA5400-A634-4D89-80C5-21A33717ECD8}" destId="{A1109B1F-6578-48F2-B79D-EDA057345112}" srcOrd="0" destOrd="0" presId="urn:microsoft.com/office/officeart/2005/8/layout/hierarchy1"/>
    <dgm:cxn modelId="{551AE45B-ADE1-4F1E-80B4-510FA0E25340}" type="presOf" srcId="{1334F633-6EE0-4842-96DA-37AF935390A6}" destId="{C5F8FD02-48B7-4356-825E-A063FEA4461D}" srcOrd="0" destOrd="0" presId="urn:microsoft.com/office/officeart/2005/8/layout/hierarchy1"/>
    <dgm:cxn modelId="{2F7B3360-5F46-48A4-9FD5-1A47B928B553}" type="presOf" srcId="{C32DF588-881C-4182-9429-BC8A1F7B4F69}" destId="{8473E07B-132D-4ECD-A5B6-E631D7601D34}" srcOrd="0" destOrd="0" presId="urn:microsoft.com/office/officeart/2005/8/layout/hierarchy1"/>
    <dgm:cxn modelId="{5248A461-8310-4DB4-A023-F833ABFC0496}" type="presOf" srcId="{81DAFA05-462F-491E-95F9-8F5FCA3BB2AC}" destId="{8A0DE8D8-5214-4FA2-92C9-75D0BB4E1671}" srcOrd="0" destOrd="0" presId="urn:microsoft.com/office/officeart/2005/8/layout/hierarchy1"/>
    <dgm:cxn modelId="{E1227565-85C0-42DF-8D97-ABE929156227}" srcId="{5C492010-0D3B-4BEE-B3D1-7DF679970FFF}" destId="{7ACAC40F-57E5-4BB9-ABFE-223DDD1DF4CD}" srcOrd="1" destOrd="0" parTransId="{81DAFA05-462F-491E-95F9-8F5FCA3BB2AC}" sibTransId="{AC96FA55-784A-4008-9051-7200B4878534}"/>
    <dgm:cxn modelId="{8F52F265-15A4-4415-A133-F59802CB0E69}" srcId="{5C492010-0D3B-4BEE-B3D1-7DF679970FFF}" destId="{DB05FE54-DBBD-4EC8-9CE5-9A38D0313CFD}" srcOrd="0" destOrd="0" parTransId="{F053B0B5-0905-4855-8B29-AA347AC211F0}" sibTransId="{5D300DD1-75E3-43A4-80DC-2CA472090396}"/>
    <dgm:cxn modelId="{028E2B46-7BAD-448C-9F3E-5C8091B64076}" srcId="{2EAF5410-D9F6-42D7-824D-D08EA596826B}" destId="{5C492010-0D3B-4BEE-B3D1-7DF679970FFF}" srcOrd="0" destOrd="0" parTransId="{8B36FAEE-6D8B-41EF-AB44-175698DDF5A9}" sibTransId="{51AD4730-D7E3-48F5-AFA3-18762ECA4EB4}"/>
    <dgm:cxn modelId="{6784EC4C-F3B7-4711-8110-775395E4FE88}" srcId="{5C492010-0D3B-4BEE-B3D1-7DF679970FFF}" destId="{AAD9B45C-5A27-4BC9-85EF-9FCB30A55EEF}" srcOrd="3" destOrd="0" parTransId="{ED044455-0E0B-4117-AAF5-3E32D5ED4D41}" sibTransId="{B481C836-5ED6-454C-89DE-8BF66432EFE0}"/>
    <dgm:cxn modelId="{DE157251-168A-40A5-B782-C314185A4F10}" type="presOf" srcId="{E9061B7B-BCFD-40D1-BD7C-6C7832682E8B}" destId="{8E09C2C6-6905-45EE-9DA0-EFCB33C90423}" srcOrd="0" destOrd="0" presId="urn:microsoft.com/office/officeart/2005/8/layout/hierarchy1"/>
    <dgm:cxn modelId="{FCAB1F54-2FAD-49F1-AA80-B395FB77E886}" srcId="{742B32DB-573B-41B0-9E00-20590561D359}" destId="{8311EAA4-31D4-4B5B-84EE-269F8775F308}" srcOrd="5" destOrd="0" parTransId="{CD7ACE02-1F1E-4755-9443-DA187AC19BD6}" sibTransId="{9BE5F132-BF3D-4C34-8743-6A64ED4137EC}"/>
    <dgm:cxn modelId="{6E306254-DD3F-49D2-A568-533E0545BDD0}" srcId="{742B32DB-573B-41B0-9E00-20590561D359}" destId="{9E05D99C-6D9B-4A3D-AA1B-816E9BEB2BE3}" srcOrd="1" destOrd="0" parTransId="{E5378833-E843-4650-878D-23CA36BF21BD}" sibTransId="{149F86CC-EB89-4F39-9F14-3AEA93D42869}"/>
    <dgm:cxn modelId="{3092EA8A-5A1B-47F7-8EB6-D3AD7C1519D5}" type="presOf" srcId="{854DAED7-AB08-4EFF-9BC1-12C882EC9858}" destId="{D001940F-EDF7-467E-94AA-3F4039AC4086}" srcOrd="0" destOrd="0" presId="urn:microsoft.com/office/officeart/2005/8/layout/hierarchy1"/>
    <dgm:cxn modelId="{0AC72393-CBE9-4821-8072-D4391D52510C}" type="presOf" srcId="{742B32DB-573B-41B0-9E00-20590561D359}" destId="{1C6E78FD-5F50-4276-BBC3-5FF72D1CDED0}" srcOrd="0" destOrd="0" presId="urn:microsoft.com/office/officeart/2005/8/layout/hierarchy1"/>
    <dgm:cxn modelId="{0E95FC95-77AA-4545-B4D2-5D2125B1DD5A}" type="presOf" srcId="{DCD0C845-AB20-47B1-A1C4-FC8F55C3F4B9}" destId="{E0392072-C497-4765-AA7B-BEA962429902}" srcOrd="0" destOrd="0" presId="urn:microsoft.com/office/officeart/2005/8/layout/hierarchy1"/>
    <dgm:cxn modelId="{B5AA3898-CD2B-4534-A1D5-2E0769B7764A}" type="presOf" srcId="{CCE51C8F-B3C9-4073-8A41-8DAE4494428C}" destId="{2F316676-A810-45BA-9ACA-FDCE27FA5C33}" srcOrd="0" destOrd="0" presId="urn:microsoft.com/office/officeart/2005/8/layout/hierarchy1"/>
    <dgm:cxn modelId="{9DC4B3A7-02B3-4FDE-B27C-D8C76DEE099C}" type="presOf" srcId="{2EAF5410-D9F6-42D7-824D-D08EA596826B}" destId="{54E56EB9-157E-441A-8644-061C29C0A4E4}" srcOrd="0" destOrd="0" presId="urn:microsoft.com/office/officeart/2005/8/layout/hierarchy1"/>
    <dgm:cxn modelId="{476152A9-89FF-4C14-B071-570539C4EE35}" srcId="{742B32DB-573B-41B0-9E00-20590561D359}" destId="{E9061B7B-BCFD-40D1-BD7C-6C7832682E8B}" srcOrd="0" destOrd="0" parTransId="{5EAA5400-A634-4D89-80C5-21A33717ECD8}" sibTransId="{0607C4B6-672E-4868-8D1A-3F997E7EBB3C}"/>
    <dgm:cxn modelId="{45A3DDB6-C0B1-43BC-8B07-A9D7B4A28176}" type="presOf" srcId="{CD7ACE02-1F1E-4755-9443-DA187AC19BD6}" destId="{A9F9ED8B-2BE6-40D3-AF87-89A7B47FDFD5}" srcOrd="0" destOrd="0" presId="urn:microsoft.com/office/officeart/2005/8/layout/hierarchy1"/>
    <dgm:cxn modelId="{5A87BBB9-7A80-4613-9CD8-12998C1D7DA4}" type="presOf" srcId="{E5378833-E843-4650-878D-23CA36BF21BD}" destId="{FBE7C0E9-4E44-4A06-8F49-00F120069518}" srcOrd="0" destOrd="0" presId="urn:microsoft.com/office/officeart/2005/8/layout/hierarchy1"/>
    <dgm:cxn modelId="{311628BC-A2AB-4FA4-95A5-16A44AA5A667}" type="presOf" srcId="{8311EAA4-31D4-4B5B-84EE-269F8775F308}" destId="{4A4FCA14-30F4-4936-A9CD-120756ABFD3F}" srcOrd="0" destOrd="0" presId="urn:microsoft.com/office/officeart/2005/8/layout/hierarchy1"/>
    <dgm:cxn modelId="{8DE91FC8-6183-47C8-B1F7-C808D20D8CE1}" srcId="{5C492010-0D3B-4BEE-B3D1-7DF679970FFF}" destId="{C32DF588-881C-4182-9429-BC8A1F7B4F69}" srcOrd="4" destOrd="0" parTransId="{07451729-1F10-4584-B980-21B9F7EB323F}" sibTransId="{51EFED57-CCF9-4F7F-B2CF-8A71716FD819}"/>
    <dgm:cxn modelId="{7FEF81C8-467E-4659-A1AD-51350F2332DB}" type="presOf" srcId="{A66025D2-E953-4F97-A1CD-84F02C6C5A27}" destId="{1AADD799-2EDB-4B78-98D7-9470964D5796}" srcOrd="0" destOrd="0" presId="urn:microsoft.com/office/officeart/2005/8/layout/hierarchy1"/>
    <dgm:cxn modelId="{336008C9-AB83-4C22-AA2E-7F044B6E2BE8}" type="presOf" srcId="{F3201E2F-875B-4FAD-9566-444D218AFEEB}" destId="{7E972865-7FC8-43B8-A0AB-1662F2D8FB57}" srcOrd="0" destOrd="0" presId="urn:microsoft.com/office/officeart/2005/8/layout/hierarchy1"/>
    <dgm:cxn modelId="{816E7DCE-5759-45F2-81CA-E9980BEE8858}" type="presOf" srcId="{F053B0B5-0905-4855-8B29-AA347AC211F0}" destId="{463A19C7-A9B5-4CC6-92DE-CF36944E2AFA}" srcOrd="0" destOrd="0" presId="urn:microsoft.com/office/officeart/2005/8/layout/hierarchy1"/>
    <dgm:cxn modelId="{14158DCE-5FBC-4E8C-9647-B675CD3ED62F}" type="presOf" srcId="{AAD9B45C-5A27-4BC9-85EF-9FCB30A55EEF}" destId="{25579AD4-3473-48B4-B39A-2912D35ED02A}" srcOrd="0" destOrd="0" presId="urn:microsoft.com/office/officeart/2005/8/layout/hierarchy1"/>
    <dgm:cxn modelId="{3B55CFCF-3E77-451A-984E-0E02171981A3}" type="presOf" srcId="{DB05FE54-DBBD-4EC8-9CE5-9A38D0313CFD}" destId="{24768A44-FEBA-42CD-BFE6-CF82C1F418F7}" srcOrd="0" destOrd="0" presId="urn:microsoft.com/office/officeart/2005/8/layout/hierarchy1"/>
    <dgm:cxn modelId="{E28483D1-B9E5-4F5F-A4FF-6D974784F219}" type="presOf" srcId="{AEBFCC38-C33B-4DA0-BBA7-5C4F3BD1C8B4}" destId="{5447E135-B9A8-4693-94D3-954F709A68C0}" srcOrd="0" destOrd="0" presId="urn:microsoft.com/office/officeart/2005/8/layout/hierarchy1"/>
    <dgm:cxn modelId="{930549D5-3377-4259-BDD3-E44FDB70C196}" srcId="{742B32DB-573B-41B0-9E00-20590561D359}" destId="{F3201E2F-875B-4FAD-9566-444D218AFEEB}" srcOrd="3" destOrd="0" parTransId="{5C34C358-C53C-452F-9C25-0ABC46231022}" sibTransId="{CAF32ECC-1F67-4C2C-9268-22488EFD15E1}"/>
    <dgm:cxn modelId="{F07C3FE2-B158-4838-AC4D-BF8DD9DF05FC}" type="presOf" srcId="{9E05D99C-6D9B-4A3D-AA1B-816E9BEB2BE3}" destId="{30C64D3F-42F6-4C9D-837D-A54B34286DEB}" srcOrd="0" destOrd="0" presId="urn:microsoft.com/office/officeart/2005/8/layout/hierarchy1"/>
    <dgm:cxn modelId="{A4C95AE8-EA20-4323-987B-39F4FDF7EF2E}" srcId="{2EAF5410-D9F6-42D7-824D-D08EA596826B}" destId="{1334F633-6EE0-4842-96DA-37AF935390A6}" srcOrd="1" destOrd="0" parTransId="{0D335925-DBA6-4CE6-B8C4-8E968AAE9C5D}" sibTransId="{C8541371-1D39-4EC5-9C09-3937068E3937}"/>
    <dgm:cxn modelId="{0C35A0F2-35F7-47F3-9123-844BCC278EEE}" type="presOf" srcId="{5C34C358-C53C-452F-9C25-0ABC46231022}" destId="{E9E0E203-8571-4AEF-8743-D36A8DCFE9CD}" srcOrd="0" destOrd="0" presId="urn:microsoft.com/office/officeart/2005/8/layout/hierarchy1"/>
    <dgm:cxn modelId="{520F0BF3-2D10-4D75-86B1-6C2857341EDF}" type="presOf" srcId="{07451729-1F10-4584-B980-21B9F7EB323F}" destId="{37432C9E-669C-4EF5-9430-E5E61EBDEE4C}" srcOrd="0" destOrd="0" presId="urn:microsoft.com/office/officeart/2005/8/layout/hierarchy1"/>
    <dgm:cxn modelId="{1A4A96F4-FCEE-48F1-8B9D-03730DAF99EE}" srcId="{742B32DB-573B-41B0-9E00-20590561D359}" destId="{AEBFCC38-C33B-4DA0-BBA7-5C4F3BD1C8B4}" srcOrd="2" destOrd="0" parTransId="{DCD0C845-AB20-47B1-A1C4-FC8F55C3F4B9}" sibTransId="{01BE8F30-0E4E-45F7-8F35-218136A7FA63}"/>
    <dgm:cxn modelId="{0BEB4A41-6073-4F50-8FD0-DC3D352CAB31}" type="presParOf" srcId="{54E56EB9-157E-441A-8644-061C29C0A4E4}" destId="{864ABEF4-4223-466E-A93F-C5D28FBD22BE}" srcOrd="0" destOrd="0" presId="urn:microsoft.com/office/officeart/2005/8/layout/hierarchy1"/>
    <dgm:cxn modelId="{B977ABCF-76E5-4BB8-9E70-E610E7E5B90B}" type="presParOf" srcId="{864ABEF4-4223-466E-A93F-C5D28FBD22BE}" destId="{0557687C-4A38-4906-903C-5F98537AE574}" srcOrd="0" destOrd="0" presId="urn:microsoft.com/office/officeart/2005/8/layout/hierarchy1"/>
    <dgm:cxn modelId="{49529880-6B63-4005-83A9-648A52086DEF}" type="presParOf" srcId="{0557687C-4A38-4906-903C-5F98537AE574}" destId="{65EE6E8F-8E46-4BDB-A2A4-5321E9B7727D}" srcOrd="0" destOrd="0" presId="urn:microsoft.com/office/officeart/2005/8/layout/hierarchy1"/>
    <dgm:cxn modelId="{3EDEF947-82EF-4FBD-8C9F-31798F27EB77}" type="presParOf" srcId="{0557687C-4A38-4906-903C-5F98537AE574}" destId="{D364BA3B-2C19-4B40-8FB3-0B08587AEEA1}" srcOrd="1" destOrd="0" presId="urn:microsoft.com/office/officeart/2005/8/layout/hierarchy1"/>
    <dgm:cxn modelId="{B0EFFD21-4B0B-4264-9623-9912D2CC5C7A}" type="presParOf" srcId="{864ABEF4-4223-466E-A93F-C5D28FBD22BE}" destId="{DCC439AF-9766-4B54-8241-BA6B18B86554}" srcOrd="1" destOrd="0" presId="urn:microsoft.com/office/officeart/2005/8/layout/hierarchy1"/>
    <dgm:cxn modelId="{C6D42F05-10D6-483D-8796-6A71A8802A49}" type="presParOf" srcId="{DCC439AF-9766-4B54-8241-BA6B18B86554}" destId="{463A19C7-A9B5-4CC6-92DE-CF36944E2AFA}" srcOrd="0" destOrd="0" presId="urn:microsoft.com/office/officeart/2005/8/layout/hierarchy1"/>
    <dgm:cxn modelId="{5D8D3DDD-A717-4879-8040-82703A2B71CA}" type="presParOf" srcId="{DCC439AF-9766-4B54-8241-BA6B18B86554}" destId="{07E0082B-558C-477C-866E-088B94FE78A9}" srcOrd="1" destOrd="0" presId="urn:microsoft.com/office/officeart/2005/8/layout/hierarchy1"/>
    <dgm:cxn modelId="{DCA91ED6-826B-4F0C-93C1-BD37898E42CB}" type="presParOf" srcId="{07E0082B-558C-477C-866E-088B94FE78A9}" destId="{746B7788-8C6F-4F91-AB66-808C77B8DB01}" srcOrd="0" destOrd="0" presId="urn:microsoft.com/office/officeart/2005/8/layout/hierarchy1"/>
    <dgm:cxn modelId="{738FFC46-C5CA-4FE4-82E0-03FDA7BD48BD}" type="presParOf" srcId="{746B7788-8C6F-4F91-AB66-808C77B8DB01}" destId="{81A90455-DEAE-4D11-B0BB-E0059FBF3772}" srcOrd="0" destOrd="0" presId="urn:microsoft.com/office/officeart/2005/8/layout/hierarchy1"/>
    <dgm:cxn modelId="{124CB382-F537-47EE-8F7C-1D0611C69CA7}" type="presParOf" srcId="{746B7788-8C6F-4F91-AB66-808C77B8DB01}" destId="{24768A44-FEBA-42CD-BFE6-CF82C1F418F7}" srcOrd="1" destOrd="0" presId="urn:microsoft.com/office/officeart/2005/8/layout/hierarchy1"/>
    <dgm:cxn modelId="{2544A73E-4A3F-483A-AB3B-4D067D0F653D}" type="presParOf" srcId="{07E0082B-558C-477C-866E-088B94FE78A9}" destId="{C573D2F9-622E-415E-9DD2-EE7E38FC703F}" srcOrd="1" destOrd="0" presId="urn:microsoft.com/office/officeart/2005/8/layout/hierarchy1"/>
    <dgm:cxn modelId="{563DB72E-B0FE-4843-8757-4A477CB3DC59}" type="presParOf" srcId="{DCC439AF-9766-4B54-8241-BA6B18B86554}" destId="{8A0DE8D8-5214-4FA2-92C9-75D0BB4E1671}" srcOrd="2" destOrd="0" presId="urn:microsoft.com/office/officeart/2005/8/layout/hierarchy1"/>
    <dgm:cxn modelId="{DF16F4DB-1124-49B9-9D11-2A0AC5EF2056}" type="presParOf" srcId="{DCC439AF-9766-4B54-8241-BA6B18B86554}" destId="{6ACDD2F8-9A15-48C8-9147-4A8DE1A4C98A}" srcOrd="3" destOrd="0" presId="urn:microsoft.com/office/officeart/2005/8/layout/hierarchy1"/>
    <dgm:cxn modelId="{DE299760-17A6-4962-86B1-D0CA7EDDBBBC}" type="presParOf" srcId="{6ACDD2F8-9A15-48C8-9147-4A8DE1A4C98A}" destId="{25A029DA-8F54-4226-9D92-9D240CC9FF5C}" srcOrd="0" destOrd="0" presId="urn:microsoft.com/office/officeart/2005/8/layout/hierarchy1"/>
    <dgm:cxn modelId="{AB72DD71-64FA-485E-87CB-3CAFB2B6DB86}" type="presParOf" srcId="{25A029DA-8F54-4226-9D92-9D240CC9FF5C}" destId="{4ED49776-C0A4-4292-9495-CF1E94E7F46D}" srcOrd="0" destOrd="0" presId="urn:microsoft.com/office/officeart/2005/8/layout/hierarchy1"/>
    <dgm:cxn modelId="{B13ED02F-4AB6-47E9-9398-FFAAB62C680D}" type="presParOf" srcId="{25A029DA-8F54-4226-9D92-9D240CC9FF5C}" destId="{CC0F31A9-B26F-4AB2-889C-8A03C59C218C}" srcOrd="1" destOrd="0" presId="urn:microsoft.com/office/officeart/2005/8/layout/hierarchy1"/>
    <dgm:cxn modelId="{66A0AA7B-87BB-4218-B946-D89F00020F02}" type="presParOf" srcId="{6ACDD2F8-9A15-48C8-9147-4A8DE1A4C98A}" destId="{5274440F-42FE-4B76-9BF4-B48B31A73CA9}" srcOrd="1" destOrd="0" presId="urn:microsoft.com/office/officeart/2005/8/layout/hierarchy1"/>
    <dgm:cxn modelId="{683B6A76-EBB8-49C6-BB3F-8ADCD97430E2}" type="presParOf" srcId="{DCC439AF-9766-4B54-8241-BA6B18B86554}" destId="{1AADD799-2EDB-4B78-98D7-9470964D5796}" srcOrd="4" destOrd="0" presId="urn:microsoft.com/office/officeart/2005/8/layout/hierarchy1"/>
    <dgm:cxn modelId="{1AB723AA-31D7-4533-B2EF-81189C2769DD}" type="presParOf" srcId="{DCC439AF-9766-4B54-8241-BA6B18B86554}" destId="{46AC07B0-A648-4159-9405-E48F0BDF8212}" srcOrd="5" destOrd="0" presId="urn:microsoft.com/office/officeart/2005/8/layout/hierarchy1"/>
    <dgm:cxn modelId="{C8C713A9-6C21-4846-9ACA-D929C7E3C61B}" type="presParOf" srcId="{46AC07B0-A648-4159-9405-E48F0BDF8212}" destId="{6DD99F63-CDAB-4679-98F3-5E077574EFFC}" srcOrd="0" destOrd="0" presId="urn:microsoft.com/office/officeart/2005/8/layout/hierarchy1"/>
    <dgm:cxn modelId="{2E817761-0982-43E0-910D-35E0D716264D}" type="presParOf" srcId="{6DD99F63-CDAB-4679-98F3-5E077574EFFC}" destId="{99C2105B-3493-41C9-8EA4-A9D714CE901F}" srcOrd="0" destOrd="0" presId="urn:microsoft.com/office/officeart/2005/8/layout/hierarchy1"/>
    <dgm:cxn modelId="{B92D4FE6-042B-4BF5-AB8E-A91B64DF9DE9}" type="presParOf" srcId="{6DD99F63-CDAB-4679-98F3-5E077574EFFC}" destId="{1C6E78FD-5F50-4276-BBC3-5FF72D1CDED0}" srcOrd="1" destOrd="0" presId="urn:microsoft.com/office/officeart/2005/8/layout/hierarchy1"/>
    <dgm:cxn modelId="{15C196FE-2551-45EC-BAFF-990F9B7CF593}" type="presParOf" srcId="{46AC07B0-A648-4159-9405-E48F0BDF8212}" destId="{F5BE690B-C659-4B05-8607-B1CBA1474205}" srcOrd="1" destOrd="0" presId="urn:microsoft.com/office/officeart/2005/8/layout/hierarchy1"/>
    <dgm:cxn modelId="{507000F6-DC79-4F99-B8EA-0E6B4EB5AEC9}" type="presParOf" srcId="{F5BE690B-C659-4B05-8607-B1CBA1474205}" destId="{A1109B1F-6578-48F2-B79D-EDA057345112}" srcOrd="0" destOrd="0" presId="urn:microsoft.com/office/officeart/2005/8/layout/hierarchy1"/>
    <dgm:cxn modelId="{5854EDA7-E19D-4F09-BAB4-6873730CDABD}" type="presParOf" srcId="{F5BE690B-C659-4B05-8607-B1CBA1474205}" destId="{2C3D74F8-C518-41F0-8D5F-82CBDBD1F8EE}" srcOrd="1" destOrd="0" presId="urn:microsoft.com/office/officeart/2005/8/layout/hierarchy1"/>
    <dgm:cxn modelId="{5344186D-5195-4430-8A15-BE24383B7BFE}" type="presParOf" srcId="{2C3D74F8-C518-41F0-8D5F-82CBDBD1F8EE}" destId="{A3C5A060-725F-4B38-BD74-B685B80350C8}" srcOrd="0" destOrd="0" presId="urn:microsoft.com/office/officeart/2005/8/layout/hierarchy1"/>
    <dgm:cxn modelId="{6591BC93-76EC-4802-B5F3-717F16A9A70D}" type="presParOf" srcId="{A3C5A060-725F-4B38-BD74-B685B80350C8}" destId="{EADF8F3C-20C4-4FE7-85A9-54EBAED406D3}" srcOrd="0" destOrd="0" presId="urn:microsoft.com/office/officeart/2005/8/layout/hierarchy1"/>
    <dgm:cxn modelId="{1B10BD64-B293-4B23-BEB9-166EC1E17F79}" type="presParOf" srcId="{A3C5A060-725F-4B38-BD74-B685B80350C8}" destId="{8E09C2C6-6905-45EE-9DA0-EFCB33C90423}" srcOrd="1" destOrd="0" presId="urn:microsoft.com/office/officeart/2005/8/layout/hierarchy1"/>
    <dgm:cxn modelId="{2DACA618-0303-4AB1-A39E-C445D0980434}" type="presParOf" srcId="{2C3D74F8-C518-41F0-8D5F-82CBDBD1F8EE}" destId="{BC0000B0-3ADE-4512-999D-65E3BCDEF52C}" srcOrd="1" destOrd="0" presId="urn:microsoft.com/office/officeart/2005/8/layout/hierarchy1"/>
    <dgm:cxn modelId="{DE42962A-5249-4AEB-AF7C-D9D8D7142D34}" type="presParOf" srcId="{F5BE690B-C659-4B05-8607-B1CBA1474205}" destId="{FBE7C0E9-4E44-4A06-8F49-00F120069518}" srcOrd="2" destOrd="0" presId="urn:microsoft.com/office/officeart/2005/8/layout/hierarchy1"/>
    <dgm:cxn modelId="{179AC055-94FD-4D7E-B05F-E269438546F9}" type="presParOf" srcId="{F5BE690B-C659-4B05-8607-B1CBA1474205}" destId="{94717708-64E5-47DC-8900-3934510598CA}" srcOrd="3" destOrd="0" presId="urn:microsoft.com/office/officeart/2005/8/layout/hierarchy1"/>
    <dgm:cxn modelId="{164C123E-282F-4256-AE23-77E7C5F30D01}" type="presParOf" srcId="{94717708-64E5-47DC-8900-3934510598CA}" destId="{621BB1D4-2418-4016-89AD-EC8573D5A6D2}" srcOrd="0" destOrd="0" presId="urn:microsoft.com/office/officeart/2005/8/layout/hierarchy1"/>
    <dgm:cxn modelId="{3EFED11C-84CC-4D1E-93BF-E444986A1B32}" type="presParOf" srcId="{621BB1D4-2418-4016-89AD-EC8573D5A6D2}" destId="{D654DA49-D458-400D-943A-E8A1B91565C2}" srcOrd="0" destOrd="0" presId="urn:microsoft.com/office/officeart/2005/8/layout/hierarchy1"/>
    <dgm:cxn modelId="{47CAA259-7EA2-40EB-A75E-84BF69040C7A}" type="presParOf" srcId="{621BB1D4-2418-4016-89AD-EC8573D5A6D2}" destId="{30C64D3F-42F6-4C9D-837D-A54B34286DEB}" srcOrd="1" destOrd="0" presId="urn:microsoft.com/office/officeart/2005/8/layout/hierarchy1"/>
    <dgm:cxn modelId="{840DC423-0445-48A9-BA2E-5DF1739E686A}" type="presParOf" srcId="{94717708-64E5-47DC-8900-3934510598CA}" destId="{566708F2-2D6C-47D7-AFCC-B2DD3B8DEA3B}" srcOrd="1" destOrd="0" presId="urn:microsoft.com/office/officeart/2005/8/layout/hierarchy1"/>
    <dgm:cxn modelId="{F554415F-17DC-4940-AD47-3B7F81F495B9}" type="presParOf" srcId="{F5BE690B-C659-4B05-8607-B1CBA1474205}" destId="{E0392072-C497-4765-AA7B-BEA962429902}" srcOrd="4" destOrd="0" presId="urn:microsoft.com/office/officeart/2005/8/layout/hierarchy1"/>
    <dgm:cxn modelId="{D92DE700-57D6-42AF-B179-B436801B0C33}" type="presParOf" srcId="{F5BE690B-C659-4B05-8607-B1CBA1474205}" destId="{957697F6-945D-42DE-AD2E-5EBB881A8C81}" srcOrd="5" destOrd="0" presId="urn:microsoft.com/office/officeart/2005/8/layout/hierarchy1"/>
    <dgm:cxn modelId="{1AD648C7-B4F2-49BF-9DFD-41FC9AD7954E}" type="presParOf" srcId="{957697F6-945D-42DE-AD2E-5EBB881A8C81}" destId="{0A77EC9C-C9D8-4545-AE86-ADEADCB9128E}" srcOrd="0" destOrd="0" presId="urn:microsoft.com/office/officeart/2005/8/layout/hierarchy1"/>
    <dgm:cxn modelId="{2143638B-60B6-466A-AAB4-2D55C709567A}" type="presParOf" srcId="{0A77EC9C-C9D8-4545-AE86-ADEADCB9128E}" destId="{58B3C3A1-0964-40EC-B699-C2E6703C40F1}" srcOrd="0" destOrd="0" presId="urn:microsoft.com/office/officeart/2005/8/layout/hierarchy1"/>
    <dgm:cxn modelId="{9F8EE827-335C-4679-BEE9-B2C025335164}" type="presParOf" srcId="{0A77EC9C-C9D8-4545-AE86-ADEADCB9128E}" destId="{5447E135-B9A8-4693-94D3-954F709A68C0}" srcOrd="1" destOrd="0" presId="urn:microsoft.com/office/officeart/2005/8/layout/hierarchy1"/>
    <dgm:cxn modelId="{7EB0D484-7FF5-439F-87FE-F0E5AB5C3324}" type="presParOf" srcId="{957697F6-945D-42DE-AD2E-5EBB881A8C81}" destId="{67B25ED3-D2FF-4DFD-8100-E9E132BBF060}" srcOrd="1" destOrd="0" presId="urn:microsoft.com/office/officeart/2005/8/layout/hierarchy1"/>
    <dgm:cxn modelId="{BFC1C02E-43B9-4D59-AB35-D04784637903}" type="presParOf" srcId="{F5BE690B-C659-4B05-8607-B1CBA1474205}" destId="{E9E0E203-8571-4AEF-8743-D36A8DCFE9CD}" srcOrd="6" destOrd="0" presId="urn:microsoft.com/office/officeart/2005/8/layout/hierarchy1"/>
    <dgm:cxn modelId="{7E803BBE-0F54-498F-AD51-F037DFAC2CB3}" type="presParOf" srcId="{F5BE690B-C659-4B05-8607-B1CBA1474205}" destId="{616D333B-8D90-4177-A655-A86A711B392E}" srcOrd="7" destOrd="0" presId="urn:microsoft.com/office/officeart/2005/8/layout/hierarchy1"/>
    <dgm:cxn modelId="{E8C978A2-8626-44A8-8A26-FB5835FB883F}" type="presParOf" srcId="{616D333B-8D90-4177-A655-A86A711B392E}" destId="{463F6C91-A093-4B36-9CCA-88EEF8EA5116}" srcOrd="0" destOrd="0" presId="urn:microsoft.com/office/officeart/2005/8/layout/hierarchy1"/>
    <dgm:cxn modelId="{5D0BD784-F2D8-4BEB-B21E-261AFE969494}" type="presParOf" srcId="{463F6C91-A093-4B36-9CCA-88EEF8EA5116}" destId="{531FD3B4-6396-4B59-A416-D3405BD86098}" srcOrd="0" destOrd="0" presId="urn:microsoft.com/office/officeart/2005/8/layout/hierarchy1"/>
    <dgm:cxn modelId="{26C4D0EF-7BD2-4EA1-BDD5-299228430E15}" type="presParOf" srcId="{463F6C91-A093-4B36-9CCA-88EEF8EA5116}" destId="{7E972865-7FC8-43B8-A0AB-1662F2D8FB57}" srcOrd="1" destOrd="0" presId="urn:microsoft.com/office/officeart/2005/8/layout/hierarchy1"/>
    <dgm:cxn modelId="{4A93E3B4-40AD-481C-8245-35BB4BA1825C}" type="presParOf" srcId="{616D333B-8D90-4177-A655-A86A711B392E}" destId="{E4ED3E86-8125-434F-915C-A115BA387849}" srcOrd="1" destOrd="0" presId="urn:microsoft.com/office/officeart/2005/8/layout/hierarchy1"/>
    <dgm:cxn modelId="{C52F2BC4-8D69-4AF2-BFDE-43F338A7E3BD}" type="presParOf" srcId="{F5BE690B-C659-4B05-8607-B1CBA1474205}" destId="{2F316676-A810-45BA-9ACA-FDCE27FA5C33}" srcOrd="8" destOrd="0" presId="urn:microsoft.com/office/officeart/2005/8/layout/hierarchy1"/>
    <dgm:cxn modelId="{76739DF6-4BE9-43D4-8EDC-AA5B08B6F804}" type="presParOf" srcId="{F5BE690B-C659-4B05-8607-B1CBA1474205}" destId="{E4E3A216-35AC-4488-AF03-0450A7AFAA26}" srcOrd="9" destOrd="0" presId="urn:microsoft.com/office/officeart/2005/8/layout/hierarchy1"/>
    <dgm:cxn modelId="{AE70D21E-4062-44C9-A25D-372190EB428D}" type="presParOf" srcId="{E4E3A216-35AC-4488-AF03-0450A7AFAA26}" destId="{6103D15C-5ACC-406A-968A-12B04B199673}" srcOrd="0" destOrd="0" presId="urn:microsoft.com/office/officeart/2005/8/layout/hierarchy1"/>
    <dgm:cxn modelId="{42EB16B5-D3F5-4841-B28C-66CA7F9FE000}" type="presParOf" srcId="{6103D15C-5ACC-406A-968A-12B04B199673}" destId="{2A400CA9-983E-4346-8CD5-462B4DEE7233}" srcOrd="0" destOrd="0" presId="urn:microsoft.com/office/officeart/2005/8/layout/hierarchy1"/>
    <dgm:cxn modelId="{D05EC7D2-27BF-4E42-BD5A-BBE2B387A831}" type="presParOf" srcId="{6103D15C-5ACC-406A-968A-12B04B199673}" destId="{2D78F9FB-0CAE-4A0B-8B58-11F41080748A}" srcOrd="1" destOrd="0" presId="urn:microsoft.com/office/officeart/2005/8/layout/hierarchy1"/>
    <dgm:cxn modelId="{E469C69F-18F5-4DEA-A661-2837B22B6766}" type="presParOf" srcId="{E4E3A216-35AC-4488-AF03-0450A7AFAA26}" destId="{E4DBBB05-E8C9-4A8D-876F-2BA4398A9E9D}" srcOrd="1" destOrd="0" presId="urn:microsoft.com/office/officeart/2005/8/layout/hierarchy1"/>
    <dgm:cxn modelId="{36305DA1-98F6-41EC-BA4B-0C66BA64DEDD}" type="presParOf" srcId="{F5BE690B-C659-4B05-8607-B1CBA1474205}" destId="{A9F9ED8B-2BE6-40D3-AF87-89A7B47FDFD5}" srcOrd="10" destOrd="0" presId="urn:microsoft.com/office/officeart/2005/8/layout/hierarchy1"/>
    <dgm:cxn modelId="{56EC4342-57D9-450D-853C-DABADC18EA61}" type="presParOf" srcId="{F5BE690B-C659-4B05-8607-B1CBA1474205}" destId="{1EFB5607-C8A6-4419-A1C4-A12BD9B982B4}" srcOrd="11" destOrd="0" presId="urn:microsoft.com/office/officeart/2005/8/layout/hierarchy1"/>
    <dgm:cxn modelId="{3D692D98-38C3-49D8-BEB0-9377A044F0C1}" type="presParOf" srcId="{1EFB5607-C8A6-4419-A1C4-A12BD9B982B4}" destId="{2A59E780-BD04-4C06-85BB-0B40096A1FA5}" srcOrd="0" destOrd="0" presId="urn:microsoft.com/office/officeart/2005/8/layout/hierarchy1"/>
    <dgm:cxn modelId="{7590DBA5-ED13-4695-A9E9-99ECF8AF0AB9}" type="presParOf" srcId="{2A59E780-BD04-4C06-85BB-0B40096A1FA5}" destId="{1D25073D-87CF-4396-9D8D-CF1CC0536FC2}" srcOrd="0" destOrd="0" presId="urn:microsoft.com/office/officeart/2005/8/layout/hierarchy1"/>
    <dgm:cxn modelId="{477F10D7-B732-436D-B5C2-A7737FEC05B9}" type="presParOf" srcId="{2A59E780-BD04-4C06-85BB-0B40096A1FA5}" destId="{4A4FCA14-30F4-4936-A9CD-120756ABFD3F}" srcOrd="1" destOrd="0" presId="urn:microsoft.com/office/officeart/2005/8/layout/hierarchy1"/>
    <dgm:cxn modelId="{65631D78-1D65-4548-9D33-C9A793AF2E0A}" type="presParOf" srcId="{1EFB5607-C8A6-4419-A1C4-A12BD9B982B4}" destId="{0E1ECA56-5E36-4667-B312-FBF1B44FABFF}" srcOrd="1" destOrd="0" presId="urn:microsoft.com/office/officeart/2005/8/layout/hierarchy1"/>
    <dgm:cxn modelId="{7FAC7C07-E5D8-41EE-B4D9-6F7AF8AD4DC4}" type="presParOf" srcId="{F5BE690B-C659-4B05-8607-B1CBA1474205}" destId="{08DE9184-1F34-4BB5-BC02-D3FB458EAE73}" srcOrd="12" destOrd="0" presId="urn:microsoft.com/office/officeart/2005/8/layout/hierarchy1"/>
    <dgm:cxn modelId="{807B310C-E256-43A3-85CD-A14C89C5E4F3}" type="presParOf" srcId="{F5BE690B-C659-4B05-8607-B1CBA1474205}" destId="{587F9211-F502-4D08-86BD-F9C90361B1CE}" srcOrd="13" destOrd="0" presId="urn:microsoft.com/office/officeart/2005/8/layout/hierarchy1"/>
    <dgm:cxn modelId="{C04AA2D9-F962-4F9B-9BF0-470C6F4206FA}" type="presParOf" srcId="{587F9211-F502-4D08-86BD-F9C90361B1CE}" destId="{626F2E78-F4CA-4DD7-BA42-76B8336E157D}" srcOrd="0" destOrd="0" presId="urn:microsoft.com/office/officeart/2005/8/layout/hierarchy1"/>
    <dgm:cxn modelId="{CA89D737-C98D-46FE-AEDD-E19377019263}" type="presParOf" srcId="{626F2E78-F4CA-4DD7-BA42-76B8336E157D}" destId="{8F0BEA4D-F8DA-4215-9D5F-A1ACB73D88FE}" srcOrd="0" destOrd="0" presId="urn:microsoft.com/office/officeart/2005/8/layout/hierarchy1"/>
    <dgm:cxn modelId="{79CCD478-51B0-4906-9501-E286144093A9}" type="presParOf" srcId="{626F2E78-F4CA-4DD7-BA42-76B8336E157D}" destId="{D001940F-EDF7-467E-94AA-3F4039AC4086}" srcOrd="1" destOrd="0" presId="urn:microsoft.com/office/officeart/2005/8/layout/hierarchy1"/>
    <dgm:cxn modelId="{CC4DE844-21C0-492A-B44E-9984F332653B}" type="presParOf" srcId="{587F9211-F502-4D08-86BD-F9C90361B1CE}" destId="{CA43A5A2-72F0-4CCD-B396-A5FB99310DED}" srcOrd="1" destOrd="0" presId="urn:microsoft.com/office/officeart/2005/8/layout/hierarchy1"/>
    <dgm:cxn modelId="{E27461EA-B8B7-4AB7-8396-883561E95785}" type="presParOf" srcId="{DCC439AF-9766-4B54-8241-BA6B18B86554}" destId="{1A39FBDF-FAB1-47F1-8568-95C22CB0A1AE}" srcOrd="6" destOrd="0" presId="urn:microsoft.com/office/officeart/2005/8/layout/hierarchy1"/>
    <dgm:cxn modelId="{FCA04701-1951-4D41-B81C-1E05CC0497DC}" type="presParOf" srcId="{DCC439AF-9766-4B54-8241-BA6B18B86554}" destId="{6777CA55-E449-4E66-BDB8-3D4481B01192}" srcOrd="7" destOrd="0" presId="urn:microsoft.com/office/officeart/2005/8/layout/hierarchy1"/>
    <dgm:cxn modelId="{E0145C9C-DD08-4E4D-B5E6-62161D76F90A}" type="presParOf" srcId="{6777CA55-E449-4E66-BDB8-3D4481B01192}" destId="{DC2468BA-3808-4718-A309-2AE78BE5E6AE}" srcOrd="0" destOrd="0" presId="urn:microsoft.com/office/officeart/2005/8/layout/hierarchy1"/>
    <dgm:cxn modelId="{0944F0B4-8920-4ADD-9CED-3E1BC3FC4A31}" type="presParOf" srcId="{DC2468BA-3808-4718-A309-2AE78BE5E6AE}" destId="{7CCF9E82-10C7-42E2-BE67-0EAF69DFA3FE}" srcOrd="0" destOrd="0" presId="urn:microsoft.com/office/officeart/2005/8/layout/hierarchy1"/>
    <dgm:cxn modelId="{103B3622-30EC-4D3C-9127-6A10BD489129}" type="presParOf" srcId="{DC2468BA-3808-4718-A309-2AE78BE5E6AE}" destId="{25579AD4-3473-48B4-B39A-2912D35ED02A}" srcOrd="1" destOrd="0" presId="urn:microsoft.com/office/officeart/2005/8/layout/hierarchy1"/>
    <dgm:cxn modelId="{8BE6DE9E-B799-4B6A-81D7-F420C400F119}" type="presParOf" srcId="{6777CA55-E449-4E66-BDB8-3D4481B01192}" destId="{FBC1F692-E7BA-491E-B1B9-8D4BF497264F}" srcOrd="1" destOrd="0" presId="urn:microsoft.com/office/officeart/2005/8/layout/hierarchy1"/>
    <dgm:cxn modelId="{F41CCC9A-60F6-4DF7-A98F-24B9F880629E}" type="presParOf" srcId="{DCC439AF-9766-4B54-8241-BA6B18B86554}" destId="{37432C9E-669C-4EF5-9430-E5E61EBDEE4C}" srcOrd="8" destOrd="0" presId="urn:microsoft.com/office/officeart/2005/8/layout/hierarchy1"/>
    <dgm:cxn modelId="{D066DFD9-6686-4C54-B32A-69D272FC2CA1}" type="presParOf" srcId="{DCC439AF-9766-4B54-8241-BA6B18B86554}" destId="{B434ED03-FD01-4D86-BF1B-80223BD8D71E}" srcOrd="9" destOrd="0" presId="urn:microsoft.com/office/officeart/2005/8/layout/hierarchy1"/>
    <dgm:cxn modelId="{B068469A-78C3-42A4-8E30-EDE0E784ED03}" type="presParOf" srcId="{B434ED03-FD01-4D86-BF1B-80223BD8D71E}" destId="{AB7641DD-3E70-4B78-8B3C-92FC9F2D20E8}" srcOrd="0" destOrd="0" presId="urn:microsoft.com/office/officeart/2005/8/layout/hierarchy1"/>
    <dgm:cxn modelId="{B5DF8F39-BB59-40DE-9EF2-7340B3CF3856}" type="presParOf" srcId="{AB7641DD-3E70-4B78-8B3C-92FC9F2D20E8}" destId="{29F8470E-6396-4E69-8084-222A3650EDCE}" srcOrd="0" destOrd="0" presId="urn:microsoft.com/office/officeart/2005/8/layout/hierarchy1"/>
    <dgm:cxn modelId="{09FB7925-FACF-456B-9ABD-E8A2A0EB8643}" type="presParOf" srcId="{AB7641DD-3E70-4B78-8B3C-92FC9F2D20E8}" destId="{8473E07B-132D-4ECD-A5B6-E631D7601D34}" srcOrd="1" destOrd="0" presId="urn:microsoft.com/office/officeart/2005/8/layout/hierarchy1"/>
    <dgm:cxn modelId="{95F79FFD-E62B-4A22-8ECC-67CC4D491BA6}" type="presParOf" srcId="{B434ED03-FD01-4D86-BF1B-80223BD8D71E}" destId="{C57392AF-22D7-48A0-9CFF-03474F1E83AC}" srcOrd="1" destOrd="0" presId="urn:microsoft.com/office/officeart/2005/8/layout/hierarchy1"/>
    <dgm:cxn modelId="{F21E6BCE-5DAE-41D4-9ABA-D1184D6794D5}" type="presParOf" srcId="{54E56EB9-157E-441A-8644-061C29C0A4E4}" destId="{A95C73E8-3E44-4A45-9E3A-42E8CC3C5E74}" srcOrd="1" destOrd="0" presId="urn:microsoft.com/office/officeart/2005/8/layout/hierarchy1"/>
    <dgm:cxn modelId="{E525B776-55D0-4872-945E-26DE35815F41}" type="presParOf" srcId="{A95C73E8-3E44-4A45-9E3A-42E8CC3C5E74}" destId="{AE327771-87B8-4174-BDA5-95314A2025D3}" srcOrd="0" destOrd="0" presId="urn:microsoft.com/office/officeart/2005/8/layout/hierarchy1"/>
    <dgm:cxn modelId="{95D005B5-060E-478D-80CA-D19A3416C361}" type="presParOf" srcId="{AE327771-87B8-4174-BDA5-95314A2025D3}" destId="{B61064F0-2C26-4945-9AFB-DF065B1E4F49}" srcOrd="0" destOrd="0" presId="urn:microsoft.com/office/officeart/2005/8/layout/hierarchy1"/>
    <dgm:cxn modelId="{22CB0563-3BBF-4240-BC70-027AF10BB4EB}" type="presParOf" srcId="{AE327771-87B8-4174-BDA5-95314A2025D3}" destId="{C5F8FD02-48B7-4356-825E-A063FEA4461D}" srcOrd="1" destOrd="0" presId="urn:microsoft.com/office/officeart/2005/8/layout/hierarchy1"/>
    <dgm:cxn modelId="{288000CB-B3F5-49AD-BE11-39DE77BAE040}" type="presParOf" srcId="{A95C73E8-3E44-4A45-9E3A-42E8CC3C5E74}" destId="{93E91D65-9D63-4FDC-89EA-891F7BFBEF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4E628-891D-467D-8227-AF26B7A354EB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045472F7-50B1-4D99-B9B4-0689E8F36CEB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آسيا الوسطى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88E5FAAD-A6F5-468A-BB95-26C0ABBF8A9C}" type="parTrans" cxnId="{F2E70BA3-6767-4CA8-91A2-3FE2EDD30CEE}">
      <dgm:prSet/>
      <dgm:spPr/>
      <dgm:t>
        <a:bodyPr/>
        <a:lstStyle/>
        <a:p>
          <a:pPr rtl="1"/>
          <a:endParaRPr lang="tr-TR" b="1" dirty="0"/>
        </a:p>
      </dgm:t>
    </dgm:pt>
    <dgm:pt modelId="{A1D42782-607B-4B6B-9B58-069A867AEC40}" type="sibTrans" cxnId="{F2E70BA3-6767-4CA8-91A2-3FE2EDD30CEE}">
      <dgm:prSet/>
      <dgm:spPr/>
      <dgm:t>
        <a:bodyPr/>
        <a:lstStyle/>
        <a:p>
          <a:endParaRPr lang="tr-TR" b="1"/>
        </a:p>
      </dgm:t>
    </dgm:pt>
    <dgm:pt modelId="{85828D36-46CA-47D2-85FA-7384AF4A2F6C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الشرق الأدنى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D1F7D436-746F-4D3C-9B77-6B5EE2093E75}" type="parTrans" cxnId="{7577BC7C-7594-485A-8CC3-C92BD79AA8F5}">
      <dgm:prSet/>
      <dgm:spPr/>
      <dgm:t>
        <a:bodyPr/>
        <a:lstStyle/>
        <a:p>
          <a:pPr rtl="1"/>
          <a:endParaRPr lang="tr-TR" b="1" dirty="0"/>
        </a:p>
      </dgm:t>
    </dgm:pt>
    <dgm:pt modelId="{3853E73A-C44C-4526-8549-310CD69117A4}" type="sibTrans" cxnId="{7577BC7C-7594-485A-8CC3-C92BD79AA8F5}">
      <dgm:prSet/>
      <dgm:spPr/>
      <dgm:t>
        <a:bodyPr/>
        <a:lstStyle/>
        <a:p>
          <a:endParaRPr lang="tr-TR" b="1"/>
        </a:p>
      </dgm:t>
    </dgm:pt>
    <dgm:pt modelId="{C439B648-F4EB-4A8E-9F3E-D32340EE02ED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جنوب شرق آسيا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DE1336F4-1A4F-4C5A-9EF0-664F7E4C50D2}" type="parTrans" cxnId="{C0471C42-41B0-4D4E-9C08-639D9DDF301B}">
      <dgm:prSet/>
      <dgm:spPr/>
      <dgm:t>
        <a:bodyPr/>
        <a:lstStyle/>
        <a:p>
          <a:pPr rtl="1"/>
          <a:endParaRPr lang="tr-TR" b="1" dirty="0"/>
        </a:p>
      </dgm:t>
    </dgm:pt>
    <dgm:pt modelId="{436FCCD9-7EA8-4747-93C2-9D6926942B11}" type="sibTrans" cxnId="{C0471C42-41B0-4D4E-9C08-639D9DDF301B}">
      <dgm:prSet/>
      <dgm:spPr/>
      <dgm:t>
        <a:bodyPr/>
        <a:lstStyle/>
        <a:p>
          <a:endParaRPr lang="tr-TR" b="1"/>
        </a:p>
      </dgm:t>
    </dgm:pt>
    <dgm:pt modelId="{33D705F0-EE02-46F1-89DC-C1A3D5681A9A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أفريقيا الشمالية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F969D1AD-7A74-459C-84F2-84F87192043C}" type="parTrans" cxnId="{33A39E46-CE01-4710-853E-457AEA710CEA}">
      <dgm:prSet/>
      <dgm:spPr/>
      <dgm:t>
        <a:bodyPr/>
        <a:lstStyle/>
        <a:p>
          <a:pPr rtl="1"/>
          <a:endParaRPr lang="tr-TR" b="1" dirty="0"/>
        </a:p>
      </dgm:t>
    </dgm:pt>
    <dgm:pt modelId="{55B91B47-E53D-42FF-9611-143222D0C4CA}" type="sibTrans" cxnId="{33A39E46-CE01-4710-853E-457AEA710CEA}">
      <dgm:prSet/>
      <dgm:spPr/>
      <dgm:t>
        <a:bodyPr/>
        <a:lstStyle/>
        <a:p>
          <a:endParaRPr lang="tr-TR" b="1"/>
        </a:p>
      </dgm:t>
    </dgm:pt>
    <dgm:pt modelId="{B708E5EE-167D-4AAE-839F-CD43711E9EBD}">
      <dgm:prSet phldrT="[Metin]"/>
      <dgm:spPr/>
      <dgm:t>
        <a:bodyPr/>
        <a:lstStyle/>
        <a:p>
          <a:pPr rtl="1"/>
          <a:r>
            <a:rPr lang="ar-SA" b="1" dirty="0">
              <a:latin typeface="Times New Roman" pitchFamily="18" charset="0"/>
              <a:cs typeface="Arial" pitchFamily="18" charset="0"/>
            </a:rPr>
            <a:t>شرق أفريقيا (فدرالية الدول </a:t>
          </a:r>
        </a:p>
        <a:p>
          <a:pPr rtl="1"/>
          <a:r>
            <a:rPr lang="ar-SA" b="1" dirty="0">
              <a:latin typeface="Times New Roman" pitchFamily="18" charset="0"/>
              <a:cs typeface="Arial" pitchFamily="18" charset="0"/>
            </a:rPr>
            <a:t> الإسلامية)</a:t>
          </a:r>
        </a:p>
        <a:p>
          <a:pPr rtl="1"/>
          <a:r>
            <a:rPr lang="ar-SA" b="1" dirty="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 dirty="0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0C26F2FC-CD1E-4269-82C1-19C6FEEB1A17}" type="parTrans" cxnId="{55457FDA-D5B1-4D75-9FE2-CEA2A43ED379}">
      <dgm:prSet/>
      <dgm:spPr/>
      <dgm:t>
        <a:bodyPr/>
        <a:lstStyle/>
        <a:p>
          <a:pPr rtl="1"/>
          <a:endParaRPr lang="tr-TR" b="1" dirty="0"/>
        </a:p>
      </dgm:t>
    </dgm:pt>
    <dgm:pt modelId="{46047B89-3A2A-4FC1-8068-D23CC2A0264C}" type="sibTrans" cxnId="{55457FDA-D5B1-4D75-9FE2-CEA2A43ED379}">
      <dgm:prSet/>
      <dgm:spPr/>
      <dgm:t>
        <a:bodyPr/>
        <a:lstStyle/>
        <a:p>
          <a:endParaRPr lang="tr-TR" b="1"/>
        </a:p>
      </dgm:t>
    </dgm:pt>
    <dgm:pt modelId="{D075FEB1-61A1-45CA-BBE9-9966DA89928B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أميركا الجنوبية - شمال غرب أفريقيا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F1EB8E69-7B40-41A9-90C3-DCEF29FE7C8A}" type="parTrans" cxnId="{31E759AE-5CF3-49B9-8C57-FC115F1106F4}">
      <dgm:prSet/>
      <dgm:spPr/>
      <dgm:t>
        <a:bodyPr/>
        <a:lstStyle/>
        <a:p>
          <a:pPr rtl="1"/>
          <a:endParaRPr lang="tr-TR" b="1" dirty="0"/>
        </a:p>
      </dgm:t>
    </dgm:pt>
    <dgm:pt modelId="{1C4A2E34-F0FB-4B2A-BAF4-F74F7D65D0FA}" type="sibTrans" cxnId="{31E759AE-5CF3-49B9-8C57-FC115F1106F4}">
      <dgm:prSet/>
      <dgm:spPr/>
      <dgm:t>
        <a:bodyPr/>
        <a:lstStyle/>
        <a:p>
          <a:endParaRPr lang="tr-TR" b="1"/>
        </a:p>
      </dgm:t>
    </dgm:pt>
    <dgm:pt modelId="{0647CBAD-7056-4A83-BF3D-AFA2EBBEB672}">
      <dgm:prSet phldrT="[Metin]"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في جنوب غرب أفريقيا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C530C2F7-D0BD-489B-8EBD-6FF12A3BB024}" type="parTrans" cxnId="{C38BA2AF-1BBF-430F-8678-348E0DF3499D}">
      <dgm:prSet/>
      <dgm:spPr/>
      <dgm:t>
        <a:bodyPr/>
        <a:lstStyle/>
        <a:p>
          <a:pPr rtl="1"/>
          <a:endParaRPr lang="tr-TR" b="1" dirty="0"/>
        </a:p>
      </dgm:t>
    </dgm:pt>
    <dgm:pt modelId="{A9C15EE0-AA2D-415B-B032-96F0429E8F3F}" type="sibTrans" cxnId="{C38BA2AF-1BBF-430F-8678-348E0DF3499D}">
      <dgm:prSet/>
      <dgm:spPr/>
      <dgm:t>
        <a:bodyPr/>
        <a:lstStyle/>
        <a:p>
          <a:endParaRPr lang="tr-TR" b="1"/>
        </a:p>
      </dgm:t>
    </dgm:pt>
    <dgm:pt modelId="{42F5F557-A11A-4C63-BB1C-484EEE1FC00E}">
      <dgm:prSet phldrT="[Metin]"/>
      <dgm:spPr/>
      <dgm:t>
        <a:bodyPr/>
        <a:lstStyle/>
        <a:p>
          <a:pPr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b="1">
              <a:latin typeface="Times New Roman" pitchFamily="18" charset="0"/>
              <a:cs typeface="Arial" pitchFamily="18" charset="0"/>
            </a:rPr>
            <a:t>فدرالية الدول الإسلامية أوروبا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b="1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A712B5FC-F60A-45F3-9A6E-BD08C41EABC6}" type="parTrans" cxnId="{C14F1898-F94C-4536-A6D7-128EB6FEAC93}">
      <dgm:prSet/>
      <dgm:spPr/>
      <dgm:t>
        <a:bodyPr/>
        <a:lstStyle/>
        <a:p>
          <a:pPr rtl="1"/>
          <a:endParaRPr lang="tr-TR" b="1" dirty="0"/>
        </a:p>
      </dgm:t>
    </dgm:pt>
    <dgm:pt modelId="{0464B2F5-B947-4BFB-A264-0A9E4FBB1814}" type="sibTrans" cxnId="{C14F1898-F94C-4536-A6D7-128EB6FEAC93}">
      <dgm:prSet/>
      <dgm:spPr/>
      <dgm:t>
        <a:bodyPr/>
        <a:lstStyle/>
        <a:p>
          <a:endParaRPr lang="tr-TR" b="1"/>
        </a:p>
      </dgm:t>
    </dgm:pt>
    <dgm:pt modelId="{9AB496DF-1D23-430E-B33A-C0C40D745632}">
      <dgm:prSet/>
      <dgm:spPr/>
      <dgm:t>
        <a:bodyPr/>
        <a:lstStyle/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 المشتركة لفدرالية الدول الإسلامية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قائد العمليات </a:t>
          </a:r>
        </a:p>
        <a:p>
          <a:pPr rtl="1"/>
          <a:r>
            <a:rPr lang="ar-SA" b="1">
              <a:latin typeface="Times New Roman" pitchFamily="18" charset="0"/>
              <a:cs typeface="Arial" pitchFamily="18" charset="0"/>
            </a:rPr>
            <a:t>المشتركة</a:t>
          </a:r>
        </a:p>
      </dgm:t>
    </dgm:pt>
    <dgm:pt modelId="{1F3DD6A4-708D-4A00-8736-721A0C5FB758}" type="parTrans" cxnId="{36543BF4-307A-43D0-8C7E-88033DE42539}">
      <dgm:prSet/>
      <dgm:spPr/>
      <dgm:t>
        <a:bodyPr/>
        <a:lstStyle/>
        <a:p>
          <a:pPr rtl="1"/>
          <a:endParaRPr lang="tr-TR" b="1" dirty="0"/>
        </a:p>
      </dgm:t>
    </dgm:pt>
    <dgm:pt modelId="{634F539E-E9DD-471A-81B8-A9CF8F70063D}" type="sibTrans" cxnId="{36543BF4-307A-43D0-8C7E-88033DE42539}">
      <dgm:prSet/>
      <dgm:spPr/>
      <dgm:t>
        <a:bodyPr/>
        <a:lstStyle/>
        <a:p>
          <a:endParaRPr lang="tr-TR" b="1"/>
        </a:p>
      </dgm:t>
    </dgm:pt>
    <dgm:pt modelId="{767CBBFE-0BA5-4139-AC94-D31D2077B41B}">
      <dgm:prSet/>
      <dgm:spPr/>
      <dgm:t>
        <a:bodyPr/>
        <a:lstStyle/>
        <a:p>
          <a:pPr algn="ctr" rtl="1"/>
          <a:r>
            <a:rPr lang="ar-SA" b="1" i="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just" rtl="1"/>
          <a:r>
            <a:rPr lang="ar-SA" b="1" i="0">
              <a:latin typeface="Times New Roman" pitchFamily="18" charset="0"/>
              <a:cs typeface="Arial" pitchFamily="18" charset="0"/>
            </a:rPr>
            <a:t>- قائد فيلق عدد واحد</a:t>
          </a:r>
        </a:p>
        <a:p>
          <a:pPr algn="just" rtl="1"/>
          <a:r>
            <a:rPr lang="ar-SA" b="1" i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just" rtl="1"/>
          <a:r>
            <a:rPr lang="ar-SA" b="1" i="0">
              <a:latin typeface="Times New Roman" pitchFamily="18" charset="0"/>
              <a:cs typeface="Arial" pitchFamily="18" charset="0"/>
            </a:rPr>
            <a:t>قيادة الدعم اللوجيستي</a:t>
          </a:r>
        </a:p>
        <a:p>
          <a:pPr algn="just" rtl="1"/>
          <a:r>
            <a:rPr lang="ar-SA" b="1" i="0">
              <a:latin typeface="Times New Roman" pitchFamily="18" charset="0"/>
              <a:cs typeface="Arial" pitchFamily="18" charset="0"/>
            </a:rPr>
            <a:t>قيادة الوحدات التكتيكية</a:t>
          </a:r>
        </a:p>
      </dgm:t>
    </dgm:pt>
    <dgm:pt modelId="{2CA9B5D7-0ADE-4A8A-8E91-BD729270B351}" type="parTrans" cxnId="{2D7DC325-E87B-4B8D-BC76-0FCFE8751444}">
      <dgm:prSet/>
      <dgm:spPr/>
      <dgm:t>
        <a:bodyPr/>
        <a:lstStyle/>
        <a:p>
          <a:pPr rtl="1"/>
          <a:endParaRPr lang="tr-TR" b="1" dirty="0"/>
        </a:p>
      </dgm:t>
    </dgm:pt>
    <dgm:pt modelId="{B7CEC5D7-6202-4C20-BC9B-20A8220C1C8D}" type="sibTrans" cxnId="{2D7DC325-E87B-4B8D-BC76-0FCFE8751444}">
      <dgm:prSet/>
      <dgm:spPr/>
      <dgm:t>
        <a:bodyPr/>
        <a:lstStyle/>
        <a:p>
          <a:endParaRPr lang="tr-TR" b="1"/>
        </a:p>
      </dgm:t>
    </dgm:pt>
    <dgm:pt modelId="{110F9195-EA27-4E76-88ED-2038AC436529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الجوية</a:t>
          </a:r>
        </a:p>
        <a:p>
          <a:pPr algn="just" rtl="1"/>
          <a:r>
            <a:rPr lang="tr-TR" b="1">
              <a:latin typeface="Times New Roman" pitchFamily="18" charset="0"/>
              <a:cs typeface="Arial" pitchFamily="18" charset="0"/>
            </a:rPr>
            <a:t> </a:t>
          </a:r>
          <a:r>
            <a:rPr lang="ar-SA" b="1">
              <a:latin typeface="Times New Roman" pitchFamily="18" charset="0"/>
              <a:cs typeface="Arial" pitchFamily="18" charset="0"/>
            </a:rPr>
            <a:t>- قائد فيلق عدد 8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31127FDD-4D92-47CE-AB74-C461255768A7}" type="parTrans" cxnId="{8D85EAC4-8832-4BF2-A875-EBFEDFAB29CE}">
      <dgm:prSet/>
      <dgm:spPr/>
      <dgm:t>
        <a:bodyPr/>
        <a:lstStyle/>
        <a:p>
          <a:pPr rtl="1"/>
          <a:endParaRPr lang="tr-TR" b="1" dirty="0"/>
        </a:p>
      </dgm:t>
    </dgm:pt>
    <dgm:pt modelId="{C60C5214-DDDB-40F6-9E85-ED9710A57719}" type="sibTrans" cxnId="{8D85EAC4-8832-4BF2-A875-EBFEDFAB29CE}">
      <dgm:prSet/>
      <dgm:spPr/>
      <dgm:t>
        <a:bodyPr/>
        <a:lstStyle/>
        <a:p>
          <a:endParaRPr lang="tr-TR" b="1"/>
        </a:p>
      </dgm:t>
    </dgm:pt>
    <dgm:pt modelId="{C45A7D6D-B970-4B66-B917-3FEE974F9EBD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قائد فيلق عدد 4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062F7885-4238-4C0A-88C6-3F5989C33FFF}" type="parTrans" cxnId="{D59EDCA7-EA8D-4138-B3B0-D57C38B8DE2A}">
      <dgm:prSet/>
      <dgm:spPr/>
      <dgm:t>
        <a:bodyPr/>
        <a:lstStyle/>
        <a:p>
          <a:pPr rtl="1"/>
          <a:endParaRPr lang="tr-TR" b="1" dirty="0"/>
        </a:p>
      </dgm:t>
    </dgm:pt>
    <dgm:pt modelId="{DF26C746-6CAE-48D9-AA1C-74ACE7699F60}" type="sibTrans" cxnId="{D59EDCA7-EA8D-4138-B3B0-D57C38B8DE2A}">
      <dgm:prSet/>
      <dgm:spPr/>
      <dgm:t>
        <a:bodyPr/>
        <a:lstStyle/>
        <a:p>
          <a:endParaRPr lang="tr-TR" b="1"/>
        </a:p>
      </dgm:t>
    </dgm:pt>
    <dgm:pt modelId="{558567D8-E6B6-44A5-B109-E18D328C4F65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قائد فيلق عدد ثلاثة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2AFDE48B-2094-4C0A-8A58-D13807837442}" type="parTrans" cxnId="{2ED8C198-A066-4364-B8BB-7BDFD07A6FC3}">
      <dgm:prSet/>
      <dgm:spPr/>
      <dgm:t>
        <a:bodyPr/>
        <a:lstStyle/>
        <a:p>
          <a:pPr rtl="1"/>
          <a:endParaRPr lang="tr-TR" b="1" dirty="0"/>
        </a:p>
      </dgm:t>
    </dgm:pt>
    <dgm:pt modelId="{FBE7D612-BA21-4A1D-B465-70E0F9429742}" type="sibTrans" cxnId="{2ED8C198-A066-4364-B8BB-7BDFD07A6FC3}">
      <dgm:prSet/>
      <dgm:spPr/>
      <dgm:t>
        <a:bodyPr/>
        <a:lstStyle/>
        <a:p>
          <a:endParaRPr lang="tr-TR" b="1"/>
        </a:p>
      </dgm:t>
    </dgm:pt>
    <dgm:pt modelId="{097D2492-150B-4ADC-AD7B-3CC5D0CFD777}">
      <dgm:prSet/>
      <dgm:spPr/>
      <dgm:t>
        <a:bodyPr/>
        <a:lstStyle/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5A771AD0-3071-41DA-BDF8-7D8360B81D6B}" type="parTrans" cxnId="{4D2E91D6-59FE-420E-B448-D1F5634DF357}">
      <dgm:prSet/>
      <dgm:spPr/>
      <dgm:t>
        <a:bodyPr/>
        <a:lstStyle/>
        <a:p>
          <a:pPr rtl="1"/>
          <a:endParaRPr lang="tr-TR" b="1" dirty="0"/>
        </a:p>
      </dgm:t>
    </dgm:pt>
    <dgm:pt modelId="{4A81B690-B01D-48DA-BE67-2A52514758CB}" type="sibTrans" cxnId="{4D2E91D6-59FE-420E-B448-D1F5634DF357}">
      <dgm:prSet/>
      <dgm:spPr/>
      <dgm:t>
        <a:bodyPr/>
        <a:lstStyle/>
        <a:p>
          <a:endParaRPr lang="tr-TR" b="1"/>
        </a:p>
      </dgm:t>
    </dgm:pt>
    <dgm:pt modelId="{8C9F47E6-E937-4CF7-BA48-0FBB95A25898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قائد فيلق عدد خمسة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F781C0E2-64A9-4306-B742-EE71D7F77768}" type="parTrans" cxnId="{D2920DB2-EB9A-45AA-AB48-630A61D534E6}">
      <dgm:prSet/>
      <dgm:spPr/>
      <dgm:t>
        <a:bodyPr/>
        <a:lstStyle/>
        <a:p>
          <a:pPr rtl="1"/>
          <a:endParaRPr lang="tr-TR" b="1" dirty="0"/>
        </a:p>
      </dgm:t>
    </dgm:pt>
    <dgm:pt modelId="{6068F00D-1EC6-4774-B4E3-AB87DA7A36EC}" type="sibTrans" cxnId="{D2920DB2-EB9A-45AA-AB48-630A61D534E6}">
      <dgm:prSet/>
      <dgm:spPr/>
      <dgm:t>
        <a:bodyPr/>
        <a:lstStyle/>
        <a:p>
          <a:endParaRPr lang="tr-TR" b="1"/>
        </a:p>
      </dgm:t>
    </dgm:pt>
    <dgm:pt modelId="{0EF8580E-5195-4986-9FDF-C7E9D6E126B6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قائد فيلق عدد ثلاثة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74867279-5411-4055-8C84-27CBE81AE377}" type="parTrans" cxnId="{36F7CEA7-5D16-4190-B34D-5AFD06AD08F1}">
      <dgm:prSet/>
      <dgm:spPr/>
      <dgm:t>
        <a:bodyPr/>
        <a:lstStyle/>
        <a:p>
          <a:pPr rtl="1"/>
          <a:endParaRPr lang="tr-TR" b="1" dirty="0"/>
        </a:p>
      </dgm:t>
    </dgm:pt>
    <dgm:pt modelId="{A98BA071-ECF2-4707-BB66-D76699EECDA8}" type="sibTrans" cxnId="{36F7CEA7-5D16-4190-B34D-5AFD06AD08F1}">
      <dgm:prSet/>
      <dgm:spPr/>
      <dgm:t>
        <a:bodyPr/>
        <a:lstStyle/>
        <a:p>
          <a:endParaRPr lang="tr-TR" b="1"/>
        </a:p>
      </dgm:t>
    </dgm:pt>
    <dgm:pt modelId="{8D70995C-7745-43C8-8282-34EAD84B02AB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قيادات الوحدات التكتيكية</a:t>
          </a:r>
        </a:p>
      </dgm:t>
    </dgm:pt>
    <dgm:pt modelId="{9833C4A5-497C-497B-B305-CB2298401CAE}" type="parTrans" cxnId="{8D053DCD-A4AA-4292-BE5C-E0FC3B1C13DE}">
      <dgm:prSet/>
      <dgm:spPr/>
      <dgm:t>
        <a:bodyPr/>
        <a:lstStyle/>
        <a:p>
          <a:pPr rtl="1"/>
          <a:endParaRPr lang="tr-TR" b="1" dirty="0"/>
        </a:p>
      </dgm:t>
    </dgm:pt>
    <dgm:pt modelId="{B410F3FF-1805-44DD-A075-A414BFB527C9}" type="sibTrans" cxnId="{8D053DCD-A4AA-4292-BE5C-E0FC3B1C13DE}">
      <dgm:prSet/>
      <dgm:spPr/>
      <dgm:t>
        <a:bodyPr/>
        <a:lstStyle/>
        <a:p>
          <a:endParaRPr lang="tr-TR" b="1"/>
        </a:p>
      </dgm:t>
    </dgm:pt>
    <dgm:pt modelId="{A548C555-1AA0-4DEE-BA1F-9E2072857EBE}">
      <dgm:prSet phldrT="[Metin]" custT="1"/>
      <dgm:spPr/>
      <dgm:t>
        <a:bodyPr/>
        <a:lstStyle/>
        <a:p>
          <a:pPr algn="ctr" rtl="1"/>
          <a:r>
            <a:rPr lang="ar-SA" sz="800" b="1">
              <a:latin typeface="Times New Roman" pitchFamily="18" charset="0"/>
              <a:cs typeface="Arial" pitchFamily="18" charset="0"/>
            </a:rPr>
            <a:t>قائد القوات البحرية </a:t>
          </a:r>
        </a:p>
      </dgm:t>
    </dgm:pt>
    <dgm:pt modelId="{CD5CCA3A-591F-40A2-A936-AA564E45CEAC}" type="parTrans" cxnId="{A01CB29F-EAB1-47F4-953F-C78EB2F10107}">
      <dgm:prSet/>
      <dgm:spPr/>
      <dgm:t>
        <a:bodyPr/>
        <a:lstStyle/>
        <a:p>
          <a:pPr rtl="1"/>
          <a:endParaRPr lang="tr-TR" b="1" dirty="0"/>
        </a:p>
      </dgm:t>
    </dgm:pt>
    <dgm:pt modelId="{BD925513-2B25-4325-9461-7E0323C7DDBB}" type="sibTrans" cxnId="{A01CB29F-EAB1-47F4-953F-C78EB2F10107}">
      <dgm:prSet/>
      <dgm:spPr/>
      <dgm:t>
        <a:bodyPr/>
        <a:lstStyle/>
        <a:p>
          <a:endParaRPr lang="tr-TR" b="1"/>
        </a:p>
      </dgm:t>
    </dgm:pt>
    <dgm:pt modelId="{E3A43782-816B-4407-A9DB-929F2E1A6B20}">
      <dgm:prSet phldrT="[Metin]" custT="1"/>
      <dgm:spPr/>
      <dgm:t>
        <a:bodyPr/>
        <a:lstStyle/>
        <a:p>
          <a:pPr rtl="1"/>
          <a:r>
            <a:rPr lang="ar-SA" sz="1000" b="1">
              <a:latin typeface="Times New Roman" pitchFamily="18" charset="0"/>
              <a:cs typeface="Arial" pitchFamily="18" charset="0"/>
            </a:rPr>
            <a:t>مجلس أمن الكونفدرالية</a:t>
          </a:r>
        </a:p>
      </dgm:t>
    </dgm:pt>
    <dgm:pt modelId="{582DD3B0-621B-47DC-BB49-F480D9A85FC8}" type="parTrans" cxnId="{E3E936A6-79B9-4D70-B0F2-073E9E565727}">
      <dgm:prSet/>
      <dgm:spPr/>
      <dgm:t>
        <a:bodyPr/>
        <a:lstStyle/>
        <a:p>
          <a:endParaRPr lang="tr-TR" b="1"/>
        </a:p>
      </dgm:t>
    </dgm:pt>
    <dgm:pt modelId="{D0173A4C-FB07-4AED-994E-BD195B539B25}" type="sibTrans" cxnId="{E3E936A6-79B9-4D70-B0F2-073E9E565727}">
      <dgm:prSet/>
      <dgm:spPr/>
      <dgm:t>
        <a:bodyPr/>
        <a:lstStyle/>
        <a:p>
          <a:endParaRPr lang="tr-TR" b="1"/>
        </a:p>
      </dgm:t>
    </dgm:pt>
    <dgm:pt modelId="{161599AC-6498-421B-A829-CB50324A8B0F}">
      <dgm:prSet custT="1"/>
      <dgm:spPr/>
      <dgm:t>
        <a:bodyPr/>
        <a:lstStyle/>
        <a:p>
          <a:pPr rtl="1"/>
          <a:r>
            <a:rPr lang="ar-SA" sz="1000" b="1">
              <a:latin typeface="Times New Roman" pitchFamily="18" charset="0"/>
              <a:cs typeface="Arial" pitchFamily="18" charset="0"/>
            </a:rPr>
            <a:t>رئيس كونفدرالية الدول الإسلامية آسريقيا</a:t>
          </a:r>
        </a:p>
      </dgm:t>
    </dgm:pt>
    <dgm:pt modelId="{EDC36EFA-C76F-4679-911D-042FE31BA4DC}" type="sibTrans" cxnId="{01F21945-FDD4-4878-A9E6-3D9FA09ADF51}">
      <dgm:prSet/>
      <dgm:spPr/>
      <dgm:t>
        <a:bodyPr/>
        <a:lstStyle/>
        <a:p>
          <a:endParaRPr lang="tr-TR" b="1"/>
        </a:p>
      </dgm:t>
    </dgm:pt>
    <dgm:pt modelId="{E9859C24-C687-4928-93D2-8DFBB0DF2BBC}" type="parTrans" cxnId="{01F21945-FDD4-4878-A9E6-3D9FA09ADF51}">
      <dgm:prSet/>
      <dgm:spPr/>
      <dgm:t>
        <a:bodyPr/>
        <a:lstStyle/>
        <a:p>
          <a:endParaRPr lang="tr-TR" b="1"/>
        </a:p>
      </dgm:t>
    </dgm:pt>
    <dgm:pt modelId="{E587A9E6-1275-4FAF-9439-606F6CDDF9C2}">
      <dgm:prSet custT="1"/>
      <dgm:spPr/>
      <dgm:t>
        <a:bodyPr/>
        <a:lstStyle/>
        <a:p>
          <a:pPr rtl="1"/>
          <a:r>
            <a:rPr lang="ar-SA" sz="1400" b="1" baseline="30000">
              <a:latin typeface="Times New Roman" pitchFamily="18" charset="0"/>
              <a:cs typeface="Arial" pitchFamily="18" charset="0"/>
            </a:rPr>
            <a:t>وزير دفاع  الكونفدرالية</a:t>
          </a:r>
        </a:p>
      </dgm:t>
    </dgm:pt>
    <dgm:pt modelId="{E9D85498-9FD4-4B87-AFA2-0A7BB3E08357}" type="parTrans" cxnId="{D5B6DC31-91F7-4AF1-AADD-21ACC500F171}">
      <dgm:prSet/>
      <dgm:spPr/>
      <dgm:t>
        <a:bodyPr/>
        <a:lstStyle/>
        <a:p>
          <a:pPr rtl="1"/>
          <a:endParaRPr lang="tr-TR" b="1" dirty="0"/>
        </a:p>
      </dgm:t>
    </dgm:pt>
    <dgm:pt modelId="{7BC34570-00A7-4C37-BF4D-87DB33AE9BBB}" type="sibTrans" cxnId="{D5B6DC31-91F7-4AF1-AADD-21ACC500F171}">
      <dgm:prSet/>
      <dgm:spPr/>
      <dgm:t>
        <a:bodyPr/>
        <a:lstStyle/>
        <a:p>
          <a:endParaRPr lang="tr-TR" b="1"/>
        </a:p>
      </dgm:t>
    </dgm:pt>
    <dgm:pt modelId="{9B1DB074-C06D-4387-A4EA-4A84D6CF0FA4}">
      <dgm:prSet custT="1"/>
      <dgm:spPr/>
      <dgm:t>
        <a:bodyPr/>
        <a:lstStyle/>
        <a:p>
          <a:pPr rtl="1"/>
          <a:r>
            <a:rPr lang="ar-SA" sz="800" b="1">
              <a:latin typeface="Times New Roman" pitchFamily="18" charset="0"/>
              <a:cs typeface="Arial" pitchFamily="18" charset="0"/>
            </a:rPr>
            <a:t>قائد القوات البرية </a:t>
          </a:r>
        </a:p>
      </dgm:t>
    </dgm:pt>
    <dgm:pt modelId="{B5262716-4A2B-495F-A101-A75F813C21CA}" type="parTrans" cxnId="{B1771DF5-44E6-45C2-911B-C67E7708BB54}">
      <dgm:prSet/>
      <dgm:spPr/>
      <dgm:t>
        <a:bodyPr/>
        <a:lstStyle/>
        <a:p>
          <a:pPr rtl="1"/>
          <a:endParaRPr lang="tr-TR" b="1" dirty="0"/>
        </a:p>
      </dgm:t>
    </dgm:pt>
    <dgm:pt modelId="{76DC4422-4EC7-49E9-9A94-BAC6ECD99155}" type="sibTrans" cxnId="{B1771DF5-44E6-45C2-911B-C67E7708BB54}">
      <dgm:prSet/>
      <dgm:spPr/>
      <dgm:t>
        <a:bodyPr/>
        <a:lstStyle/>
        <a:p>
          <a:endParaRPr lang="tr-TR" b="1"/>
        </a:p>
      </dgm:t>
    </dgm:pt>
    <dgm:pt modelId="{E0D48D68-F3CC-4330-8367-D54338E886ED}">
      <dgm:prSet custT="1"/>
      <dgm:spPr/>
      <dgm:t>
        <a:bodyPr/>
        <a:lstStyle/>
        <a:p>
          <a:pPr rtl="1"/>
          <a:r>
            <a:rPr lang="ar-SA" sz="800" b="1">
              <a:latin typeface="Times New Roman" pitchFamily="18" charset="0"/>
              <a:cs typeface="Arial" pitchFamily="18" charset="0"/>
            </a:rPr>
            <a:t>رئيس الأركان العامة،</a:t>
          </a:r>
        </a:p>
      </dgm:t>
    </dgm:pt>
    <dgm:pt modelId="{423FD06E-60CC-41C3-BA4D-A5F49986BC49}" type="parTrans" cxnId="{6FBC8598-81DA-4992-88D0-1747605DE37A}">
      <dgm:prSet/>
      <dgm:spPr/>
      <dgm:t>
        <a:bodyPr/>
        <a:lstStyle/>
        <a:p>
          <a:pPr rtl="1"/>
          <a:endParaRPr lang="tr-TR" b="1" dirty="0"/>
        </a:p>
      </dgm:t>
    </dgm:pt>
    <dgm:pt modelId="{CA802E15-35FC-4F14-A313-22887C8035BA}" type="sibTrans" cxnId="{6FBC8598-81DA-4992-88D0-1747605DE37A}">
      <dgm:prSet/>
      <dgm:spPr/>
      <dgm:t>
        <a:bodyPr/>
        <a:lstStyle/>
        <a:p>
          <a:endParaRPr lang="tr-TR" b="1"/>
        </a:p>
      </dgm:t>
    </dgm:pt>
    <dgm:pt modelId="{C1BB18DD-7AA0-488D-A84B-09BD6D8F86C0}">
      <dgm:prSet custT="1"/>
      <dgm:spPr/>
      <dgm:t>
        <a:bodyPr/>
        <a:lstStyle/>
        <a:p>
          <a:pPr rtl="1"/>
          <a:r>
            <a:rPr lang="tr-TR" sz="500" b="1" dirty="0">
              <a:latin typeface="Times New Roman" pitchFamily="18" charset="0"/>
              <a:cs typeface="Arial" pitchFamily="18" charset="0"/>
            </a:rPr>
            <a:t> </a:t>
          </a:r>
          <a:r>
            <a:rPr lang="ar-SA" sz="800" b="1" dirty="0">
              <a:latin typeface="Times New Roman" pitchFamily="18" charset="0"/>
              <a:cs typeface="Arial" pitchFamily="18" charset="0"/>
            </a:rPr>
            <a:t>قائد القوات الجوية </a:t>
          </a:r>
        </a:p>
      </dgm:t>
    </dgm:pt>
    <dgm:pt modelId="{AAC882C8-0BD7-42FC-9EEA-49A51D141209}" type="parTrans" cxnId="{0C8FA5A8-312B-41A5-B412-9B1B3B4ABA54}">
      <dgm:prSet/>
      <dgm:spPr/>
      <dgm:t>
        <a:bodyPr/>
        <a:lstStyle/>
        <a:p>
          <a:pPr rtl="1"/>
          <a:endParaRPr lang="tr-TR" b="1" dirty="0"/>
        </a:p>
      </dgm:t>
    </dgm:pt>
    <dgm:pt modelId="{9E7A607F-3F09-48A5-B552-0A9783F5F994}" type="sibTrans" cxnId="{0C8FA5A8-312B-41A5-B412-9B1B3B4ABA54}">
      <dgm:prSet/>
      <dgm:spPr/>
      <dgm:t>
        <a:bodyPr/>
        <a:lstStyle/>
        <a:p>
          <a:endParaRPr lang="tr-TR" b="1"/>
        </a:p>
      </dgm:t>
    </dgm:pt>
    <dgm:pt modelId="{8F35D7DC-C8B3-4AF0-A62A-D0EE83270DE8}">
      <dgm:prSet custT="1"/>
      <dgm:spPr/>
      <dgm:t>
        <a:bodyPr/>
        <a:lstStyle/>
        <a:p>
          <a:pPr rtl="1"/>
          <a:r>
            <a:rPr lang="ar-SA" sz="800" b="1">
              <a:latin typeface="Times New Roman" pitchFamily="18" charset="0"/>
              <a:cs typeface="Arial" pitchFamily="18" charset="0"/>
            </a:rPr>
            <a:t>قائد الدفاع الجوي والصواريخ </a:t>
          </a:r>
        </a:p>
      </dgm:t>
    </dgm:pt>
    <dgm:pt modelId="{8B561FAA-B491-4D8B-90D7-98B2886D25BF}" type="parTrans" cxnId="{268DDBA7-1731-4312-80EF-5E44FFAC1517}">
      <dgm:prSet/>
      <dgm:spPr/>
      <dgm:t>
        <a:bodyPr/>
        <a:lstStyle/>
        <a:p>
          <a:pPr rtl="1"/>
          <a:endParaRPr lang="tr-TR" b="1" dirty="0"/>
        </a:p>
      </dgm:t>
    </dgm:pt>
    <dgm:pt modelId="{54F295AB-7F7A-44EE-BD38-7A8236E249B9}" type="sibTrans" cxnId="{268DDBA7-1731-4312-80EF-5E44FFAC1517}">
      <dgm:prSet/>
      <dgm:spPr/>
      <dgm:t>
        <a:bodyPr/>
        <a:lstStyle/>
        <a:p>
          <a:endParaRPr lang="tr-TR" b="1"/>
        </a:p>
      </dgm:t>
    </dgm:pt>
    <dgm:pt modelId="{C897AAB7-7101-438C-A2F5-18F6874D2F7F}">
      <dgm:prSet custT="1"/>
      <dgm:spPr/>
      <dgm:t>
        <a:bodyPr/>
        <a:lstStyle/>
        <a:p>
          <a:pPr rtl="1"/>
          <a:r>
            <a:rPr lang="ar-SA" sz="800" b="1">
              <a:latin typeface="Times New Roman" pitchFamily="18" charset="0"/>
              <a:cs typeface="Arial" pitchFamily="18" charset="0"/>
            </a:rPr>
            <a:t>قائد الأمن الإلكتروني والسيبراني </a:t>
          </a:r>
        </a:p>
      </dgm:t>
    </dgm:pt>
    <dgm:pt modelId="{B4B4CD13-6DFD-4C23-A496-077996E2FB76}" type="parTrans" cxnId="{EBF3869F-BAE3-4447-9418-0B586C06734F}">
      <dgm:prSet/>
      <dgm:spPr/>
      <dgm:t>
        <a:bodyPr/>
        <a:lstStyle/>
        <a:p>
          <a:pPr rtl="1"/>
          <a:endParaRPr lang="tr-TR" b="1" dirty="0"/>
        </a:p>
      </dgm:t>
    </dgm:pt>
    <dgm:pt modelId="{483AB3E4-E482-40BB-A7B6-E100FD7E5EE9}" type="sibTrans" cxnId="{EBF3869F-BAE3-4447-9418-0B586C06734F}">
      <dgm:prSet/>
      <dgm:spPr/>
      <dgm:t>
        <a:bodyPr/>
        <a:lstStyle/>
        <a:p>
          <a:endParaRPr lang="tr-TR" b="1"/>
        </a:p>
      </dgm:t>
    </dgm:pt>
    <dgm:pt modelId="{4CED768D-38C0-4824-84CF-40AD73A68D62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الدعم اللوجيستي</a:t>
          </a:r>
        </a:p>
      </dgm:t>
    </dgm:pt>
    <dgm:pt modelId="{5818D3AB-1964-4177-9C65-C9CB0A304628}" type="parTrans" cxnId="{A3DB693B-6979-4663-97A2-74AE29ECB33C}">
      <dgm:prSet/>
      <dgm:spPr/>
      <dgm:t>
        <a:bodyPr/>
        <a:lstStyle/>
        <a:p>
          <a:pPr rtl="1"/>
          <a:endParaRPr lang="tr-TR" b="1" dirty="0"/>
        </a:p>
      </dgm:t>
    </dgm:pt>
    <dgm:pt modelId="{831AF07C-6737-4D73-BBC7-22E8BCF498F9}" type="sibTrans" cxnId="{A3DB693B-6979-4663-97A2-74AE29ECB33C}">
      <dgm:prSet/>
      <dgm:spPr/>
      <dgm:t>
        <a:bodyPr/>
        <a:lstStyle/>
        <a:p>
          <a:endParaRPr lang="tr-TR" b="1"/>
        </a:p>
      </dgm:t>
    </dgm:pt>
    <dgm:pt modelId="{7864C594-4C9D-40D8-BBBA-7BAE435A92C0}">
      <dgm:prSet/>
      <dgm:spPr/>
      <dgm:t>
        <a:bodyPr/>
        <a:lstStyle/>
        <a:p>
          <a:pPr algn="ctr" rtl="1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 rtl="1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just" rtl="1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</a:t>
          </a:r>
        </a:p>
      </dgm:t>
    </dgm:pt>
    <dgm:pt modelId="{711D1D41-E36B-4C9C-9F06-624C183D7A8B}" type="parTrans" cxnId="{F40D840B-907E-4418-B5AF-BA715EADB5A6}">
      <dgm:prSet/>
      <dgm:spPr/>
      <dgm:t>
        <a:bodyPr/>
        <a:lstStyle/>
        <a:p>
          <a:pPr rtl="1"/>
          <a:endParaRPr lang="tr-TR" b="1" dirty="0"/>
        </a:p>
      </dgm:t>
    </dgm:pt>
    <dgm:pt modelId="{CC3D96B2-B2F2-47F2-9D17-6EA121668C10}" type="sibTrans" cxnId="{F40D840B-907E-4418-B5AF-BA715EADB5A6}">
      <dgm:prSet/>
      <dgm:spPr/>
      <dgm:t>
        <a:bodyPr/>
        <a:lstStyle/>
        <a:p>
          <a:endParaRPr lang="tr-TR" b="1"/>
        </a:p>
      </dgm:t>
    </dgm:pt>
    <dgm:pt modelId="{9E900203-6807-43EB-A84D-D72C40C27D2A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الأسطول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المضائق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173697F8-1B72-4B86-A719-23DD876DF925}" type="parTrans" cxnId="{BDB67C25-A6C1-420E-8424-80FEC152BC81}">
      <dgm:prSet/>
      <dgm:spPr/>
      <dgm:t>
        <a:bodyPr/>
        <a:lstStyle/>
        <a:p>
          <a:pPr rtl="1"/>
          <a:endParaRPr lang="tr-TR" b="1" dirty="0"/>
        </a:p>
      </dgm:t>
    </dgm:pt>
    <dgm:pt modelId="{A7E9C36A-857F-4CAF-A1D3-20F94E2DAEF7}" type="sibTrans" cxnId="{BDB67C25-A6C1-420E-8424-80FEC152BC81}">
      <dgm:prSet/>
      <dgm:spPr/>
      <dgm:t>
        <a:bodyPr/>
        <a:lstStyle/>
        <a:p>
          <a:endParaRPr lang="tr-TR" b="1"/>
        </a:p>
      </dgm:t>
    </dgm:pt>
    <dgm:pt modelId="{EBA9052E-6E43-4945-B4B2-FB5E94E57525}">
      <dgm:prSet/>
      <dgm:spPr/>
      <dgm:t>
        <a:bodyPr/>
        <a:lstStyle/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مرتبطة قيادة القوات</a:t>
          </a:r>
          <a:r>
            <a:rPr lang="tr-TR" b="1" dirty="0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الجوية 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B2CE8FB1-E9EB-46DD-A75A-1504AFAB1356}" type="parTrans" cxnId="{2B50F0D6-C86A-48C9-9421-424ECAF3F641}">
      <dgm:prSet/>
      <dgm:spPr/>
      <dgm:t>
        <a:bodyPr/>
        <a:lstStyle/>
        <a:p>
          <a:pPr rtl="1"/>
          <a:endParaRPr lang="tr-TR" b="1" dirty="0"/>
        </a:p>
      </dgm:t>
    </dgm:pt>
    <dgm:pt modelId="{0792AD4C-971F-4092-BF56-FDAF5AA8BA78}" type="sibTrans" cxnId="{2B50F0D6-C86A-48C9-9421-424ECAF3F641}">
      <dgm:prSet/>
      <dgm:spPr/>
      <dgm:t>
        <a:bodyPr/>
        <a:lstStyle/>
        <a:p>
          <a:endParaRPr lang="tr-TR" b="1"/>
        </a:p>
      </dgm:t>
    </dgm:pt>
    <dgm:pt modelId="{154AB9CB-FD70-49C3-BC15-68A2EFE66CE7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98778F4F-7C15-4FED-8046-3CC726CFB8A0}" type="parTrans" cxnId="{D836806D-4A23-4879-A331-97861D7EA1EF}">
      <dgm:prSet/>
      <dgm:spPr/>
      <dgm:t>
        <a:bodyPr/>
        <a:lstStyle/>
        <a:p>
          <a:pPr rtl="1"/>
          <a:endParaRPr lang="tr-TR" b="1" dirty="0"/>
        </a:p>
      </dgm:t>
    </dgm:pt>
    <dgm:pt modelId="{7D3C6C7E-775D-484B-A02A-D8E3FFD4DFA6}" type="sibTrans" cxnId="{D836806D-4A23-4879-A331-97861D7EA1EF}">
      <dgm:prSet/>
      <dgm:spPr/>
      <dgm:t>
        <a:bodyPr/>
        <a:lstStyle/>
        <a:p>
          <a:endParaRPr lang="tr-TR" b="1"/>
        </a:p>
      </dgm:t>
    </dgm:pt>
    <dgm:pt modelId="{83E11286-9AF5-45C5-AB0A-689EB91D233B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أسطول المحيط الهندي</a:t>
          </a:r>
        </a:p>
      </dgm:t>
    </dgm:pt>
    <dgm:pt modelId="{D45D8684-97EB-4B79-8BEA-4DA74362FCCD}" type="parTrans" cxnId="{8D7426D2-4277-400A-B863-8C6F8AE917C7}">
      <dgm:prSet/>
      <dgm:spPr/>
      <dgm:t>
        <a:bodyPr/>
        <a:lstStyle/>
        <a:p>
          <a:pPr rtl="1"/>
          <a:endParaRPr lang="tr-TR" b="1" dirty="0"/>
        </a:p>
      </dgm:t>
    </dgm:pt>
    <dgm:pt modelId="{8FEC3C9F-2E67-4619-AD7E-3812CF438CF0}" type="sibTrans" cxnId="{8D7426D2-4277-400A-B863-8C6F8AE917C7}">
      <dgm:prSet/>
      <dgm:spPr/>
      <dgm:t>
        <a:bodyPr/>
        <a:lstStyle/>
        <a:p>
          <a:endParaRPr lang="tr-TR" b="1"/>
        </a:p>
      </dgm:t>
    </dgm:pt>
    <dgm:pt modelId="{A9DD596E-DF2A-4B8E-BD1A-6DC819DDD077}">
      <dgm:prSet/>
      <dgm:spPr/>
      <dgm:t>
        <a:bodyPr/>
        <a:lstStyle/>
        <a:p>
          <a:pPr algn="ctr" rtl="1"/>
          <a:endParaRPr lang="tr-TR" b="1" dirty="0">
            <a:latin typeface="Times New Roman" pitchFamily="18" charset="0"/>
            <a:cs typeface="Times New Roman" pitchFamily="18" charset="0"/>
          </a:endParaRPr>
        </a:p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قيادة القوات</a:t>
          </a:r>
        </a:p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الجوية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ctr" rtl="1"/>
          <a:endParaRPr lang="tr-TR" b="1" dirty="0">
            <a:latin typeface="Times New Roman" pitchFamily="18" charset="0"/>
            <a:cs typeface="Times New Roman" pitchFamily="18" charset="0"/>
          </a:endParaRPr>
        </a:p>
      </dgm:t>
    </dgm:pt>
    <dgm:pt modelId="{65663B59-8F22-49CF-A781-FD596146B5FD}" type="parTrans" cxnId="{BD9B184F-C22C-4252-A229-850B2BCDEE3A}">
      <dgm:prSet/>
      <dgm:spPr/>
      <dgm:t>
        <a:bodyPr/>
        <a:lstStyle/>
        <a:p>
          <a:pPr rtl="1"/>
          <a:endParaRPr lang="tr-TR" b="1" dirty="0"/>
        </a:p>
      </dgm:t>
    </dgm:pt>
    <dgm:pt modelId="{3C762219-8FCD-4115-8569-7A13469D6D91}" type="sibTrans" cxnId="{BD9B184F-C22C-4252-A229-850B2BCDEE3A}">
      <dgm:prSet/>
      <dgm:spPr/>
      <dgm:t>
        <a:bodyPr/>
        <a:lstStyle/>
        <a:p>
          <a:endParaRPr lang="tr-TR" b="1"/>
        </a:p>
      </dgm:t>
    </dgm:pt>
    <dgm:pt modelId="{9889F7C9-F85D-4D43-AF2C-068AD45644D8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A80EF81F-1F41-4AF8-AF87-6ABAAC6BC4D5}" type="parTrans" cxnId="{D432D72C-55AF-45B8-9665-6A3A86060294}">
      <dgm:prSet/>
      <dgm:spPr/>
      <dgm:t>
        <a:bodyPr/>
        <a:lstStyle/>
        <a:p>
          <a:pPr rtl="1"/>
          <a:endParaRPr lang="tr-TR" b="1" dirty="0"/>
        </a:p>
      </dgm:t>
    </dgm:pt>
    <dgm:pt modelId="{2117978C-2B46-47BC-BEEB-07F2384D7ADF}" type="sibTrans" cxnId="{D432D72C-55AF-45B8-9665-6A3A86060294}">
      <dgm:prSet/>
      <dgm:spPr/>
      <dgm:t>
        <a:bodyPr/>
        <a:lstStyle/>
        <a:p>
          <a:endParaRPr lang="tr-TR" b="1"/>
        </a:p>
      </dgm:t>
    </dgm:pt>
    <dgm:pt modelId="{ACD27F46-9424-4A8A-B83C-6E97B6D40224}">
      <dgm:prSet/>
      <dgm:spPr/>
      <dgm:t>
        <a:bodyPr/>
        <a:lstStyle/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قيادة القوات البرية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gm:t>
    </dgm:pt>
    <dgm:pt modelId="{2DE34D48-65EC-4DF8-B576-346342F520D4}" type="parTrans" cxnId="{31B4F32D-AA08-4EF1-B71C-28C26C66D918}">
      <dgm:prSet/>
      <dgm:spPr/>
      <dgm:t>
        <a:bodyPr/>
        <a:lstStyle/>
        <a:p>
          <a:pPr rtl="1"/>
          <a:endParaRPr lang="tr-TR" b="1" dirty="0"/>
        </a:p>
      </dgm:t>
    </dgm:pt>
    <dgm:pt modelId="{32F64669-9DB8-4243-BFC2-E094BD56CEAE}" type="sibTrans" cxnId="{31B4F32D-AA08-4EF1-B71C-28C26C66D918}">
      <dgm:prSet/>
      <dgm:spPr/>
      <dgm:t>
        <a:bodyPr/>
        <a:lstStyle/>
        <a:p>
          <a:endParaRPr lang="tr-TR" b="1"/>
        </a:p>
      </dgm:t>
    </dgm:pt>
    <dgm:pt modelId="{91CE0CD4-4B91-4B70-8899-624D96F5E5EF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B95CFDAF-0507-4670-AD7F-BBC992E3B1B5}" type="parTrans" cxnId="{677E7CBE-EBD2-4A2C-B4A8-ED86E93B8394}">
      <dgm:prSet/>
      <dgm:spPr/>
      <dgm:t>
        <a:bodyPr/>
        <a:lstStyle/>
        <a:p>
          <a:pPr rtl="1"/>
          <a:endParaRPr lang="tr-TR" b="1" dirty="0"/>
        </a:p>
      </dgm:t>
    </dgm:pt>
    <dgm:pt modelId="{A7DBA7AA-C00F-4E48-BED0-3785B2E188E2}" type="sibTrans" cxnId="{677E7CBE-EBD2-4A2C-B4A8-ED86E93B8394}">
      <dgm:prSet/>
      <dgm:spPr/>
      <dgm:t>
        <a:bodyPr/>
        <a:lstStyle/>
        <a:p>
          <a:endParaRPr lang="tr-TR" b="1"/>
        </a:p>
      </dgm:t>
    </dgm:pt>
    <dgm:pt modelId="{A57B119F-FB14-4F11-8278-A4A762FC914A}">
      <dgm:prSet/>
      <dgm:spPr/>
      <dgm:t>
        <a:bodyPr/>
        <a:lstStyle/>
        <a:p>
          <a:pPr algn="ctr" rtl="1"/>
          <a:r>
            <a:rPr lang="ar-SA" b="1" dirty="0">
              <a:latin typeface="Times New Roman" pitchFamily="18" charset="0"/>
              <a:cs typeface="Arial" pitchFamily="18" charset="0"/>
            </a:rPr>
            <a:t>قيادة القوات الجوية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algn="just" rtl="1"/>
          <a:r>
            <a:rPr lang="ar-SA" b="1" dirty="0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F2CABB4E-3319-40C1-B168-23D1DDB2EEFB}" type="parTrans" cxnId="{EBB4FE14-C8E5-45F5-BF8F-01067D6273A5}">
      <dgm:prSet/>
      <dgm:spPr/>
      <dgm:t>
        <a:bodyPr/>
        <a:lstStyle/>
        <a:p>
          <a:pPr rtl="1"/>
          <a:endParaRPr lang="tr-TR" b="1" dirty="0"/>
        </a:p>
      </dgm:t>
    </dgm:pt>
    <dgm:pt modelId="{1697C97D-EA6E-482A-9405-1DDB0E5F8424}" type="sibTrans" cxnId="{EBB4FE14-C8E5-45F5-BF8F-01067D6273A5}">
      <dgm:prSet/>
      <dgm:spPr/>
      <dgm:t>
        <a:bodyPr/>
        <a:lstStyle/>
        <a:p>
          <a:endParaRPr lang="tr-TR" b="1"/>
        </a:p>
      </dgm:t>
    </dgm:pt>
    <dgm:pt modelId="{8847B530-F1BD-40C6-8D5F-217162D0322E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750F7697-88F7-4CAD-AEF3-9A66382A34FC}" type="parTrans" cxnId="{127A51ED-AACF-459C-A4EE-EFD483451A01}">
      <dgm:prSet/>
      <dgm:spPr/>
      <dgm:t>
        <a:bodyPr/>
        <a:lstStyle/>
        <a:p>
          <a:pPr rtl="1"/>
          <a:endParaRPr lang="tr-TR" b="1" dirty="0"/>
        </a:p>
      </dgm:t>
    </dgm:pt>
    <dgm:pt modelId="{F54090F7-FB4A-4974-9A82-E11D908BCB1F}" type="sibTrans" cxnId="{127A51ED-AACF-459C-A4EE-EFD483451A01}">
      <dgm:prSet/>
      <dgm:spPr/>
      <dgm:t>
        <a:bodyPr/>
        <a:lstStyle/>
        <a:p>
          <a:endParaRPr lang="tr-TR" b="1"/>
        </a:p>
      </dgm:t>
    </dgm:pt>
    <dgm:pt modelId="{078E6541-945A-4FDE-B82A-119D0BC1B482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D52C9C1C-1971-498A-A3DD-473B56774B77}" type="parTrans" cxnId="{9C515090-8F4D-4475-B551-16AE60799F04}">
      <dgm:prSet/>
      <dgm:spPr/>
      <dgm:t>
        <a:bodyPr/>
        <a:lstStyle/>
        <a:p>
          <a:pPr rtl="1"/>
          <a:endParaRPr lang="tr-TR" b="1" dirty="0"/>
        </a:p>
      </dgm:t>
    </dgm:pt>
    <dgm:pt modelId="{F91D114C-DE22-4484-8B07-E05A7E4B464A}" type="sibTrans" cxnId="{9C515090-8F4D-4475-B551-16AE60799F04}">
      <dgm:prSet/>
      <dgm:spPr/>
      <dgm:t>
        <a:bodyPr/>
        <a:lstStyle/>
        <a:p>
          <a:endParaRPr lang="tr-TR" b="1"/>
        </a:p>
      </dgm:t>
    </dgm:pt>
    <dgm:pt modelId="{DA0AEE8A-783A-40B1-B72B-86C36CE26569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F3D93062-626A-47DC-8E47-90DE3D6E3854}" type="parTrans" cxnId="{16E3A77A-4D13-4BEA-8693-A19BF0566A73}">
      <dgm:prSet/>
      <dgm:spPr/>
      <dgm:t>
        <a:bodyPr/>
        <a:lstStyle/>
        <a:p>
          <a:pPr rtl="1"/>
          <a:endParaRPr lang="tr-TR" b="1" dirty="0"/>
        </a:p>
      </dgm:t>
    </dgm:pt>
    <dgm:pt modelId="{F13A39FB-7716-4C38-9417-89295AB6730D}" type="sibTrans" cxnId="{16E3A77A-4D13-4BEA-8693-A19BF0566A73}">
      <dgm:prSet/>
      <dgm:spPr/>
      <dgm:t>
        <a:bodyPr/>
        <a:lstStyle/>
        <a:p>
          <a:endParaRPr lang="tr-TR" b="1"/>
        </a:p>
      </dgm:t>
    </dgm:pt>
    <dgm:pt modelId="{4CA80730-2BB1-4CB4-91D6-6E386CFFD409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D03EF8B3-1858-4471-97E4-8ADF7B2FFE59}" type="parTrans" cxnId="{70E9A296-2A9F-4617-9BF3-3E09BED8A870}">
      <dgm:prSet/>
      <dgm:spPr/>
      <dgm:t>
        <a:bodyPr/>
        <a:lstStyle/>
        <a:p>
          <a:pPr rtl="1"/>
          <a:endParaRPr lang="tr-TR" b="1" dirty="0"/>
        </a:p>
      </dgm:t>
    </dgm:pt>
    <dgm:pt modelId="{B7FA7629-CF2B-41C6-ADD0-F6048106A5EF}" type="sibTrans" cxnId="{70E9A296-2A9F-4617-9BF3-3E09BED8A870}">
      <dgm:prSet/>
      <dgm:spPr/>
      <dgm:t>
        <a:bodyPr/>
        <a:lstStyle/>
        <a:p>
          <a:endParaRPr lang="tr-TR" b="1"/>
        </a:p>
      </dgm:t>
    </dgm:pt>
    <dgm:pt modelId="{92137406-3895-4CA0-ACFC-93CACE072536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C54AB86D-2D89-4A18-9C0C-BF5B1E6B11F7}" type="parTrans" cxnId="{2A4A4982-92FD-41FC-9C6C-3D9932323379}">
      <dgm:prSet/>
      <dgm:spPr/>
      <dgm:t>
        <a:bodyPr/>
        <a:lstStyle/>
        <a:p>
          <a:pPr rtl="1"/>
          <a:endParaRPr lang="tr-TR" b="1" dirty="0"/>
        </a:p>
      </dgm:t>
    </dgm:pt>
    <dgm:pt modelId="{96D802B7-6287-4DA4-AEFC-E151ACC31284}" type="sibTrans" cxnId="{2A4A4982-92FD-41FC-9C6C-3D9932323379}">
      <dgm:prSet/>
      <dgm:spPr/>
      <dgm:t>
        <a:bodyPr/>
        <a:lstStyle/>
        <a:p>
          <a:endParaRPr lang="tr-TR" b="1"/>
        </a:p>
      </dgm:t>
    </dgm:pt>
    <dgm:pt modelId="{B01B6890-61D3-4C1E-8AA6-4F28BDC73DEA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قيادات الدفاع الجوي والصواريخ</a:t>
          </a:r>
        </a:p>
        <a:p>
          <a:pPr algn="r" rtl="1"/>
          <a:r>
            <a:rPr lang="tr-TR" b="1">
              <a:latin typeface="Times New Roman" pitchFamily="18" charset="0"/>
              <a:cs typeface="Arial" pitchFamily="18" charset="0"/>
            </a:rPr>
            <a:t> </a:t>
          </a:r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9C7E5BA5-276E-40AD-9DE3-B7D20305A0F8}" type="parTrans" cxnId="{6A628FAA-EFF3-47D7-9E74-C1A1DF6F58EF}">
      <dgm:prSet/>
      <dgm:spPr/>
      <dgm:t>
        <a:bodyPr/>
        <a:lstStyle/>
        <a:p>
          <a:pPr rtl="1"/>
          <a:endParaRPr lang="tr-TR" b="1" dirty="0"/>
        </a:p>
      </dgm:t>
    </dgm:pt>
    <dgm:pt modelId="{E18CF585-3EE7-49D2-870C-E70B6D9CC6E8}" type="sibTrans" cxnId="{6A628FAA-EFF3-47D7-9E74-C1A1DF6F58EF}">
      <dgm:prSet/>
      <dgm:spPr/>
      <dgm:t>
        <a:bodyPr/>
        <a:lstStyle/>
        <a:p>
          <a:endParaRPr lang="tr-TR" b="1"/>
        </a:p>
      </dgm:t>
    </dgm:pt>
    <dgm:pt modelId="{152D3853-667F-44B9-BE26-8B34A5DE24A8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أسطول المحيط الأطلسي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المضائق</a:t>
          </a:r>
        </a:p>
      </dgm:t>
    </dgm:pt>
    <dgm:pt modelId="{F1CA0698-7BCD-4931-A4C6-07557854E6CA}" type="parTrans" cxnId="{87DA7F09-D7B8-45DD-891E-216013C09445}">
      <dgm:prSet/>
      <dgm:spPr/>
      <dgm:t>
        <a:bodyPr/>
        <a:lstStyle/>
        <a:p>
          <a:pPr rtl="1"/>
          <a:endParaRPr lang="tr-TR" b="1" dirty="0"/>
        </a:p>
      </dgm:t>
    </dgm:pt>
    <dgm:pt modelId="{3BF5647D-39DD-4E23-969A-F556D83613A5}" type="sibTrans" cxnId="{87DA7F09-D7B8-45DD-891E-216013C09445}">
      <dgm:prSet/>
      <dgm:spPr/>
      <dgm:t>
        <a:bodyPr/>
        <a:lstStyle/>
        <a:p>
          <a:endParaRPr lang="tr-TR" b="1"/>
        </a:p>
      </dgm:t>
    </dgm:pt>
    <dgm:pt modelId="{8B54DAEB-8540-4CF5-AB55-83C751E906E6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3C3B1246-8843-4736-AFAC-ED5990C618ED}" type="parTrans" cxnId="{DCE7F18D-322C-4111-9941-35E93FE4ADB1}">
      <dgm:prSet/>
      <dgm:spPr/>
      <dgm:t>
        <a:bodyPr/>
        <a:lstStyle/>
        <a:p>
          <a:pPr rtl="1"/>
          <a:endParaRPr lang="tr-TR" b="1" dirty="0"/>
        </a:p>
      </dgm:t>
    </dgm:pt>
    <dgm:pt modelId="{69567208-9C13-468E-A296-3F41213B44A8}" type="sibTrans" cxnId="{DCE7F18D-322C-4111-9941-35E93FE4ADB1}">
      <dgm:prSet/>
      <dgm:spPr/>
      <dgm:t>
        <a:bodyPr/>
        <a:lstStyle/>
        <a:p>
          <a:endParaRPr lang="tr-TR" b="1"/>
        </a:p>
      </dgm:t>
    </dgm:pt>
    <dgm:pt modelId="{775DA86C-463A-411F-BA1A-F041235D4438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tr-TR" b="1">
              <a:latin typeface="Times New Roman" pitchFamily="18" charset="0"/>
              <a:cs typeface="Arial" pitchFamily="18" charset="0"/>
            </a:rPr>
            <a:t> </a:t>
          </a:r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BFC6927E-5A53-4CB8-BACA-EDCAA6DA0F06}" type="parTrans" cxnId="{F2FF19A3-C0CE-43F2-8AC1-66EDD14FBC32}">
      <dgm:prSet/>
      <dgm:spPr/>
      <dgm:t>
        <a:bodyPr/>
        <a:lstStyle/>
        <a:p>
          <a:pPr rtl="1"/>
          <a:endParaRPr lang="tr-TR" b="1" dirty="0"/>
        </a:p>
      </dgm:t>
    </dgm:pt>
    <dgm:pt modelId="{7D34EBCD-BAC3-4969-8FE2-462A4C8829C2}" type="sibTrans" cxnId="{F2FF19A3-C0CE-43F2-8AC1-66EDD14FBC32}">
      <dgm:prSet/>
      <dgm:spPr/>
      <dgm:t>
        <a:bodyPr/>
        <a:lstStyle/>
        <a:p>
          <a:endParaRPr lang="tr-TR" b="1"/>
        </a:p>
      </dgm:t>
    </dgm:pt>
    <dgm:pt modelId="{6B6C183B-8520-4A4D-9A9F-D88F6E651F03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FCE591B5-09EF-4470-8E66-B6B14197FF5C}" type="parTrans" cxnId="{A0F4C8E6-33A4-49B3-92FD-19890D81E378}">
      <dgm:prSet/>
      <dgm:spPr/>
      <dgm:t>
        <a:bodyPr/>
        <a:lstStyle/>
        <a:p>
          <a:pPr rtl="1"/>
          <a:endParaRPr lang="tr-TR" b="1" dirty="0"/>
        </a:p>
      </dgm:t>
    </dgm:pt>
    <dgm:pt modelId="{50A66090-920C-457F-AEC5-2497B2EF96A4}" type="sibTrans" cxnId="{A0F4C8E6-33A4-49B3-92FD-19890D81E378}">
      <dgm:prSet/>
      <dgm:spPr/>
      <dgm:t>
        <a:bodyPr/>
        <a:lstStyle/>
        <a:p>
          <a:endParaRPr lang="tr-TR" b="1"/>
        </a:p>
      </dgm:t>
    </dgm:pt>
    <dgm:pt modelId="{2B138077-F41A-4B30-95B8-891756313D02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التدريب</a:t>
          </a:r>
        </a:p>
      </dgm:t>
    </dgm:pt>
    <dgm:pt modelId="{E314BD54-7D6C-4811-A6DD-AB605523175F}" type="parTrans" cxnId="{55859F3C-DFBE-42EE-9535-68654D748B1B}">
      <dgm:prSet/>
      <dgm:spPr/>
      <dgm:t>
        <a:bodyPr/>
        <a:lstStyle/>
        <a:p>
          <a:pPr rtl="1"/>
          <a:endParaRPr lang="tr-TR" b="1" dirty="0"/>
        </a:p>
      </dgm:t>
    </dgm:pt>
    <dgm:pt modelId="{DF465EAF-5EA4-4E85-8010-AE69FE52E335}" type="sibTrans" cxnId="{55859F3C-DFBE-42EE-9535-68654D748B1B}">
      <dgm:prSet/>
      <dgm:spPr/>
      <dgm:t>
        <a:bodyPr/>
        <a:lstStyle/>
        <a:p>
          <a:endParaRPr lang="tr-TR" b="1"/>
        </a:p>
      </dgm:t>
    </dgm:pt>
    <dgm:pt modelId="{55C0218F-CBA4-4E62-92C3-96BBE0725275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6D84961E-A3C9-411A-8224-2DC655D59B20}" type="parTrans" cxnId="{3DC4A321-90BD-4839-9D0F-764D236A8DE1}">
      <dgm:prSet/>
      <dgm:spPr/>
      <dgm:t>
        <a:bodyPr/>
        <a:lstStyle/>
        <a:p>
          <a:pPr rtl="1"/>
          <a:endParaRPr lang="tr-TR" b="1" dirty="0"/>
        </a:p>
      </dgm:t>
    </dgm:pt>
    <dgm:pt modelId="{EDB11529-0344-4DEF-9428-B45A281CA034}" type="sibTrans" cxnId="{3DC4A321-90BD-4839-9D0F-764D236A8DE1}">
      <dgm:prSet/>
      <dgm:spPr/>
      <dgm:t>
        <a:bodyPr/>
        <a:lstStyle/>
        <a:p>
          <a:endParaRPr lang="tr-TR" b="1"/>
        </a:p>
      </dgm:t>
    </dgm:pt>
    <dgm:pt modelId="{0AEF5977-E7C4-4678-98DE-1ECDCDF998D4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810940E7-C169-4120-9FAB-DC794642792A}" type="parTrans" cxnId="{635F20BD-B0D6-47B3-9BDB-D1F3B0AC4DAA}">
      <dgm:prSet/>
      <dgm:spPr/>
      <dgm:t>
        <a:bodyPr/>
        <a:lstStyle/>
        <a:p>
          <a:pPr rtl="1"/>
          <a:endParaRPr lang="tr-TR" b="1" dirty="0"/>
        </a:p>
      </dgm:t>
    </dgm:pt>
    <dgm:pt modelId="{C5F2581B-7833-450E-8A1B-C0167D1CE821}" type="sibTrans" cxnId="{635F20BD-B0D6-47B3-9BDB-D1F3B0AC4DAA}">
      <dgm:prSet/>
      <dgm:spPr/>
      <dgm:t>
        <a:bodyPr/>
        <a:lstStyle/>
        <a:p>
          <a:endParaRPr lang="tr-TR" b="1"/>
        </a:p>
      </dgm:t>
    </dgm:pt>
    <dgm:pt modelId="{C78AEAF4-8BA1-4434-8259-75928D3CE914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قيادة القوات</a:t>
          </a:r>
          <a:r>
            <a:rPr lang="tr-TR" b="1">
              <a:latin typeface="Times New Roman" pitchFamily="18" charset="0"/>
              <a:cs typeface="Arial" pitchFamily="18" charset="0"/>
            </a:rPr>
            <a:t> </a:t>
          </a:r>
        </a:p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الجوية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قيادات القواعد والميادين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CB8E4047-B18F-4DB3-B15C-E2BD26DB14EB}" type="parTrans" cxnId="{6ADC579F-AAFA-4B1C-A7F7-C4192E6B72BD}">
      <dgm:prSet/>
      <dgm:spPr/>
      <dgm:t>
        <a:bodyPr/>
        <a:lstStyle/>
        <a:p>
          <a:pPr rtl="1"/>
          <a:endParaRPr lang="tr-TR" b="1" dirty="0"/>
        </a:p>
      </dgm:t>
    </dgm:pt>
    <dgm:pt modelId="{A2B97D6D-45F1-4767-B272-6413A7A42237}" type="sibTrans" cxnId="{6ADC579F-AAFA-4B1C-A7F7-C4192E6B72BD}">
      <dgm:prSet/>
      <dgm:spPr/>
      <dgm:t>
        <a:bodyPr/>
        <a:lstStyle/>
        <a:p>
          <a:endParaRPr lang="tr-TR" b="1"/>
        </a:p>
      </dgm:t>
    </dgm:pt>
    <dgm:pt modelId="{1FEA0EDC-6984-49C1-B09E-3A8F86D29CAE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93F6A42A-74A2-4C8D-9572-D72F1FE9D001}" type="parTrans" cxnId="{6BDD2F96-B4E2-4D5F-B29E-53FC8440825F}">
      <dgm:prSet/>
      <dgm:spPr/>
      <dgm:t>
        <a:bodyPr/>
        <a:lstStyle/>
        <a:p>
          <a:pPr rtl="1"/>
          <a:endParaRPr lang="tr-TR" b="1" dirty="0"/>
        </a:p>
      </dgm:t>
    </dgm:pt>
    <dgm:pt modelId="{E61A4309-EFAE-4808-93C4-D36845194A51}" type="sibTrans" cxnId="{6BDD2F96-B4E2-4D5F-B29E-53FC8440825F}">
      <dgm:prSet/>
      <dgm:spPr/>
      <dgm:t>
        <a:bodyPr/>
        <a:lstStyle/>
        <a:p>
          <a:endParaRPr lang="tr-TR" b="1"/>
        </a:p>
      </dgm:t>
    </dgm:pt>
    <dgm:pt modelId="{DEAE8240-58DF-4592-95AD-68D992630662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قيادة  الدفاع الجوي والصواريخ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DB0D1E70-DB38-46B9-BF29-CEBBE7194B1D}" type="parTrans" cxnId="{13C85856-9173-43C7-8442-F59E75DB773B}">
      <dgm:prSet/>
      <dgm:spPr/>
      <dgm:t>
        <a:bodyPr/>
        <a:lstStyle/>
        <a:p>
          <a:pPr rtl="1"/>
          <a:endParaRPr lang="tr-TR" b="1" dirty="0"/>
        </a:p>
      </dgm:t>
    </dgm:pt>
    <dgm:pt modelId="{CAE8C8FE-11A4-4FDE-83FD-CF26CA3D6614}" type="sibTrans" cxnId="{13C85856-9173-43C7-8442-F59E75DB773B}">
      <dgm:prSet/>
      <dgm:spPr/>
      <dgm:t>
        <a:bodyPr/>
        <a:lstStyle/>
        <a:p>
          <a:endParaRPr lang="tr-TR" b="1"/>
        </a:p>
      </dgm:t>
    </dgm:pt>
    <dgm:pt modelId="{2435E1EC-04AC-4953-A0B7-3A68F6F31237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FF3AA901-3659-4054-9443-C3DED8BE8004}" type="parTrans" cxnId="{D06E7350-CF9F-44BC-8960-41BF8DD0E80D}">
      <dgm:prSet/>
      <dgm:spPr/>
      <dgm:t>
        <a:bodyPr/>
        <a:lstStyle/>
        <a:p>
          <a:pPr rtl="1"/>
          <a:endParaRPr lang="tr-TR" b="1" dirty="0"/>
        </a:p>
      </dgm:t>
    </dgm:pt>
    <dgm:pt modelId="{34D11E33-111E-4486-AABE-3356394C4725}" type="sibTrans" cxnId="{D06E7350-CF9F-44BC-8960-41BF8DD0E80D}">
      <dgm:prSet/>
      <dgm:spPr/>
      <dgm:t>
        <a:bodyPr/>
        <a:lstStyle/>
        <a:p>
          <a:endParaRPr lang="tr-TR" b="1"/>
        </a:p>
      </dgm:t>
    </dgm:pt>
    <dgm:pt modelId="{CA154935-3616-4A8C-98AF-0F58A7A7C07A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EC273D5B-972C-42BF-83F4-F40006197129}" type="parTrans" cxnId="{AB7F37A3-15B3-4108-A00A-22A9F5826EFB}">
      <dgm:prSet/>
      <dgm:spPr/>
      <dgm:t>
        <a:bodyPr/>
        <a:lstStyle/>
        <a:p>
          <a:pPr rtl="1"/>
          <a:endParaRPr lang="tr-TR" b="1" dirty="0"/>
        </a:p>
      </dgm:t>
    </dgm:pt>
    <dgm:pt modelId="{B00E4FB1-6C62-4D9C-AFBB-7F17C6F93D0E}" type="sibTrans" cxnId="{AB7F37A3-15B3-4108-A00A-22A9F5826EFB}">
      <dgm:prSet/>
      <dgm:spPr/>
      <dgm:t>
        <a:bodyPr/>
        <a:lstStyle/>
        <a:p>
          <a:endParaRPr lang="tr-TR" b="1"/>
        </a:p>
      </dgm:t>
    </dgm:pt>
    <dgm:pt modelId="{BC96B336-979B-4EC1-BA68-8492D5EE3221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4E788C49-FB60-4255-BF3E-6F05C582012D}" type="parTrans" cxnId="{AF389D14-BDE8-476F-94A5-EF216A81D330}">
      <dgm:prSet/>
      <dgm:spPr/>
      <dgm:t>
        <a:bodyPr/>
        <a:lstStyle/>
        <a:p>
          <a:pPr rtl="1"/>
          <a:endParaRPr lang="tr-TR" b="1" dirty="0"/>
        </a:p>
      </dgm:t>
    </dgm:pt>
    <dgm:pt modelId="{22F29C44-C7B8-4C43-A612-36F6C8A0733A}" type="sibTrans" cxnId="{AF389D14-BDE8-476F-94A5-EF216A81D330}">
      <dgm:prSet/>
      <dgm:spPr/>
      <dgm:t>
        <a:bodyPr/>
        <a:lstStyle/>
        <a:p>
          <a:endParaRPr lang="tr-TR" b="1"/>
        </a:p>
      </dgm:t>
    </dgm:pt>
    <dgm:pt modelId="{71A11ECE-F339-473E-B177-F1AD91711FD0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93AF9D3E-A743-47E4-9DEE-50303856DA35}" type="parTrans" cxnId="{601D3F2D-7B5F-4885-A091-29EC89A53584}">
      <dgm:prSet/>
      <dgm:spPr/>
      <dgm:t>
        <a:bodyPr/>
        <a:lstStyle/>
        <a:p>
          <a:pPr rtl="1"/>
          <a:endParaRPr lang="tr-TR" b="1" dirty="0"/>
        </a:p>
      </dgm:t>
    </dgm:pt>
    <dgm:pt modelId="{75F1D5B1-7D89-4D82-8859-38E171F3BE66}" type="sibTrans" cxnId="{601D3F2D-7B5F-4885-A091-29EC89A53584}">
      <dgm:prSet/>
      <dgm:spPr/>
      <dgm:t>
        <a:bodyPr/>
        <a:lstStyle/>
        <a:p>
          <a:endParaRPr lang="tr-TR" b="1"/>
        </a:p>
      </dgm:t>
    </dgm:pt>
    <dgm:pt modelId="{1D927486-9F93-467E-8F2A-1F10C51CA347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993C6028-AED0-43D5-ABF5-50F17519E881}" type="parTrans" cxnId="{43234E81-6914-4471-AFC6-787AA38325EE}">
      <dgm:prSet/>
      <dgm:spPr/>
      <dgm:t>
        <a:bodyPr/>
        <a:lstStyle/>
        <a:p>
          <a:pPr rtl="1"/>
          <a:endParaRPr lang="tr-TR" b="1" dirty="0"/>
        </a:p>
      </dgm:t>
    </dgm:pt>
    <dgm:pt modelId="{DEEC16A3-C9DD-4B05-9AE2-13CD2FD21E3D}" type="sibTrans" cxnId="{43234E81-6914-4471-AFC6-787AA38325EE}">
      <dgm:prSet/>
      <dgm:spPr/>
      <dgm:t>
        <a:bodyPr/>
        <a:lstStyle/>
        <a:p>
          <a:endParaRPr lang="tr-TR" b="1"/>
        </a:p>
      </dgm:t>
    </dgm:pt>
    <dgm:pt modelId="{FAC07722-8C11-4D8B-A13E-1D44558EFF3C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قيادة الأمن الإلكتروني والسيبراني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81B7BFBC-D9C9-437D-89BD-7F33C0252575}" type="parTrans" cxnId="{E3A113A1-8E1A-418F-85EC-16D746FE33D2}">
      <dgm:prSet/>
      <dgm:spPr/>
      <dgm:t>
        <a:bodyPr/>
        <a:lstStyle/>
        <a:p>
          <a:pPr rtl="1"/>
          <a:endParaRPr lang="tr-TR" b="1" dirty="0"/>
        </a:p>
      </dgm:t>
    </dgm:pt>
    <dgm:pt modelId="{A953E4EE-418B-4BA2-BFBE-2FDE7BE615A9}" type="sibTrans" cxnId="{E3A113A1-8E1A-418F-85EC-16D746FE33D2}">
      <dgm:prSet/>
      <dgm:spPr/>
      <dgm:t>
        <a:bodyPr/>
        <a:lstStyle/>
        <a:p>
          <a:endParaRPr lang="tr-TR" b="1"/>
        </a:p>
      </dgm:t>
    </dgm:pt>
    <dgm:pt modelId="{2FECB394-AB16-4798-B115-3AB0BDE22D6E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الدفاع الجوي والصواريخ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gm:t>
    </dgm:pt>
    <dgm:pt modelId="{062CE651-5F26-4687-95BD-076DD4444B3D}" type="parTrans" cxnId="{B626D7E1-DB71-4276-969A-C7460A38BF70}">
      <dgm:prSet/>
      <dgm:spPr/>
      <dgm:t>
        <a:bodyPr/>
        <a:lstStyle/>
        <a:p>
          <a:pPr rtl="1"/>
          <a:endParaRPr lang="tr-TR" b="1" dirty="0"/>
        </a:p>
      </dgm:t>
    </dgm:pt>
    <dgm:pt modelId="{73AAA6CC-9AE2-445D-B52B-4BEEBC7A1DEC}" type="sibTrans" cxnId="{B626D7E1-DB71-4276-969A-C7460A38BF70}">
      <dgm:prSet/>
      <dgm:spPr/>
      <dgm:t>
        <a:bodyPr/>
        <a:lstStyle/>
        <a:p>
          <a:endParaRPr lang="tr-TR" b="1"/>
        </a:p>
      </dgm:t>
    </dgm:pt>
    <dgm:pt modelId="{B988103C-95C1-4ACF-AFE5-7ED33BB7D5C3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الأمن الإلكتروني والسيبراني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19EA7EAA-5898-4AB2-8F24-8B0AE13DE431}" type="parTrans" cxnId="{8A1617A8-8FBE-4538-9922-17F1BD19A002}">
      <dgm:prSet/>
      <dgm:spPr/>
      <dgm:t>
        <a:bodyPr/>
        <a:lstStyle/>
        <a:p>
          <a:pPr rtl="1"/>
          <a:endParaRPr lang="tr-TR" b="1" dirty="0"/>
        </a:p>
      </dgm:t>
    </dgm:pt>
    <dgm:pt modelId="{F4B168F5-B25B-4ECD-9CCD-2C2775CE20D8}" type="sibTrans" cxnId="{8A1617A8-8FBE-4538-9922-17F1BD19A002}">
      <dgm:prSet/>
      <dgm:spPr/>
      <dgm:t>
        <a:bodyPr/>
        <a:lstStyle/>
        <a:p>
          <a:endParaRPr lang="tr-TR" b="1"/>
        </a:p>
      </dgm:t>
    </dgm:pt>
    <dgm:pt modelId="{610164FF-4D89-455A-AE0E-0706D5AD56EA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الأمن الإلكتروني والسيبراني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just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3D62BA93-2993-48FF-B2F0-89DE41A5A1E8}" type="parTrans" cxnId="{8980416F-E4C1-4859-B37E-5603AAC351B2}">
      <dgm:prSet/>
      <dgm:spPr/>
      <dgm:t>
        <a:bodyPr/>
        <a:lstStyle/>
        <a:p>
          <a:pPr rtl="1"/>
          <a:endParaRPr lang="tr-TR" b="1" dirty="0"/>
        </a:p>
      </dgm:t>
    </dgm:pt>
    <dgm:pt modelId="{11B413CA-E1DC-4519-84E7-B75D9FC52BAE}" type="sibTrans" cxnId="{8980416F-E4C1-4859-B37E-5603AAC351B2}">
      <dgm:prSet/>
      <dgm:spPr/>
      <dgm:t>
        <a:bodyPr/>
        <a:lstStyle/>
        <a:p>
          <a:endParaRPr lang="tr-TR" b="1"/>
        </a:p>
      </dgm:t>
    </dgm:pt>
    <dgm:pt modelId="{AA100C7C-CA35-4B90-99F7-D68E1B336C1B}">
      <dgm:prSet/>
      <dgm:spPr/>
      <dgm:t>
        <a:bodyPr/>
        <a:lstStyle/>
        <a:p>
          <a:pPr algn="ctr" rtl="1"/>
          <a:r>
            <a:rPr lang="ar-SA" b="1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algn="r" rtl="1"/>
          <a:r>
            <a:rPr lang="ar-SA" b="1">
              <a:latin typeface="Times New Roman" pitchFamily="18" charset="0"/>
              <a:cs typeface="Arial" pitchFamily="18" charset="0"/>
            </a:rPr>
            <a:t>- قيادة التدريب</a:t>
          </a:r>
        </a:p>
      </dgm:t>
    </dgm:pt>
    <dgm:pt modelId="{24264914-385C-4ECF-8C84-D42784B7A4C6}" type="parTrans" cxnId="{1B4F6DBB-A258-4884-94A7-4E0BA300C6FA}">
      <dgm:prSet/>
      <dgm:spPr/>
      <dgm:t>
        <a:bodyPr/>
        <a:lstStyle/>
        <a:p>
          <a:pPr rtl="1"/>
          <a:endParaRPr lang="tr-TR" b="1" dirty="0"/>
        </a:p>
      </dgm:t>
    </dgm:pt>
    <dgm:pt modelId="{7D771E18-F45B-4C92-A7E3-9FA56AA1E227}" type="sibTrans" cxnId="{1B4F6DBB-A258-4884-94A7-4E0BA300C6FA}">
      <dgm:prSet/>
      <dgm:spPr/>
      <dgm:t>
        <a:bodyPr/>
        <a:lstStyle/>
        <a:p>
          <a:endParaRPr lang="tr-TR" b="1"/>
        </a:p>
      </dgm:t>
    </dgm:pt>
    <dgm:pt modelId="{63101457-1796-4628-A450-16F424A57F8C}" type="pres">
      <dgm:prSet presAssocID="{9034E628-891D-467D-8227-AF26B7A354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11606A-350F-4987-9A14-3CDDA41EC817}" type="pres">
      <dgm:prSet presAssocID="{E3A43782-816B-4407-A9DB-929F2E1A6B20}" presName="hierRoot1" presStyleCnt="0">
        <dgm:presLayoutVars>
          <dgm:hierBranch val="init"/>
        </dgm:presLayoutVars>
      </dgm:prSet>
      <dgm:spPr/>
    </dgm:pt>
    <dgm:pt modelId="{26050423-611D-473E-B48E-353E7183558E}" type="pres">
      <dgm:prSet presAssocID="{E3A43782-816B-4407-A9DB-929F2E1A6B20}" presName="rootComposite1" presStyleCnt="0"/>
      <dgm:spPr/>
    </dgm:pt>
    <dgm:pt modelId="{55E83836-113F-4A9F-B125-C3AA5E167692}" type="pres">
      <dgm:prSet presAssocID="{E3A43782-816B-4407-A9DB-929F2E1A6B20}" presName="rootText1" presStyleLbl="node0" presStyleIdx="0" presStyleCnt="2" custScaleX="217671" custScaleY="131770">
        <dgm:presLayoutVars>
          <dgm:chPref val="3"/>
        </dgm:presLayoutVars>
      </dgm:prSet>
      <dgm:spPr/>
    </dgm:pt>
    <dgm:pt modelId="{CF11AA16-2243-47EB-9E91-90D9483E57A5}" type="pres">
      <dgm:prSet presAssocID="{E3A43782-816B-4407-A9DB-929F2E1A6B20}" presName="rootConnector1" presStyleLbl="node1" presStyleIdx="0" presStyleCnt="0"/>
      <dgm:spPr/>
    </dgm:pt>
    <dgm:pt modelId="{ACBCD6A1-6B7E-439E-BCDB-D95FF78D8A59}" type="pres">
      <dgm:prSet presAssocID="{E3A43782-816B-4407-A9DB-929F2E1A6B20}" presName="hierChild2" presStyleCnt="0"/>
      <dgm:spPr/>
    </dgm:pt>
    <dgm:pt modelId="{EED8FFA8-C50C-421B-8D35-21CC4B7C95F7}" type="pres">
      <dgm:prSet presAssocID="{E3A43782-816B-4407-A9DB-929F2E1A6B20}" presName="hierChild3" presStyleCnt="0"/>
      <dgm:spPr/>
    </dgm:pt>
    <dgm:pt modelId="{A0442F49-6AED-409E-8466-9C866699263A}" type="pres">
      <dgm:prSet presAssocID="{161599AC-6498-421B-A829-CB50324A8B0F}" presName="hierRoot1" presStyleCnt="0">
        <dgm:presLayoutVars>
          <dgm:hierBranch val="init"/>
        </dgm:presLayoutVars>
      </dgm:prSet>
      <dgm:spPr/>
    </dgm:pt>
    <dgm:pt modelId="{77B8285D-1A70-4063-82B7-47AF84441AA4}" type="pres">
      <dgm:prSet presAssocID="{161599AC-6498-421B-A829-CB50324A8B0F}" presName="rootComposite1" presStyleCnt="0"/>
      <dgm:spPr/>
    </dgm:pt>
    <dgm:pt modelId="{C66EBCA7-5AA0-490E-9AB4-EFDCDF0B0C28}" type="pres">
      <dgm:prSet presAssocID="{161599AC-6498-421B-A829-CB50324A8B0F}" presName="rootText1" presStyleLbl="node0" presStyleIdx="1" presStyleCnt="2" custScaleX="251931" custScaleY="131980" custLinFactNeighborX="-756" custLinFactNeighborY="6048">
        <dgm:presLayoutVars>
          <dgm:chPref val="3"/>
        </dgm:presLayoutVars>
      </dgm:prSet>
      <dgm:spPr/>
    </dgm:pt>
    <dgm:pt modelId="{F0D44E3F-2D90-4437-9152-7B3443A77F80}" type="pres">
      <dgm:prSet presAssocID="{161599AC-6498-421B-A829-CB50324A8B0F}" presName="rootConnector1" presStyleLbl="node1" presStyleIdx="0" presStyleCnt="0"/>
      <dgm:spPr/>
    </dgm:pt>
    <dgm:pt modelId="{885ECE9B-7700-49BD-8DE4-DE8385AD00AA}" type="pres">
      <dgm:prSet presAssocID="{161599AC-6498-421B-A829-CB50324A8B0F}" presName="hierChild2" presStyleCnt="0"/>
      <dgm:spPr/>
    </dgm:pt>
    <dgm:pt modelId="{B9551866-739B-4574-BB63-6B8E61CB25C3}" type="pres">
      <dgm:prSet presAssocID="{E9D85498-9FD4-4B87-AFA2-0A7BB3E08357}" presName="Name37" presStyleLbl="parChTrans1D2" presStyleIdx="0" presStyleCnt="1"/>
      <dgm:spPr/>
    </dgm:pt>
    <dgm:pt modelId="{23B5F33D-D513-467C-B63D-FA99993D9CA6}" type="pres">
      <dgm:prSet presAssocID="{E587A9E6-1275-4FAF-9439-606F6CDDF9C2}" presName="hierRoot2" presStyleCnt="0">
        <dgm:presLayoutVars>
          <dgm:hierBranch val="init"/>
        </dgm:presLayoutVars>
      </dgm:prSet>
      <dgm:spPr/>
    </dgm:pt>
    <dgm:pt modelId="{9215A4BE-321E-4D61-A97B-3EA553104197}" type="pres">
      <dgm:prSet presAssocID="{E587A9E6-1275-4FAF-9439-606F6CDDF9C2}" presName="rootComposite" presStyleCnt="0"/>
      <dgm:spPr/>
    </dgm:pt>
    <dgm:pt modelId="{DF1BF79B-9863-423E-AB02-EBA133F7D9C4}" type="pres">
      <dgm:prSet presAssocID="{E587A9E6-1275-4FAF-9439-606F6CDDF9C2}" presName="rootText" presStyleLbl="node2" presStyleIdx="0" presStyleCnt="1" custScaleX="229181" custScaleY="137196">
        <dgm:presLayoutVars>
          <dgm:chPref val="3"/>
        </dgm:presLayoutVars>
      </dgm:prSet>
      <dgm:spPr/>
    </dgm:pt>
    <dgm:pt modelId="{11A90D92-F316-433A-99D9-31418CC7116D}" type="pres">
      <dgm:prSet presAssocID="{E587A9E6-1275-4FAF-9439-606F6CDDF9C2}" presName="rootConnector" presStyleLbl="node2" presStyleIdx="0" presStyleCnt="1"/>
      <dgm:spPr/>
    </dgm:pt>
    <dgm:pt modelId="{BE97A947-74C0-4B12-9783-965DBE4A54D6}" type="pres">
      <dgm:prSet presAssocID="{E587A9E6-1275-4FAF-9439-606F6CDDF9C2}" presName="hierChild4" presStyleCnt="0"/>
      <dgm:spPr/>
    </dgm:pt>
    <dgm:pt modelId="{70D7C8D5-C767-4C61-AFAB-C72ACE7E4D22}" type="pres">
      <dgm:prSet presAssocID="{423FD06E-60CC-41C3-BA4D-A5F49986BC49}" presName="Name37" presStyleLbl="parChTrans1D3" presStyleIdx="0" presStyleCnt="6"/>
      <dgm:spPr/>
    </dgm:pt>
    <dgm:pt modelId="{D3DF033A-6F75-4643-A630-93BE35544A0D}" type="pres">
      <dgm:prSet presAssocID="{E0D48D68-F3CC-4330-8367-D54338E886ED}" presName="hierRoot2" presStyleCnt="0">
        <dgm:presLayoutVars>
          <dgm:hierBranch val="init"/>
        </dgm:presLayoutVars>
      </dgm:prSet>
      <dgm:spPr/>
    </dgm:pt>
    <dgm:pt modelId="{7A7C5B47-2459-453F-95D8-9D7FFAC0313E}" type="pres">
      <dgm:prSet presAssocID="{E0D48D68-F3CC-4330-8367-D54338E886ED}" presName="rootComposite" presStyleCnt="0"/>
      <dgm:spPr/>
    </dgm:pt>
    <dgm:pt modelId="{70C5DD11-00F5-49CD-BB90-DF397AD88AA8}" type="pres">
      <dgm:prSet presAssocID="{E0D48D68-F3CC-4330-8367-D54338E886ED}" presName="rootText" presStyleLbl="node3" presStyleIdx="0" presStyleCnt="6" custScaleX="147146">
        <dgm:presLayoutVars>
          <dgm:chPref val="3"/>
        </dgm:presLayoutVars>
      </dgm:prSet>
      <dgm:spPr/>
    </dgm:pt>
    <dgm:pt modelId="{3DF4E94F-97D5-4B6A-8ED4-549BA3AC1476}" type="pres">
      <dgm:prSet presAssocID="{E0D48D68-F3CC-4330-8367-D54338E886ED}" presName="rootConnector" presStyleLbl="node3" presStyleIdx="0" presStyleCnt="6"/>
      <dgm:spPr/>
    </dgm:pt>
    <dgm:pt modelId="{3E70451C-4181-4792-8D14-90B6A560CF3A}" type="pres">
      <dgm:prSet presAssocID="{E0D48D68-F3CC-4330-8367-D54338E886ED}" presName="hierChild4" presStyleCnt="0"/>
      <dgm:spPr/>
    </dgm:pt>
    <dgm:pt modelId="{73143EEE-EEFA-4270-986C-9BC8797F199B}" type="pres">
      <dgm:prSet presAssocID="{E0D48D68-F3CC-4330-8367-D54338E886ED}" presName="hierChild5" presStyleCnt="0"/>
      <dgm:spPr/>
    </dgm:pt>
    <dgm:pt modelId="{1083B9A6-6894-47DB-BE31-49652CADCEE3}" type="pres">
      <dgm:prSet presAssocID="{B5262716-4A2B-495F-A101-A75F813C21CA}" presName="Name37" presStyleLbl="parChTrans1D3" presStyleIdx="1" presStyleCnt="6"/>
      <dgm:spPr/>
    </dgm:pt>
    <dgm:pt modelId="{FCF7A228-F5C4-4690-8758-E24B340B37AC}" type="pres">
      <dgm:prSet presAssocID="{9B1DB074-C06D-4387-A4EA-4A84D6CF0FA4}" presName="hierRoot2" presStyleCnt="0">
        <dgm:presLayoutVars>
          <dgm:hierBranch val="init"/>
        </dgm:presLayoutVars>
      </dgm:prSet>
      <dgm:spPr/>
    </dgm:pt>
    <dgm:pt modelId="{8BA3A4AB-5AB0-457F-82EB-AFB9A072DFFA}" type="pres">
      <dgm:prSet presAssocID="{9B1DB074-C06D-4387-A4EA-4A84D6CF0FA4}" presName="rootComposite" presStyleCnt="0"/>
      <dgm:spPr/>
    </dgm:pt>
    <dgm:pt modelId="{AF90B5FE-232B-4AFE-B64C-CED9B448DC22}" type="pres">
      <dgm:prSet presAssocID="{9B1DB074-C06D-4387-A4EA-4A84D6CF0FA4}" presName="rootText" presStyleLbl="node3" presStyleIdx="1" presStyleCnt="6" custScaleX="129427">
        <dgm:presLayoutVars>
          <dgm:chPref val="3"/>
        </dgm:presLayoutVars>
      </dgm:prSet>
      <dgm:spPr/>
    </dgm:pt>
    <dgm:pt modelId="{FF83A38D-7954-4AE9-BC91-3DF9783C9DA0}" type="pres">
      <dgm:prSet presAssocID="{9B1DB074-C06D-4387-A4EA-4A84D6CF0FA4}" presName="rootConnector" presStyleLbl="node3" presStyleIdx="1" presStyleCnt="6"/>
      <dgm:spPr/>
    </dgm:pt>
    <dgm:pt modelId="{2C3BA89A-AC84-4BE3-B660-DC3E7F9551D6}" type="pres">
      <dgm:prSet presAssocID="{9B1DB074-C06D-4387-A4EA-4A84D6CF0FA4}" presName="hierChild4" presStyleCnt="0"/>
      <dgm:spPr/>
    </dgm:pt>
    <dgm:pt modelId="{53E35AB5-F5CE-487E-BDD5-51E859C6D0B3}" type="pres">
      <dgm:prSet presAssocID="{9B1DB074-C06D-4387-A4EA-4A84D6CF0FA4}" presName="hierChild5" presStyleCnt="0"/>
      <dgm:spPr/>
    </dgm:pt>
    <dgm:pt modelId="{573AD568-BB58-4E4D-93A2-6E7764F64672}" type="pres">
      <dgm:prSet presAssocID="{CD5CCA3A-591F-40A2-A936-AA564E45CEAC}" presName="Name37" presStyleLbl="parChTrans1D3" presStyleIdx="2" presStyleCnt="6"/>
      <dgm:spPr/>
    </dgm:pt>
    <dgm:pt modelId="{151A406E-4B10-4C8B-A14B-D88E9F4DFD90}" type="pres">
      <dgm:prSet presAssocID="{A548C555-1AA0-4DEE-BA1F-9E2072857EBE}" presName="hierRoot2" presStyleCnt="0">
        <dgm:presLayoutVars>
          <dgm:hierBranch val="init"/>
        </dgm:presLayoutVars>
      </dgm:prSet>
      <dgm:spPr/>
    </dgm:pt>
    <dgm:pt modelId="{06C0B4C2-BEFA-4535-8CA8-FD6772AA74EA}" type="pres">
      <dgm:prSet presAssocID="{A548C555-1AA0-4DEE-BA1F-9E2072857EBE}" presName="rootComposite" presStyleCnt="0"/>
      <dgm:spPr/>
    </dgm:pt>
    <dgm:pt modelId="{F08C2C9A-93B4-49A7-92D4-60A5CA36886D}" type="pres">
      <dgm:prSet presAssocID="{A548C555-1AA0-4DEE-BA1F-9E2072857EBE}" presName="rootText" presStyleLbl="node3" presStyleIdx="2" presStyleCnt="6" custScaleX="142968" custScaleY="100607" custLinFactNeighborX="12954" custLinFactNeighborY="7208">
        <dgm:presLayoutVars>
          <dgm:chPref val="3"/>
        </dgm:presLayoutVars>
      </dgm:prSet>
      <dgm:spPr/>
    </dgm:pt>
    <dgm:pt modelId="{77EAEC8E-B6A7-4520-A5F8-A8F432E671C9}" type="pres">
      <dgm:prSet presAssocID="{A548C555-1AA0-4DEE-BA1F-9E2072857EBE}" presName="rootConnector" presStyleLbl="node3" presStyleIdx="2" presStyleCnt="6"/>
      <dgm:spPr/>
    </dgm:pt>
    <dgm:pt modelId="{0FA3AB8F-21DD-4931-B12A-ADDDBE89CBB7}" type="pres">
      <dgm:prSet presAssocID="{A548C555-1AA0-4DEE-BA1F-9E2072857EBE}" presName="hierChild4" presStyleCnt="0"/>
      <dgm:spPr/>
    </dgm:pt>
    <dgm:pt modelId="{39F153BF-6F2D-4653-8945-7717BE36B3ED}" type="pres">
      <dgm:prSet presAssocID="{1F3DD6A4-708D-4A00-8736-721A0C5FB758}" presName="Name37" presStyleLbl="parChTrans1D4" presStyleIdx="0" presStyleCnt="54"/>
      <dgm:spPr/>
    </dgm:pt>
    <dgm:pt modelId="{0B474043-799A-4D87-AD9A-737999FF76CD}" type="pres">
      <dgm:prSet presAssocID="{9AB496DF-1D23-430E-B33A-C0C40D745632}" presName="hierRoot2" presStyleCnt="0">
        <dgm:presLayoutVars>
          <dgm:hierBranch val="r"/>
        </dgm:presLayoutVars>
      </dgm:prSet>
      <dgm:spPr/>
    </dgm:pt>
    <dgm:pt modelId="{87AA527E-6767-4F1E-908A-DF44CA2DCF52}" type="pres">
      <dgm:prSet presAssocID="{9AB496DF-1D23-430E-B33A-C0C40D745632}" presName="rootComposite" presStyleCnt="0"/>
      <dgm:spPr/>
    </dgm:pt>
    <dgm:pt modelId="{1EC7F33A-ACD8-4F84-B76B-DDA56E17418A}" type="pres">
      <dgm:prSet presAssocID="{9AB496DF-1D23-430E-B33A-C0C40D745632}" presName="rootText" presStyleLbl="node4" presStyleIdx="0" presStyleCnt="54" custScaleX="141886" custScaleY="128820">
        <dgm:presLayoutVars>
          <dgm:chPref val="3"/>
        </dgm:presLayoutVars>
      </dgm:prSet>
      <dgm:spPr/>
    </dgm:pt>
    <dgm:pt modelId="{17D2AFDD-0568-4DE9-8728-0F69167D7D78}" type="pres">
      <dgm:prSet presAssocID="{9AB496DF-1D23-430E-B33A-C0C40D745632}" presName="rootConnector" presStyleLbl="node4" presStyleIdx="0" presStyleCnt="54"/>
      <dgm:spPr/>
    </dgm:pt>
    <dgm:pt modelId="{05F5DA51-B9A7-4DC9-85B4-93CE5DAF1EBC}" type="pres">
      <dgm:prSet presAssocID="{9AB496DF-1D23-430E-B33A-C0C40D745632}" presName="hierChild4" presStyleCnt="0"/>
      <dgm:spPr/>
    </dgm:pt>
    <dgm:pt modelId="{0272763E-EE2B-42A8-B778-4DD198576C0E}" type="pres">
      <dgm:prSet presAssocID="{2CA9B5D7-0ADE-4A8A-8E91-BD729270B351}" presName="Name50" presStyleLbl="parChTrans1D4" presStyleIdx="1" presStyleCnt="54"/>
      <dgm:spPr/>
    </dgm:pt>
    <dgm:pt modelId="{53FF96D9-C15A-44A2-B424-C29AEFFD6A05}" type="pres">
      <dgm:prSet presAssocID="{767CBBFE-0BA5-4139-AC94-D31D2077B41B}" presName="hierRoot2" presStyleCnt="0">
        <dgm:presLayoutVars>
          <dgm:hierBranch val="init"/>
        </dgm:presLayoutVars>
      </dgm:prSet>
      <dgm:spPr/>
    </dgm:pt>
    <dgm:pt modelId="{AEF194B2-A9AE-4CE7-B4D8-3B244B027FEA}" type="pres">
      <dgm:prSet presAssocID="{767CBBFE-0BA5-4139-AC94-D31D2077B41B}" presName="rootComposite" presStyleCnt="0"/>
      <dgm:spPr/>
    </dgm:pt>
    <dgm:pt modelId="{BAFCAD98-D8D4-461D-AA0E-0883EE458AB5}" type="pres">
      <dgm:prSet presAssocID="{767CBBFE-0BA5-4139-AC94-D31D2077B41B}" presName="rootText" presStyleLbl="node4" presStyleIdx="1" presStyleCnt="54" custScaleX="93999" custScaleY="146838">
        <dgm:presLayoutVars>
          <dgm:chPref val="3"/>
        </dgm:presLayoutVars>
      </dgm:prSet>
      <dgm:spPr/>
    </dgm:pt>
    <dgm:pt modelId="{0944DCC6-FB9E-4B32-A51E-65AE8939862C}" type="pres">
      <dgm:prSet presAssocID="{767CBBFE-0BA5-4139-AC94-D31D2077B41B}" presName="rootConnector" presStyleLbl="node4" presStyleIdx="1" presStyleCnt="54"/>
      <dgm:spPr/>
    </dgm:pt>
    <dgm:pt modelId="{A9B61EED-5E21-47AB-A5C8-ECB498FCA397}" type="pres">
      <dgm:prSet presAssocID="{767CBBFE-0BA5-4139-AC94-D31D2077B41B}" presName="hierChild4" presStyleCnt="0"/>
      <dgm:spPr/>
    </dgm:pt>
    <dgm:pt modelId="{A74520A0-DB18-400F-B1ED-177A1114B4A4}" type="pres">
      <dgm:prSet presAssocID="{767CBBFE-0BA5-4139-AC94-D31D2077B41B}" presName="hierChild5" presStyleCnt="0"/>
      <dgm:spPr/>
    </dgm:pt>
    <dgm:pt modelId="{01417374-48E5-4BBA-AE26-3856787DDF09}" type="pres">
      <dgm:prSet presAssocID="{5818D3AB-1964-4177-9C65-C9CB0A304628}" presName="Name50" presStyleLbl="parChTrans1D4" presStyleIdx="2" presStyleCnt="54"/>
      <dgm:spPr/>
    </dgm:pt>
    <dgm:pt modelId="{E56063B4-4F9D-48AF-83F6-D30E7220BF14}" type="pres">
      <dgm:prSet presAssocID="{4CED768D-38C0-4824-84CF-40AD73A68D62}" presName="hierRoot2" presStyleCnt="0">
        <dgm:presLayoutVars>
          <dgm:hierBranch val="init"/>
        </dgm:presLayoutVars>
      </dgm:prSet>
      <dgm:spPr/>
    </dgm:pt>
    <dgm:pt modelId="{0A2A6CCF-0719-45FF-BC81-B268D10988CD}" type="pres">
      <dgm:prSet presAssocID="{4CED768D-38C0-4824-84CF-40AD73A68D62}" presName="rootComposite" presStyleCnt="0"/>
      <dgm:spPr/>
    </dgm:pt>
    <dgm:pt modelId="{89FF3A87-3526-4D6E-9106-BF40F87192B5}" type="pres">
      <dgm:prSet presAssocID="{4CED768D-38C0-4824-84CF-40AD73A68D62}" presName="rootText" presStyleLbl="node4" presStyleIdx="2" presStyleCnt="54">
        <dgm:presLayoutVars>
          <dgm:chPref val="3"/>
        </dgm:presLayoutVars>
      </dgm:prSet>
      <dgm:spPr/>
    </dgm:pt>
    <dgm:pt modelId="{8A798C95-AE79-4D34-8FFD-DCBE002FEF5E}" type="pres">
      <dgm:prSet presAssocID="{4CED768D-38C0-4824-84CF-40AD73A68D62}" presName="rootConnector" presStyleLbl="node4" presStyleIdx="2" presStyleCnt="54"/>
      <dgm:spPr/>
    </dgm:pt>
    <dgm:pt modelId="{8DDEA2E7-460B-4A2F-9D9D-52A5573804C9}" type="pres">
      <dgm:prSet presAssocID="{4CED768D-38C0-4824-84CF-40AD73A68D62}" presName="hierChild4" presStyleCnt="0"/>
      <dgm:spPr/>
    </dgm:pt>
    <dgm:pt modelId="{64229DA4-05BD-4EAF-9B06-241C3CEE1CF1}" type="pres">
      <dgm:prSet presAssocID="{4CED768D-38C0-4824-84CF-40AD73A68D62}" presName="hierChild5" presStyleCnt="0"/>
      <dgm:spPr/>
    </dgm:pt>
    <dgm:pt modelId="{4D725344-94D0-4F34-8AFD-45BDCFA9A595}" type="pres">
      <dgm:prSet presAssocID="{711D1D41-E36B-4C9C-9F06-624C183D7A8B}" presName="Name50" presStyleLbl="parChTrans1D4" presStyleIdx="3" presStyleCnt="54"/>
      <dgm:spPr/>
    </dgm:pt>
    <dgm:pt modelId="{2A7C5A6D-682D-4582-AE44-22B2570C2273}" type="pres">
      <dgm:prSet presAssocID="{7864C594-4C9D-40D8-BBBA-7BAE435A92C0}" presName="hierRoot2" presStyleCnt="0">
        <dgm:presLayoutVars>
          <dgm:hierBranch val="init"/>
        </dgm:presLayoutVars>
      </dgm:prSet>
      <dgm:spPr/>
    </dgm:pt>
    <dgm:pt modelId="{B752A072-439A-437E-9815-F0C3398348A7}" type="pres">
      <dgm:prSet presAssocID="{7864C594-4C9D-40D8-BBBA-7BAE435A92C0}" presName="rootComposite" presStyleCnt="0"/>
      <dgm:spPr/>
    </dgm:pt>
    <dgm:pt modelId="{E8CCBE6F-4C93-4C00-AA50-9097E7D92AB1}" type="pres">
      <dgm:prSet presAssocID="{7864C594-4C9D-40D8-BBBA-7BAE435A92C0}" presName="rootText" presStyleLbl="node4" presStyleIdx="3" presStyleCnt="54" custScaleY="203265">
        <dgm:presLayoutVars>
          <dgm:chPref val="3"/>
        </dgm:presLayoutVars>
      </dgm:prSet>
      <dgm:spPr/>
    </dgm:pt>
    <dgm:pt modelId="{FA8F69ED-6463-4227-94D1-882CF28FD58E}" type="pres">
      <dgm:prSet presAssocID="{7864C594-4C9D-40D8-BBBA-7BAE435A92C0}" presName="rootConnector" presStyleLbl="node4" presStyleIdx="3" presStyleCnt="54"/>
      <dgm:spPr/>
    </dgm:pt>
    <dgm:pt modelId="{15443B00-2F2F-4580-AFC4-9B74419D4FEB}" type="pres">
      <dgm:prSet presAssocID="{7864C594-4C9D-40D8-BBBA-7BAE435A92C0}" presName="hierChild4" presStyleCnt="0"/>
      <dgm:spPr/>
    </dgm:pt>
    <dgm:pt modelId="{04C4FE04-57AB-4680-ACF3-F96BB24F1C13}" type="pres">
      <dgm:prSet presAssocID="{7864C594-4C9D-40D8-BBBA-7BAE435A92C0}" presName="hierChild5" presStyleCnt="0"/>
      <dgm:spPr/>
    </dgm:pt>
    <dgm:pt modelId="{C8607249-2957-42C4-9E7A-564B1E9734E7}" type="pres">
      <dgm:prSet presAssocID="{062CE651-5F26-4687-95BD-076DD4444B3D}" presName="Name50" presStyleLbl="parChTrans1D4" presStyleIdx="4" presStyleCnt="54"/>
      <dgm:spPr/>
    </dgm:pt>
    <dgm:pt modelId="{A6086492-8830-45A8-9E54-3A0F2268D60B}" type="pres">
      <dgm:prSet presAssocID="{2FECB394-AB16-4798-B115-3AB0BDE22D6E}" presName="hierRoot2" presStyleCnt="0">
        <dgm:presLayoutVars>
          <dgm:hierBranch val="init"/>
        </dgm:presLayoutVars>
      </dgm:prSet>
      <dgm:spPr/>
    </dgm:pt>
    <dgm:pt modelId="{7B38A8B8-48F4-4D3A-A334-451C49B03C27}" type="pres">
      <dgm:prSet presAssocID="{2FECB394-AB16-4798-B115-3AB0BDE22D6E}" presName="rootComposite" presStyleCnt="0"/>
      <dgm:spPr/>
    </dgm:pt>
    <dgm:pt modelId="{DDAF71F5-9F2D-4B09-B688-24BDBF8ED063}" type="pres">
      <dgm:prSet presAssocID="{2FECB394-AB16-4798-B115-3AB0BDE22D6E}" presName="rootText" presStyleLbl="node4" presStyleIdx="4" presStyleCnt="54" custScaleY="157428">
        <dgm:presLayoutVars>
          <dgm:chPref val="3"/>
        </dgm:presLayoutVars>
      </dgm:prSet>
      <dgm:spPr/>
    </dgm:pt>
    <dgm:pt modelId="{308AF000-44D9-4606-A367-06C749DD6A23}" type="pres">
      <dgm:prSet presAssocID="{2FECB394-AB16-4798-B115-3AB0BDE22D6E}" presName="rootConnector" presStyleLbl="node4" presStyleIdx="4" presStyleCnt="54"/>
      <dgm:spPr/>
    </dgm:pt>
    <dgm:pt modelId="{57D0DC26-1F95-47D1-B4A0-D3161784211F}" type="pres">
      <dgm:prSet presAssocID="{2FECB394-AB16-4798-B115-3AB0BDE22D6E}" presName="hierChild4" presStyleCnt="0"/>
      <dgm:spPr/>
    </dgm:pt>
    <dgm:pt modelId="{D6E2A750-EB58-4D4D-BCE7-DB7589CCA621}" type="pres">
      <dgm:prSet presAssocID="{2FECB394-AB16-4798-B115-3AB0BDE22D6E}" presName="hierChild5" presStyleCnt="0"/>
      <dgm:spPr/>
    </dgm:pt>
    <dgm:pt modelId="{059CE3EF-F3A2-43E8-A567-230588C2F21A}" type="pres">
      <dgm:prSet presAssocID="{19EA7EAA-5898-4AB2-8F24-8B0AE13DE431}" presName="Name50" presStyleLbl="parChTrans1D4" presStyleIdx="5" presStyleCnt="54"/>
      <dgm:spPr/>
    </dgm:pt>
    <dgm:pt modelId="{D979FBCC-348F-4901-9832-310DD4BC5B01}" type="pres">
      <dgm:prSet presAssocID="{B988103C-95C1-4ACF-AFE5-7ED33BB7D5C3}" presName="hierRoot2" presStyleCnt="0">
        <dgm:presLayoutVars>
          <dgm:hierBranch val="init"/>
        </dgm:presLayoutVars>
      </dgm:prSet>
      <dgm:spPr/>
    </dgm:pt>
    <dgm:pt modelId="{3956EC4D-9951-4FF7-8D59-7515971A3873}" type="pres">
      <dgm:prSet presAssocID="{B988103C-95C1-4ACF-AFE5-7ED33BB7D5C3}" presName="rootComposite" presStyleCnt="0"/>
      <dgm:spPr/>
    </dgm:pt>
    <dgm:pt modelId="{F9327A87-867C-4F25-B8DC-B4A3F9A6ED0E}" type="pres">
      <dgm:prSet presAssocID="{B988103C-95C1-4ACF-AFE5-7ED33BB7D5C3}" presName="rootText" presStyleLbl="node4" presStyleIdx="5" presStyleCnt="54" custScaleY="165756">
        <dgm:presLayoutVars>
          <dgm:chPref val="3"/>
        </dgm:presLayoutVars>
      </dgm:prSet>
      <dgm:spPr/>
    </dgm:pt>
    <dgm:pt modelId="{F0F200A9-A5C2-461A-B394-6164531A9BE4}" type="pres">
      <dgm:prSet presAssocID="{B988103C-95C1-4ACF-AFE5-7ED33BB7D5C3}" presName="rootConnector" presStyleLbl="node4" presStyleIdx="5" presStyleCnt="54"/>
      <dgm:spPr/>
    </dgm:pt>
    <dgm:pt modelId="{E7065F19-BFA4-4304-88B9-C2224373EB75}" type="pres">
      <dgm:prSet presAssocID="{B988103C-95C1-4ACF-AFE5-7ED33BB7D5C3}" presName="hierChild4" presStyleCnt="0"/>
      <dgm:spPr/>
    </dgm:pt>
    <dgm:pt modelId="{DBE9E039-7C4B-4FF6-8CBB-2C1B40BBF457}" type="pres">
      <dgm:prSet presAssocID="{B988103C-95C1-4ACF-AFE5-7ED33BB7D5C3}" presName="hierChild5" presStyleCnt="0"/>
      <dgm:spPr/>
    </dgm:pt>
    <dgm:pt modelId="{F58EC39F-589D-4B9B-84FC-D5C25605D951}" type="pres">
      <dgm:prSet presAssocID="{9AB496DF-1D23-430E-B33A-C0C40D745632}" presName="hierChild5" presStyleCnt="0"/>
      <dgm:spPr/>
    </dgm:pt>
    <dgm:pt modelId="{8AC47A71-8C73-407E-ABBB-4319D1D4E2DE}" type="pres">
      <dgm:prSet presAssocID="{88E5FAAD-A6F5-468A-BB95-26C0ABBF8A9C}" presName="Name37" presStyleLbl="parChTrans1D4" presStyleIdx="6" presStyleCnt="54"/>
      <dgm:spPr/>
    </dgm:pt>
    <dgm:pt modelId="{6D9A7832-8082-4329-BD00-9F8E2AD8AB1D}" type="pres">
      <dgm:prSet presAssocID="{045472F7-50B1-4D99-B9B4-0689E8F36CEB}" presName="hierRoot2" presStyleCnt="0">
        <dgm:presLayoutVars>
          <dgm:hierBranch val="r"/>
        </dgm:presLayoutVars>
      </dgm:prSet>
      <dgm:spPr/>
    </dgm:pt>
    <dgm:pt modelId="{870E2B35-4338-4133-8185-28777ED9DBE0}" type="pres">
      <dgm:prSet presAssocID="{045472F7-50B1-4D99-B9B4-0689E8F36CEB}" presName="rootComposite" presStyleCnt="0"/>
      <dgm:spPr/>
    </dgm:pt>
    <dgm:pt modelId="{885359E3-8A85-43F5-9D04-B91F10F65197}" type="pres">
      <dgm:prSet presAssocID="{045472F7-50B1-4D99-B9B4-0689E8F36CEB}" presName="rootText" presStyleLbl="node4" presStyleIdx="6" presStyleCnt="54" custScaleX="128829" custScaleY="126538">
        <dgm:presLayoutVars>
          <dgm:chPref val="3"/>
        </dgm:presLayoutVars>
      </dgm:prSet>
      <dgm:spPr/>
    </dgm:pt>
    <dgm:pt modelId="{08D2A668-7114-49F0-A3A7-68714C0253BD}" type="pres">
      <dgm:prSet presAssocID="{045472F7-50B1-4D99-B9B4-0689E8F36CEB}" presName="rootConnector" presStyleLbl="node4" presStyleIdx="6" presStyleCnt="54"/>
      <dgm:spPr/>
    </dgm:pt>
    <dgm:pt modelId="{74AA746A-3C5F-4F4C-B624-3F0909C09F9B}" type="pres">
      <dgm:prSet presAssocID="{045472F7-50B1-4D99-B9B4-0689E8F36CEB}" presName="hierChild4" presStyleCnt="0"/>
      <dgm:spPr/>
    </dgm:pt>
    <dgm:pt modelId="{0B129C51-ABFD-4CEB-90A1-A85C4ACE7A1E}" type="pres">
      <dgm:prSet presAssocID="{31127FDD-4D92-47CE-AB74-C461255768A7}" presName="Name50" presStyleLbl="parChTrans1D4" presStyleIdx="7" presStyleCnt="54"/>
      <dgm:spPr/>
    </dgm:pt>
    <dgm:pt modelId="{D6BD652F-3C3F-4F79-8520-6FFF26B214BF}" type="pres">
      <dgm:prSet presAssocID="{110F9195-EA27-4E76-88ED-2038AC436529}" presName="hierRoot2" presStyleCnt="0">
        <dgm:presLayoutVars>
          <dgm:hierBranch val="init"/>
        </dgm:presLayoutVars>
      </dgm:prSet>
      <dgm:spPr/>
    </dgm:pt>
    <dgm:pt modelId="{97E77D50-EABA-4D41-A4FD-476FB9DB4C4D}" type="pres">
      <dgm:prSet presAssocID="{110F9195-EA27-4E76-88ED-2038AC436529}" presName="rootComposite" presStyleCnt="0"/>
      <dgm:spPr/>
    </dgm:pt>
    <dgm:pt modelId="{7A3D9B4A-C1C0-4BEF-A8CB-8C2BDFE5B28A}" type="pres">
      <dgm:prSet presAssocID="{110F9195-EA27-4E76-88ED-2038AC436529}" presName="rootText" presStyleLbl="node4" presStyleIdx="7" presStyleCnt="54" custScaleX="97593" custScaleY="157359">
        <dgm:presLayoutVars>
          <dgm:chPref val="3"/>
        </dgm:presLayoutVars>
      </dgm:prSet>
      <dgm:spPr/>
    </dgm:pt>
    <dgm:pt modelId="{C333FDCB-20FB-4517-82F8-D3EEA36A005F}" type="pres">
      <dgm:prSet presAssocID="{110F9195-EA27-4E76-88ED-2038AC436529}" presName="rootConnector" presStyleLbl="node4" presStyleIdx="7" presStyleCnt="54"/>
      <dgm:spPr/>
    </dgm:pt>
    <dgm:pt modelId="{BF9D1940-A1EF-488A-943E-5F73187B6586}" type="pres">
      <dgm:prSet presAssocID="{110F9195-EA27-4E76-88ED-2038AC436529}" presName="hierChild4" presStyleCnt="0"/>
      <dgm:spPr/>
    </dgm:pt>
    <dgm:pt modelId="{606A1FD0-AABF-4DD2-8407-DFBAE775D868}" type="pres">
      <dgm:prSet presAssocID="{110F9195-EA27-4E76-88ED-2038AC436529}" presName="hierChild5" presStyleCnt="0"/>
      <dgm:spPr/>
    </dgm:pt>
    <dgm:pt modelId="{55BE0216-EB49-4BEE-B871-40FDA9FBC757}" type="pres">
      <dgm:prSet presAssocID="{173697F8-1B72-4B86-A719-23DD876DF925}" presName="Name50" presStyleLbl="parChTrans1D4" presStyleIdx="8" presStyleCnt="54"/>
      <dgm:spPr/>
    </dgm:pt>
    <dgm:pt modelId="{BCE6CC3A-13B0-47CA-8231-50E2689CAA8D}" type="pres">
      <dgm:prSet presAssocID="{9E900203-6807-43EB-A84D-D72C40C27D2A}" presName="hierRoot2" presStyleCnt="0">
        <dgm:presLayoutVars>
          <dgm:hierBranch val="init"/>
        </dgm:presLayoutVars>
      </dgm:prSet>
      <dgm:spPr/>
    </dgm:pt>
    <dgm:pt modelId="{D2637E94-CC1F-4A61-A96A-D828E2A37C50}" type="pres">
      <dgm:prSet presAssocID="{9E900203-6807-43EB-A84D-D72C40C27D2A}" presName="rootComposite" presStyleCnt="0"/>
      <dgm:spPr/>
    </dgm:pt>
    <dgm:pt modelId="{1DB7374E-4F0F-4975-ABA3-6C5B02A1650F}" type="pres">
      <dgm:prSet presAssocID="{9E900203-6807-43EB-A84D-D72C40C27D2A}" presName="rootText" presStyleLbl="node4" presStyleIdx="8" presStyleCnt="54" custScaleY="193588" custLinFactNeighborY="5632">
        <dgm:presLayoutVars>
          <dgm:chPref val="3"/>
        </dgm:presLayoutVars>
      </dgm:prSet>
      <dgm:spPr/>
    </dgm:pt>
    <dgm:pt modelId="{CE240612-9D87-4173-8078-546F43C349A2}" type="pres">
      <dgm:prSet presAssocID="{9E900203-6807-43EB-A84D-D72C40C27D2A}" presName="rootConnector" presStyleLbl="node4" presStyleIdx="8" presStyleCnt="54"/>
      <dgm:spPr/>
    </dgm:pt>
    <dgm:pt modelId="{97A73E1D-4DB5-47FD-A13F-CF6960864EDD}" type="pres">
      <dgm:prSet presAssocID="{9E900203-6807-43EB-A84D-D72C40C27D2A}" presName="hierChild4" presStyleCnt="0"/>
      <dgm:spPr/>
    </dgm:pt>
    <dgm:pt modelId="{A70678F1-1474-4D34-A4C9-18B551BA7219}" type="pres">
      <dgm:prSet presAssocID="{9E900203-6807-43EB-A84D-D72C40C27D2A}" presName="hierChild5" presStyleCnt="0"/>
      <dgm:spPr/>
    </dgm:pt>
    <dgm:pt modelId="{3FB24CB5-93E5-44A5-95C9-750F46FB01ED}" type="pres">
      <dgm:prSet presAssocID="{B2CE8FB1-E9EB-46DD-A75A-1504AFAB1356}" presName="Name50" presStyleLbl="parChTrans1D4" presStyleIdx="9" presStyleCnt="54"/>
      <dgm:spPr/>
    </dgm:pt>
    <dgm:pt modelId="{5A978966-DA05-4B0A-8E0A-542C4E80D463}" type="pres">
      <dgm:prSet presAssocID="{EBA9052E-6E43-4945-B4B2-FB5E94E57525}" presName="hierRoot2" presStyleCnt="0">
        <dgm:presLayoutVars>
          <dgm:hierBranch val="init"/>
        </dgm:presLayoutVars>
      </dgm:prSet>
      <dgm:spPr/>
    </dgm:pt>
    <dgm:pt modelId="{56DF4377-3DED-4E7E-9956-16F28EFF939B}" type="pres">
      <dgm:prSet presAssocID="{EBA9052E-6E43-4945-B4B2-FB5E94E57525}" presName="rootComposite" presStyleCnt="0"/>
      <dgm:spPr/>
    </dgm:pt>
    <dgm:pt modelId="{13C26537-AD72-4060-A588-B43DEB2B5427}" type="pres">
      <dgm:prSet presAssocID="{EBA9052E-6E43-4945-B4B2-FB5E94E57525}" presName="rootText" presStyleLbl="node4" presStyleIdx="9" presStyleCnt="54" custScaleY="280168">
        <dgm:presLayoutVars>
          <dgm:chPref val="3"/>
        </dgm:presLayoutVars>
      </dgm:prSet>
      <dgm:spPr/>
    </dgm:pt>
    <dgm:pt modelId="{FBE06521-FD91-4CAF-97CF-5E4E650262BF}" type="pres">
      <dgm:prSet presAssocID="{EBA9052E-6E43-4945-B4B2-FB5E94E57525}" presName="rootConnector" presStyleLbl="node4" presStyleIdx="9" presStyleCnt="54"/>
      <dgm:spPr/>
    </dgm:pt>
    <dgm:pt modelId="{C535FDF6-AF2F-4853-BB5F-7FBF9A037ACA}" type="pres">
      <dgm:prSet presAssocID="{EBA9052E-6E43-4945-B4B2-FB5E94E57525}" presName="hierChild4" presStyleCnt="0"/>
      <dgm:spPr/>
    </dgm:pt>
    <dgm:pt modelId="{2C65E3B7-FCD4-4575-9C3F-9E0FC6B44DCB}" type="pres">
      <dgm:prSet presAssocID="{EBA9052E-6E43-4945-B4B2-FB5E94E57525}" presName="hierChild5" presStyleCnt="0"/>
      <dgm:spPr/>
    </dgm:pt>
    <dgm:pt modelId="{52105D90-8D26-492C-9025-E35C4D28E006}" type="pres">
      <dgm:prSet presAssocID="{98778F4F-7C15-4FED-8046-3CC726CFB8A0}" presName="Name50" presStyleLbl="parChTrans1D4" presStyleIdx="10" presStyleCnt="54"/>
      <dgm:spPr/>
    </dgm:pt>
    <dgm:pt modelId="{72D61D75-BFF3-4D9E-B19C-CE5CBD13DC45}" type="pres">
      <dgm:prSet presAssocID="{154AB9CB-FD70-49C3-BC15-68A2EFE66CE7}" presName="hierRoot2" presStyleCnt="0">
        <dgm:presLayoutVars>
          <dgm:hierBranch val="init"/>
        </dgm:presLayoutVars>
      </dgm:prSet>
      <dgm:spPr/>
    </dgm:pt>
    <dgm:pt modelId="{AD031771-216E-4DA9-A35B-CCC5A498AF90}" type="pres">
      <dgm:prSet presAssocID="{154AB9CB-FD70-49C3-BC15-68A2EFE66CE7}" presName="rootComposite" presStyleCnt="0"/>
      <dgm:spPr/>
    </dgm:pt>
    <dgm:pt modelId="{D677396B-C936-46A4-9B6A-A9FF8F8DA04A}" type="pres">
      <dgm:prSet presAssocID="{154AB9CB-FD70-49C3-BC15-68A2EFE66CE7}" presName="rootText" presStyleLbl="node4" presStyleIdx="10" presStyleCnt="54" custScaleX="106604" custScaleY="151273">
        <dgm:presLayoutVars>
          <dgm:chPref val="3"/>
        </dgm:presLayoutVars>
      </dgm:prSet>
      <dgm:spPr/>
    </dgm:pt>
    <dgm:pt modelId="{EB09F0E0-D98F-45EB-A23C-CE4C7AA6043D}" type="pres">
      <dgm:prSet presAssocID="{154AB9CB-FD70-49C3-BC15-68A2EFE66CE7}" presName="rootConnector" presStyleLbl="node4" presStyleIdx="10" presStyleCnt="54"/>
      <dgm:spPr/>
    </dgm:pt>
    <dgm:pt modelId="{32B420FC-56DC-4914-80C6-AF642DF5CC30}" type="pres">
      <dgm:prSet presAssocID="{154AB9CB-FD70-49C3-BC15-68A2EFE66CE7}" presName="hierChild4" presStyleCnt="0"/>
      <dgm:spPr/>
    </dgm:pt>
    <dgm:pt modelId="{3BBAE0ED-B821-414D-97B2-227BFBC5C689}" type="pres">
      <dgm:prSet presAssocID="{154AB9CB-FD70-49C3-BC15-68A2EFE66CE7}" presName="hierChild5" presStyleCnt="0"/>
      <dgm:spPr/>
    </dgm:pt>
    <dgm:pt modelId="{208819A5-C5DC-44ED-BBE9-FF7204B8E621}" type="pres">
      <dgm:prSet presAssocID="{3D62BA93-2993-48FF-B2F0-89DE41A5A1E8}" presName="Name50" presStyleLbl="parChTrans1D4" presStyleIdx="11" presStyleCnt="54"/>
      <dgm:spPr/>
    </dgm:pt>
    <dgm:pt modelId="{4AE6299F-A3BD-462D-8ED7-455ACFB2C1DA}" type="pres">
      <dgm:prSet presAssocID="{610164FF-4D89-455A-AE0E-0706D5AD56EA}" presName="hierRoot2" presStyleCnt="0">
        <dgm:presLayoutVars>
          <dgm:hierBranch val="init"/>
        </dgm:presLayoutVars>
      </dgm:prSet>
      <dgm:spPr/>
    </dgm:pt>
    <dgm:pt modelId="{DB36BE96-CD86-47A9-B9E0-D283FFA65514}" type="pres">
      <dgm:prSet presAssocID="{610164FF-4D89-455A-AE0E-0706D5AD56EA}" presName="rootComposite" presStyleCnt="0"/>
      <dgm:spPr/>
    </dgm:pt>
    <dgm:pt modelId="{AB981E12-8B41-4E99-A68B-9D0B791A8F21}" type="pres">
      <dgm:prSet presAssocID="{610164FF-4D89-455A-AE0E-0706D5AD56EA}" presName="rootText" presStyleLbl="node4" presStyleIdx="11" presStyleCnt="54" custScaleY="153160">
        <dgm:presLayoutVars>
          <dgm:chPref val="3"/>
        </dgm:presLayoutVars>
      </dgm:prSet>
      <dgm:spPr/>
    </dgm:pt>
    <dgm:pt modelId="{DB8E5242-791A-4C4F-8F06-1B1C462E3D5B}" type="pres">
      <dgm:prSet presAssocID="{610164FF-4D89-455A-AE0E-0706D5AD56EA}" presName="rootConnector" presStyleLbl="node4" presStyleIdx="11" presStyleCnt="54"/>
      <dgm:spPr/>
    </dgm:pt>
    <dgm:pt modelId="{489DCC4B-7487-401A-A543-9931A55DAF4A}" type="pres">
      <dgm:prSet presAssocID="{610164FF-4D89-455A-AE0E-0706D5AD56EA}" presName="hierChild4" presStyleCnt="0"/>
      <dgm:spPr/>
    </dgm:pt>
    <dgm:pt modelId="{5D66579B-D873-4934-95E6-2B8D0B680EB2}" type="pres">
      <dgm:prSet presAssocID="{610164FF-4D89-455A-AE0E-0706D5AD56EA}" presName="hierChild5" presStyleCnt="0"/>
      <dgm:spPr/>
    </dgm:pt>
    <dgm:pt modelId="{44FA40A7-0D0F-42BB-AA7E-931BFD84F78B}" type="pres">
      <dgm:prSet presAssocID="{045472F7-50B1-4D99-B9B4-0689E8F36CEB}" presName="hierChild5" presStyleCnt="0"/>
      <dgm:spPr/>
    </dgm:pt>
    <dgm:pt modelId="{C4784392-FF1C-4F0C-8E6E-E07B8ED588FF}" type="pres">
      <dgm:prSet presAssocID="{D1F7D436-746F-4D3C-9B77-6B5EE2093E75}" presName="Name37" presStyleLbl="parChTrans1D4" presStyleIdx="12" presStyleCnt="54"/>
      <dgm:spPr/>
    </dgm:pt>
    <dgm:pt modelId="{775A1462-6BEB-4BBE-AC92-D6225F0296E1}" type="pres">
      <dgm:prSet presAssocID="{85828D36-46CA-47D2-85FA-7384AF4A2F6C}" presName="hierRoot2" presStyleCnt="0">
        <dgm:presLayoutVars>
          <dgm:hierBranch val="r"/>
        </dgm:presLayoutVars>
      </dgm:prSet>
      <dgm:spPr/>
    </dgm:pt>
    <dgm:pt modelId="{AD28C946-7BA2-4D0A-B58D-6BC4A42CAB3A}" type="pres">
      <dgm:prSet presAssocID="{85828D36-46CA-47D2-85FA-7384AF4A2F6C}" presName="rootComposite" presStyleCnt="0"/>
      <dgm:spPr/>
    </dgm:pt>
    <dgm:pt modelId="{BE5EED3B-96A0-4808-8137-E454F41A24E5}" type="pres">
      <dgm:prSet presAssocID="{85828D36-46CA-47D2-85FA-7384AF4A2F6C}" presName="rootText" presStyleLbl="node4" presStyleIdx="12" presStyleCnt="54" custScaleX="114407" custScaleY="119403">
        <dgm:presLayoutVars>
          <dgm:chPref val="3"/>
        </dgm:presLayoutVars>
      </dgm:prSet>
      <dgm:spPr/>
    </dgm:pt>
    <dgm:pt modelId="{8A990CCB-909A-4B2C-B530-EF974EE97835}" type="pres">
      <dgm:prSet presAssocID="{85828D36-46CA-47D2-85FA-7384AF4A2F6C}" presName="rootConnector" presStyleLbl="node4" presStyleIdx="12" presStyleCnt="54"/>
      <dgm:spPr/>
    </dgm:pt>
    <dgm:pt modelId="{1B94CBD7-2157-42A0-9D63-969324B368B3}" type="pres">
      <dgm:prSet presAssocID="{85828D36-46CA-47D2-85FA-7384AF4A2F6C}" presName="hierChild4" presStyleCnt="0"/>
      <dgm:spPr/>
    </dgm:pt>
    <dgm:pt modelId="{AE6BC83F-906C-4D6A-A642-310CB580F424}" type="pres">
      <dgm:prSet presAssocID="{062F7885-4238-4C0A-88C6-3F5989C33FFF}" presName="Name50" presStyleLbl="parChTrans1D4" presStyleIdx="13" presStyleCnt="54"/>
      <dgm:spPr/>
    </dgm:pt>
    <dgm:pt modelId="{AB4511B4-14C3-43B5-A38B-3F6B63ED49C6}" type="pres">
      <dgm:prSet presAssocID="{C45A7D6D-B970-4B66-B917-3FEE974F9EBD}" presName="hierRoot2" presStyleCnt="0">
        <dgm:presLayoutVars>
          <dgm:hierBranch val="init"/>
        </dgm:presLayoutVars>
      </dgm:prSet>
      <dgm:spPr/>
    </dgm:pt>
    <dgm:pt modelId="{6F0FABC1-E7DB-4695-BF4B-0AFE47FC6E75}" type="pres">
      <dgm:prSet presAssocID="{C45A7D6D-B970-4B66-B917-3FEE974F9EBD}" presName="rootComposite" presStyleCnt="0"/>
      <dgm:spPr/>
    </dgm:pt>
    <dgm:pt modelId="{BCBEBF32-0C8B-4330-89CA-9788359613BE}" type="pres">
      <dgm:prSet presAssocID="{C45A7D6D-B970-4B66-B917-3FEE974F9EBD}" presName="rootText" presStyleLbl="node4" presStyleIdx="13" presStyleCnt="54" custScaleX="100115" custScaleY="163845">
        <dgm:presLayoutVars>
          <dgm:chPref val="3"/>
        </dgm:presLayoutVars>
      </dgm:prSet>
      <dgm:spPr/>
    </dgm:pt>
    <dgm:pt modelId="{94C6A512-0784-4C6E-B55C-228EFCFEED85}" type="pres">
      <dgm:prSet presAssocID="{C45A7D6D-B970-4B66-B917-3FEE974F9EBD}" presName="rootConnector" presStyleLbl="node4" presStyleIdx="13" presStyleCnt="54"/>
      <dgm:spPr/>
    </dgm:pt>
    <dgm:pt modelId="{BBC23B66-1505-4423-BFDE-BD74EE3E64A6}" type="pres">
      <dgm:prSet presAssocID="{C45A7D6D-B970-4B66-B917-3FEE974F9EBD}" presName="hierChild4" presStyleCnt="0"/>
      <dgm:spPr/>
    </dgm:pt>
    <dgm:pt modelId="{AC136983-9024-469A-887C-16E579460384}" type="pres">
      <dgm:prSet presAssocID="{C45A7D6D-B970-4B66-B917-3FEE974F9EBD}" presName="hierChild5" presStyleCnt="0"/>
      <dgm:spPr/>
    </dgm:pt>
    <dgm:pt modelId="{C2F97555-BF49-4A07-B143-CF6AD8672AAF}" type="pres">
      <dgm:prSet presAssocID="{D45D8684-97EB-4B79-8BEA-4DA74362FCCD}" presName="Name50" presStyleLbl="parChTrans1D4" presStyleIdx="14" presStyleCnt="54"/>
      <dgm:spPr/>
    </dgm:pt>
    <dgm:pt modelId="{5F9BEC9E-0238-4466-8C83-2A049B2E196E}" type="pres">
      <dgm:prSet presAssocID="{83E11286-9AF5-45C5-AB0A-689EB91D233B}" presName="hierRoot2" presStyleCnt="0">
        <dgm:presLayoutVars>
          <dgm:hierBranch val="init"/>
        </dgm:presLayoutVars>
      </dgm:prSet>
      <dgm:spPr/>
    </dgm:pt>
    <dgm:pt modelId="{03A156E5-D7B1-4F11-B565-FD2F0912F3F2}" type="pres">
      <dgm:prSet presAssocID="{83E11286-9AF5-45C5-AB0A-689EB91D233B}" presName="rootComposite" presStyleCnt="0"/>
      <dgm:spPr/>
    </dgm:pt>
    <dgm:pt modelId="{033724F5-FD03-4C62-BB8B-A2488AFB910E}" type="pres">
      <dgm:prSet presAssocID="{83E11286-9AF5-45C5-AB0A-689EB91D233B}" presName="rootText" presStyleLbl="node4" presStyleIdx="14" presStyleCnt="54" custScaleX="110480" custScaleY="190782">
        <dgm:presLayoutVars>
          <dgm:chPref val="3"/>
        </dgm:presLayoutVars>
      </dgm:prSet>
      <dgm:spPr/>
    </dgm:pt>
    <dgm:pt modelId="{770F6C1F-F012-4818-BFA9-DB8247CA5B62}" type="pres">
      <dgm:prSet presAssocID="{83E11286-9AF5-45C5-AB0A-689EB91D233B}" presName="rootConnector" presStyleLbl="node4" presStyleIdx="14" presStyleCnt="54"/>
      <dgm:spPr/>
    </dgm:pt>
    <dgm:pt modelId="{7E11CDF6-EE26-4A00-8878-C8DF72569A0C}" type="pres">
      <dgm:prSet presAssocID="{83E11286-9AF5-45C5-AB0A-689EB91D233B}" presName="hierChild4" presStyleCnt="0"/>
      <dgm:spPr/>
    </dgm:pt>
    <dgm:pt modelId="{8213CABE-918F-46C1-8901-E42E128E4687}" type="pres">
      <dgm:prSet presAssocID="{83E11286-9AF5-45C5-AB0A-689EB91D233B}" presName="hierChild5" presStyleCnt="0"/>
      <dgm:spPr/>
    </dgm:pt>
    <dgm:pt modelId="{B5F2B31F-A9C0-4D82-8264-2D00112943DE}" type="pres">
      <dgm:prSet presAssocID="{65663B59-8F22-49CF-A781-FD596146B5FD}" presName="Name50" presStyleLbl="parChTrans1D4" presStyleIdx="15" presStyleCnt="54"/>
      <dgm:spPr/>
    </dgm:pt>
    <dgm:pt modelId="{3BAC2FD1-DA35-4AAB-8976-EB7BA6B82F3B}" type="pres">
      <dgm:prSet presAssocID="{A9DD596E-DF2A-4B8E-BD1A-6DC819DDD077}" presName="hierRoot2" presStyleCnt="0">
        <dgm:presLayoutVars>
          <dgm:hierBranch val="init"/>
        </dgm:presLayoutVars>
      </dgm:prSet>
      <dgm:spPr/>
    </dgm:pt>
    <dgm:pt modelId="{A288FFD5-EE23-4A0A-8F2E-5E7E1A400C51}" type="pres">
      <dgm:prSet presAssocID="{A9DD596E-DF2A-4B8E-BD1A-6DC819DDD077}" presName="rootComposite" presStyleCnt="0"/>
      <dgm:spPr/>
    </dgm:pt>
    <dgm:pt modelId="{2C63E18F-FD40-449B-A6B3-1A93137F2F13}" type="pres">
      <dgm:prSet presAssocID="{A9DD596E-DF2A-4B8E-BD1A-6DC819DDD077}" presName="rootText" presStyleLbl="node4" presStyleIdx="15" presStyleCnt="54" custScaleY="275903">
        <dgm:presLayoutVars>
          <dgm:chPref val="3"/>
        </dgm:presLayoutVars>
      </dgm:prSet>
      <dgm:spPr/>
    </dgm:pt>
    <dgm:pt modelId="{756C6050-51DB-48C8-BB9F-EBAE8A69A42E}" type="pres">
      <dgm:prSet presAssocID="{A9DD596E-DF2A-4B8E-BD1A-6DC819DDD077}" presName="rootConnector" presStyleLbl="node4" presStyleIdx="15" presStyleCnt="54"/>
      <dgm:spPr/>
    </dgm:pt>
    <dgm:pt modelId="{872D4686-5311-440B-863B-22AC6117D8EC}" type="pres">
      <dgm:prSet presAssocID="{A9DD596E-DF2A-4B8E-BD1A-6DC819DDD077}" presName="hierChild4" presStyleCnt="0"/>
      <dgm:spPr/>
    </dgm:pt>
    <dgm:pt modelId="{5930D5D2-1726-44DF-A54E-462A6CFA6E32}" type="pres">
      <dgm:prSet presAssocID="{A9DD596E-DF2A-4B8E-BD1A-6DC819DDD077}" presName="hierChild5" presStyleCnt="0"/>
      <dgm:spPr/>
    </dgm:pt>
    <dgm:pt modelId="{FD823A20-2A7B-41A0-B578-C37C198D7D9C}" type="pres">
      <dgm:prSet presAssocID="{A80EF81F-1F41-4AF8-AF87-6ABAAC6BC4D5}" presName="Name50" presStyleLbl="parChTrans1D4" presStyleIdx="16" presStyleCnt="54"/>
      <dgm:spPr/>
    </dgm:pt>
    <dgm:pt modelId="{CB0CE863-B138-4A96-AC8A-2724839D2D62}" type="pres">
      <dgm:prSet presAssocID="{9889F7C9-F85D-4D43-AF2C-068AD45644D8}" presName="hierRoot2" presStyleCnt="0">
        <dgm:presLayoutVars>
          <dgm:hierBranch val="init"/>
        </dgm:presLayoutVars>
      </dgm:prSet>
      <dgm:spPr/>
    </dgm:pt>
    <dgm:pt modelId="{8737B436-5C7C-4FCA-AF51-AF9354E227B3}" type="pres">
      <dgm:prSet presAssocID="{9889F7C9-F85D-4D43-AF2C-068AD45644D8}" presName="rootComposite" presStyleCnt="0"/>
      <dgm:spPr/>
    </dgm:pt>
    <dgm:pt modelId="{39313410-89F4-47D4-90F4-719C32433687}" type="pres">
      <dgm:prSet presAssocID="{9889F7C9-F85D-4D43-AF2C-068AD45644D8}" presName="rootText" presStyleLbl="node4" presStyleIdx="16" presStyleCnt="54" custScaleY="172121" custLinFactNeighborY="7499">
        <dgm:presLayoutVars>
          <dgm:chPref val="3"/>
        </dgm:presLayoutVars>
      </dgm:prSet>
      <dgm:spPr/>
    </dgm:pt>
    <dgm:pt modelId="{8A496A2C-4CAC-41E1-9FD3-7F6CE09EC1BF}" type="pres">
      <dgm:prSet presAssocID="{9889F7C9-F85D-4D43-AF2C-068AD45644D8}" presName="rootConnector" presStyleLbl="node4" presStyleIdx="16" presStyleCnt="54"/>
      <dgm:spPr/>
    </dgm:pt>
    <dgm:pt modelId="{6D02E051-BA93-42F9-B3E4-DEF2B9277A2D}" type="pres">
      <dgm:prSet presAssocID="{9889F7C9-F85D-4D43-AF2C-068AD45644D8}" presName="hierChild4" presStyleCnt="0"/>
      <dgm:spPr/>
    </dgm:pt>
    <dgm:pt modelId="{79EBEF8F-936E-4DB5-AF5E-9F2E2F175468}" type="pres">
      <dgm:prSet presAssocID="{9889F7C9-F85D-4D43-AF2C-068AD45644D8}" presName="hierChild5" presStyleCnt="0"/>
      <dgm:spPr/>
    </dgm:pt>
    <dgm:pt modelId="{2728229B-8552-434D-964C-8B4F2FEBF6EB}" type="pres">
      <dgm:prSet presAssocID="{81B7BFBC-D9C9-437D-89BD-7F33C0252575}" presName="Name50" presStyleLbl="parChTrans1D4" presStyleIdx="17" presStyleCnt="54"/>
      <dgm:spPr/>
    </dgm:pt>
    <dgm:pt modelId="{51DDB688-DE63-49D9-9BDD-B6C7B8273543}" type="pres">
      <dgm:prSet presAssocID="{FAC07722-8C11-4D8B-A13E-1D44558EFF3C}" presName="hierRoot2" presStyleCnt="0">
        <dgm:presLayoutVars>
          <dgm:hierBranch val="init"/>
        </dgm:presLayoutVars>
      </dgm:prSet>
      <dgm:spPr/>
    </dgm:pt>
    <dgm:pt modelId="{1F98F5E9-9D16-4E62-9853-5435C95D10D1}" type="pres">
      <dgm:prSet presAssocID="{FAC07722-8C11-4D8B-A13E-1D44558EFF3C}" presName="rootComposite" presStyleCnt="0"/>
      <dgm:spPr/>
    </dgm:pt>
    <dgm:pt modelId="{3AAE3AF5-62BA-46E0-B2AE-5C3F51A2D5BB}" type="pres">
      <dgm:prSet presAssocID="{FAC07722-8C11-4D8B-A13E-1D44558EFF3C}" presName="rootText" presStyleLbl="node4" presStyleIdx="17" presStyleCnt="54" custScaleY="163263" custLinFactNeighborX="-4687" custLinFactNeighborY="14998">
        <dgm:presLayoutVars>
          <dgm:chPref val="3"/>
        </dgm:presLayoutVars>
      </dgm:prSet>
      <dgm:spPr/>
    </dgm:pt>
    <dgm:pt modelId="{6FC1F310-61CB-499B-BEF7-3DBBA4538266}" type="pres">
      <dgm:prSet presAssocID="{FAC07722-8C11-4D8B-A13E-1D44558EFF3C}" presName="rootConnector" presStyleLbl="node4" presStyleIdx="17" presStyleCnt="54"/>
      <dgm:spPr/>
    </dgm:pt>
    <dgm:pt modelId="{C671E182-1E56-4277-B79F-07F81703F4A5}" type="pres">
      <dgm:prSet presAssocID="{FAC07722-8C11-4D8B-A13E-1D44558EFF3C}" presName="hierChild4" presStyleCnt="0"/>
      <dgm:spPr/>
    </dgm:pt>
    <dgm:pt modelId="{F1FE63C2-E6FF-4A57-8F7E-63B6CF3875FA}" type="pres">
      <dgm:prSet presAssocID="{FAC07722-8C11-4D8B-A13E-1D44558EFF3C}" presName="hierChild5" presStyleCnt="0"/>
      <dgm:spPr/>
    </dgm:pt>
    <dgm:pt modelId="{AB9F1ED9-1411-4D95-95EE-DA2E9165CDDB}" type="pres">
      <dgm:prSet presAssocID="{85828D36-46CA-47D2-85FA-7384AF4A2F6C}" presName="hierChild5" presStyleCnt="0"/>
      <dgm:spPr/>
    </dgm:pt>
    <dgm:pt modelId="{D2D8A53F-A1CA-470B-A2D2-058B9CE7EDCA}" type="pres">
      <dgm:prSet presAssocID="{DE1336F4-1A4F-4C5A-9EF0-664F7E4C50D2}" presName="Name37" presStyleLbl="parChTrans1D4" presStyleIdx="18" presStyleCnt="54"/>
      <dgm:spPr/>
    </dgm:pt>
    <dgm:pt modelId="{43B877F5-65E8-4940-8A6D-8EF7F9C797BB}" type="pres">
      <dgm:prSet presAssocID="{C439B648-F4EB-4A8E-9F3E-D32340EE02ED}" presName="hierRoot2" presStyleCnt="0">
        <dgm:presLayoutVars>
          <dgm:hierBranch val="r"/>
        </dgm:presLayoutVars>
      </dgm:prSet>
      <dgm:spPr/>
    </dgm:pt>
    <dgm:pt modelId="{5E2A54DA-88D6-4CD5-9185-270D6D74223C}" type="pres">
      <dgm:prSet presAssocID="{C439B648-F4EB-4A8E-9F3E-D32340EE02ED}" presName="rootComposite" presStyleCnt="0"/>
      <dgm:spPr/>
    </dgm:pt>
    <dgm:pt modelId="{8BCE74E7-E391-4B11-9E94-6E9B9CAFD449}" type="pres">
      <dgm:prSet presAssocID="{C439B648-F4EB-4A8E-9F3E-D32340EE02ED}" presName="rootText" presStyleLbl="node4" presStyleIdx="18" presStyleCnt="54" custScaleX="109671" custScaleY="121310">
        <dgm:presLayoutVars>
          <dgm:chPref val="3"/>
        </dgm:presLayoutVars>
      </dgm:prSet>
      <dgm:spPr/>
    </dgm:pt>
    <dgm:pt modelId="{709B4EC5-B851-4545-ADF1-3453D6CE6DF2}" type="pres">
      <dgm:prSet presAssocID="{C439B648-F4EB-4A8E-9F3E-D32340EE02ED}" presName="rootConnector" presStyleLbl="node4" presStyleIdx="18" presStyleCnt="54"/>
      <dgm:spPr/>
    </dgm:pt>
    <dgm:pt modelId="{8D6A5AE5-5255-4004-A0AD-236BAA770424}" type="pres">
      <dgm:prSet presAssocID="{C439B648-F4EB-4A8E-9F3E-D32340EE02ED}" presName="hierChild4" presStyleCnt="0"/>
      <dgm:spPr/>
    </dgm:pt>
    <dgm:pt modelId="{2424BDA1-2B13-40FA-8539-9CA04A81FAA3}" type="pres">
      <dgm:prSet presAssocID="{2DE34D48-65EC-4DF8-B576-346342F520D4}" presName="Name50" presStyleLbl="parChTrans1D4" presStyleIdx="19" presStyleCnt="54"/>
      <dgm:spPr/>
    </dgm:pt>
    <dgm:pt modelId="{0194F1BB-53AE-42D7-A9F0-53C309C21FB9}" type="pres">
      <dgm:prSet presAssocID="{ACD27F46-9424-4A8A-B83C-6E97B6D40224}" presName="hierRoot2" presStyleCnt="0">
        <dgm:presLayoutVars>
          <dgm:hierBranch val="init"/>
        </dgm:presLayoutVars>
      </dgm:prSet>
      <dgm:spPr/>
    </dgm:pt>
    <dgm:pt modelId="{3CCD9BFD-3EE3-435D-A727-7F3DC0CA8A7D}" type="pres">
      <dgm:prSet presAssocID="{ACD27F46-9424-4A8A-B83C-6E97B6D40224}" presName="rootComposite" presStyleCnt="0"/>
      <dgm:spPr/>
    </dgm:pt>
    <dgm:pt modelId="{CE80D76F-D7F0-4732-BBE2-40F26F10C635}" type="pres">
      <dgm:prSet presAssocID="{ACD27F46-9424-4A8A-B83C-6E97B6D40224}" presName="rootText" presStyleLbl="node4" presStyleIdx="19" presStyleCnt="54" custScaleX="103889" custScaleY="199291" custLinFactNeighborX="-926" custLinFactNeighborY="-1853">
        <dgm:presLayoutVars>
          <dgm:chPref val="3"/>
        </dgm:presLayoutVars>
      </dgm:prSet>
      <dgm:spPr/>
    </dgm:pt>
    <dgm:pt modelId="{DF1A7F4E-3B40-43B6-BDA0-DBF38F9E60FF}" type="pres">
      <dgm:prSet presAssocID="{ACD27F46-9424-4A8A-B83C-6E97B6D40224}" presName="rootConnector" presStyleLbl="node4" presStyleIdx="19" presStyleCnt="54"/>
      <dgm:spPr/>
    </dgm:pt>
    <dgm:pt modelId="{C4D07A8C-F506-45F1-8F3E-5E3F950E80EB}" type="pres">
      <dgm:prSet presAssocID="{ACD27F46-9424-4A8A-B83C-6E97B6D40224}" presName="hierChild4" presStyleCnt="0"/>
      <dgm:spPr/>
    </dgm:pt>
    <dgm:pt modelId="{D4B891B1-288C-4844-AA9D-987498CD119E}" type="pres">
      <dgm:prSet presAssocID="{ACD27F46-9424-4A8A-B83C-6E97B6D40224}" presName="hierChild5" presStyleCnt="0"/>
      <dgm:spPr/>
    </dgm:pt>
    <dgm:pt modelId="{D680E511-5EEF-4397-8BEB-3A1FFA4C66A2}" type="pres">
      <dgm:prSet presAssocID="{B95CFDAF-0507-4670-AD7F-BBC992E3B1B5}" presName="Name50" presStyleLbl="parChTrans1D4" presStyleIdx="20" presStyleCnt="54"/>
      <dgm:spPr/>
    </dgm:pt>
    <dgm:pt modelId="{1A710B80-701F-4445-90B7-B0A75D547EA3}" type="pres">
      <dgm:prSet presAssocID="{91CE0CD4-4B91-4B70-8899-624D96F5E5EF}" presName="hierRoot2" presStyleCnt="0">
        <dgm:presLayoutVars>
          <dgm:hierBranch val="init"/>
        </dgm:presLayoutVars>
      </dgm:prSet>
      <dgm:spPr/>
    </dgm:pt>
    <dgm:pt modelId="{3D6409FB-6102-4246-8D35-41BC50941306}" type="pres">
      <dgm:prSet presAssocID="{91CE0CD4-4B91-4B70-8899-624D96F5E5EF}" presName="rootComposite" presStyleCnt="0"/>
      <dgm:spPr/>
    </dgm:pt>
    <dgm:pt modelId="{BEE86C4F-BCF4-41EE-AB53-ABF01CC6F92B}" type="pres">
      <dgm:prSet presAssocID="{91CE0CD4-4B91-4B70-8899-624D96F5E5EF}" presName="rootText" presStyleLbl="node4" presStyleIdx="20" presStyleCnt="54" custScaleY="130332">
        <dgm:presLayoutVars>
          <dgm:chPref val="3"/>
        </dgm:presLayoutVars>
      </dgm:prSet>
      <dgm:spPr/>
    </dgm:pt>
    <dgm:pt modelId="{D79780FF-2E40-40AE-9F08-5610824FCA98}" type="pres">
      <dgm:prSet presAssocID="{91CE0CD4-4B91-4B70-8899-624D96F5E5EF}" presName="rootConnector" presStyleLbl="node4" presStyleIdx="20" presStyleCnt="54"/>
      <dgm:spPr/>
    </dgm:pt>
    <dgm:pt modelId="{35D09A0B-397D-4C9C-AC89-9B7280640DCA}" type="pres">
      <dgm:prSet presAssocID="{91CE0CD4-4B91-4B70-8899-624D96F5E5EF}" presName="hierChild4" presStyleCnt="0"/>
      <dgm:spPr/>
    </dgm:pt>
    <dgm:pt modelId="{010ECB37-B157-470D-9CED-47ED104E74E4}" type="pres">
      <dgm:prSet presAssocID="{91CE0CD4-4B91-4B70-8899-624D96F5E5EF}" presName="hierChild5" presStyleCnt="0"/>
      <dgm:spPr/>
    </dgm:pt>
    <dgm:pt modelId="{2EB059DC-444C-479F-9A15-B5F6F6AF18C1}" type="pres">
      <dgm:prSet presAssocID="{F2CABB4E-3319-40C1-B168-23D1DDB2EEFB}" presName="Name50" presStyleLbl="parChTrans1D4" presStyleIdx="21" presStyleCnt="54"/>
      <dgm:spPr/>
    </dgm:pt>
    <dgm:pt modelId="{0D4C7B97-AE2F-42F4-9B3D-A61BF4926135}" type="pres">
      <dgm:prSet presAssocID="{A57B119F-FB14-4F11-8278-A4A762FC914A}" presName="hierRoot2" presStyleCnt="0">
        <dgm:presLayoutVars>
          <dgm:hierBranch val="init"/>
        </dgm:presLayoutVars>
      </dgm:prSet>
      <dgm:spPr/>
    </dgm:pt>
    <dgm:pt modelId="{80057B03-1E52-47E7-A46B-653A24704F1F}" type="pres">
      <dgm:prSet presAssocID="{A57B119F-FB14-4F11-8278-A4A762FC914A}" presName="rootComposite" presStyleCnt="0"/>
      <dgm:spPr/>
    </dgm:pt>
    <dgm:pt modelId="{7B4887E4-62A4-4AF8-A0F5-2C45ECF74B95}" type="pres">
      <dgm:prSet presAssocID="{A57B119F-FB14-4F11-8278-A4A762FC914A}" presName="rootText" presStyleLbl="node4" presStyleIdx="21" presStyleCnt="54" custScaleY="206045">
        <dgm:presLayoutVars>
          <dgm:chPref val="3"/>
        </dgm:presLayoutVars>
      </dgm:prSet>
      <dgm:spPr/>
    </dgm:pt>
    <dgm:pt modelId="{DA6119F6-3A7D-4C97-91AA-C2139C37009D}" type="pres">
      <dgm:prSet presAssocID="{A57B119F-FB14-4F11-8278-A4A762FC914A}" presName="rootConnector" presStyleLbl="node4" presStyleIdx="21" presStyleCnt="54"/>
      <dgm:spPr/>
    </dgm:pt>
    <dgm:pt modelId="{55C0CAA4-C419-4EE3-8BD1-CE0AC5C61694}" type="pres">
      <dgm:prSet presAssocID="{A57B119F-FB14-4F11-8278-A4A762FC914A}" presName="hierChild4" presStyleCnt="0"/>
      <dgm:spPr/>
    </dgm:pt>
    <dgm:pt modelId="{F34DF752-4CF6-4C18-A1EB-1081C53847BF}" type="pres">
      <dgm:prSet presAssocID="{A57B119F-FB14-4F11-8278-A4A762FC914A}" presName="hierChild5" presStyleCnt="0"/>
      <dgm:spPr/>
    </dgm:pt>
    <dgm:pt modelId="{2EC8A95A-ED41-4F10-97FF-9A354E33FE60}" type="pres">
      <dgm:prSet presAssocID="{DB0D1E70-DB38-46B9-BF29-CEBBE7194B1D}" presName="Name50" presStyleLbl="parChTrans1D4" presStyleIdx="22" presStyleCnt="54"/>
      <dgm:spPr/>
    </dgm:pt>
    <dgm:pt modelId="{E13416ED-CABF-4433-A7EC-8ECAD2CF42AD}" type="pres">
      <dgm:prSet presAssocID="{DEAE8240-58DF-4592-95AD-68D992630662}" presName="hierRoot2" presStyleCnt="0">
        <dgm:presLayoutVars>
          <dgm:hierBranch val="init"/>
        </dgm:presLayoutVars>
      </dgm:prSet>
      <dgm:spPr/>
    </dgm:pt>
    <dgm:pt modelId="{54DA5C08-D390-4151-95CF-AE1A0CC1A24B}" type="pres">
      <dgm:prSet presAssocID="{DEAE8240-58DF-4592-95AD-68D992630662}" presName="rootComposite" presStyleCnt="0"/>
      <dgm:spPr/>
    </dgm:pt>
    <dgm:pt modelId="{2864627D-9D9F-4EA9-B2C0-2F359A1E5AEB}" type="pres">
      <dgm:prSet presAssocID="{DEAE8240-58DF-4592-95AD-68D992630662}" presName="rootText" presStyleLbl="node4" presStyleIdx="22" presStyleCnt="54" custScaleX="104608" custScaleY="184988">
        <dgm:presLayoutVars>
          <dgm:chPref val="3"/>
        </dgm:presLayoutVars>
      </dgm:prSet>
      <dgm:spPr/>
    </dgm:pt>
    <dgm:pt modelId="{4C6893FE-C491-42E9-9EFC-C605E8456E85}" type="pres">
      <dgm:prSet presAssocID="{DEAE8240-58DF-4592-95AD-68D992630662}" presName="rootConnector" presStyleLbl="node4" presStyleIdx="22" presStyleCnt="54"/>
      <dgm:spPr/>
    </dgm:pt>
    <dgm:pt modelId="{69641AF2-E221-4D55-B5F6-FE797353D44F}" type="pres">
      <dgm:prSet presAssocID="{DEAE8240-58DF-4592-95AD-68D992630662}" presName="hierChild4" presStyleCnt="0"/>
      <dgm:spPr/>
    </dgm:pt>
    <dgm:pt modelId="{9FD3CFBD-44F0-42D0-B1FB-DCB099E8F2C3}" type="pres">
      <dgm:prSet presAssocID="{DEAE8240-58DF-4592-95AD-68D992630662}" presName="hierChild5" presStyleCnt="0"/>
      <dgm:spPr/>
    </dgm:pt>
    <dgm:pt modelId="{1CE42405-8367-483E-9D3C-86D76FF288C4}" type="pres">
      <dgm:prSet presAssocID="{993C6028-AED0-43D5-ABF5-50F17519E881}" presName="Name50" presStyleLbl="parChTrans1D4" presStyleIdx="23" presStyleCnt="54"/>
      <dgm:spPr/>
    </dgm:pt>
    <dgm:pt modelId="{C7246227-2793-47B3-9073-54548CB49E58}" type="pres">
      <dgm:prSet presAssocID="{1D927486-9F93-467E-8F2A-1F10C51CA347}" presName="hierRoot2" presStyleCnt="0">
        <dgm:presLayoutVars>
          <dgm:hierBranch val="init"/>
        </dgm:presLayoutVars>
      </dgm:prSet>
      <dgm:spPr/>
    </dgm:pt>
    <dgm:pt modelId="{640D5ED6-B094-4182-8EBC-BC398B1DC771}" type="pres">
      <dgm:prSet presAssocID="{1D927486-9F93-467E-8F2A-1F10C51CA347}" presName="rootComposite" presStyleCnt="0"/>
      <dgm:spPr/>
    </dgm:pt>
    <dgm:pt modelId="{E4A70C69-588F-4665-9F8D-3A9B15F01754}" type="pres">
      <dgm:prSet presAssocID="{1D927486-9F93-467E-8F2A-1F10C51CA347}" presName="rootText" presStyleLbl="node4" presStyleIdx="23" presStyleCnt="54" custScaleY="136625">
        <dgm:presLayoutVars>
          <dgm:chPref val="3"/>
        </dgm:presLayoutVars>
      </dgm:prSet>
      <dgm:spPr/>
    </dgm:pt>
    <dgm:pt modelId="{9F3291A8-29CA-4B3E-ACE3-435BD6D2ECEB}" type="pres">
      <dgm:prSet presAssocID="{1D927486-9F93-467E-8F2A-1F10C51CA347}" presName="rootConnector" presStyleLbl="node4" presStyleIdx="23" presStyleCnt="54"/>
      <dgm:spPr/>
    </dgm:pt>
    <dgm:pt modelId="{4E1E4BAF-F1E7-4AC7-B22A-FAE196F2C50C}" type="pres">
      <dgm:prSet presAssocID="{1D927486-9F93-467E-8F2A-1F10C51CA347}" presName="hierChild4" presStyleCnt="0"/>
      <dgm:spPr/>
    </dgm:pt>
    <dgm:pt modelId="{106FC39E-78DB-4625-B2B0-7E8552A4744C}" type="pres">
      <dgm:prSet presAssocID="{1D927486-9F93-467E-8F2A-1F10C51CA347}" presName="hierChild5" presStyleCnt="0"/>
      <dgm:spPr/>
    </dgm:pt>
    <dgm:pt modelId="{0A408595-FA0B-438C-BCA4-4CC86901646B}" type="pres">
      <dgm:prSet presAssocID="{C439B648-F4EB-4A8E-9F3E-D32340EE02ED}" presName="hierChild5" presStyleCnt="0"/>
      <dgm:spPr/>
    </dgm:pt>
    <dgm:pt modelId="{54E78AA1-68F0-4566-8B40-78DA68E4E346}" type="pres">
      <dgm:prSet presAssocID="{F969D1AD-7A74-459C-84F2-84F87192043C}" presName="Name37" presStyleLbl="parChTrans1D4" presStyleIdx="24" presStyleCnt="54"/>
      <dgm:spPr/>
    </dgm:pt>
    <dgm:pt modelId="{E60CB4C5-C1C7-43DB-A3B7-1956CD951C0E}" type="pres">
      <dgm:prSet presAssocID="{33D705F0-EE02-46F1-89DC-C1A3D5681A9A}" presName="hierRoot2" presStyleCnt="0">
        <dgm:presLayoutVars>
          <dgm:hierBranch val="r"/>
        </dgm:presLayoutVars>
      </dgm:prSet>
      <dgm:spPr/>
    </dgm:pt>
    <dgm:pt modelId="{7E1E4CA9-2E52-4FF2-B1BC-97ABED7B637E}" type="pres">
      <dgm:prSet presAssocID="{33D705F0-EE02-46F1-89DC-C1A3D5681A9A}" presName="rootComposite" presStyleCnt="0"/>
      <dgm:spPr/>
    </dgm:pt>
    <dgm:pt modelId="{E5680362-98B2-492B-BC71-ABE9713BF9A9}" type="pres">
      <dgm:prSet presAssocID="{33D705F0-EE02-46F1-89DC-C1A3D5681A9A}" presName="rootText" presStyleLbl="node4" presStyleIdx="24" presStyleCnt="54" custScaleX="113688" custScaleY="124055">
        <dgm:presLayoutVars>
          <dgm:chPref val="3"/>
        </dgm:presLayoutVars>
      </dgm:prSet>
      <dgm:spPr/>
    </dgm:pt>
    <dgm:pt modelId="{EDEDE705-65CB-45A0-9081-1E2CCD58695C}" type="pres">
      <dgm:prSet presAssocID="{33D705F0-EE02-46F1-89DC-C1A3D5681A9A}" presName="rootConnector" presStyleLbl="node4" presStyleIdx="24" presStyleCnt="54"/>
      <dgm:spPr/>
    </dgm:pt>
    <dgm:pt modelId="{D1758C0B-CF9D-4AF6-8EE5-624EC2F622E3}" type="pres">
      <dgm:prSet presAssocID="{33D705F0-EE02-46F1-89DC-C1A3D5681A9A}" presName="hierChild4" presStyleCnt="0"/>
      <dgm:spPr/>
    </dgm:pt>
    <dgm:pt modelId="{8A8E9CDA-76CE-4BBE-A6A0-83B77BBE5E28}" type="pres">
      <dgm:prSet presAssocID="{2AFDE48B-2094-4C0A-8A58-D13807837442}" presName="Name50" presStyleLbl="parChTrans1D4" presStyleIdx="25" presStyleCnt="54"/>
      <dgm:spPr/>
    </dgm:pt>
    <dgm:pt modelId="{2D38622E-CDB1-4056-9A64-5353BFC3F0D7}" type="pres">
      <dgm:prSet presAssocID="{558567D8-E6B6-44A5-B109-E18D328C4F65}" presName="hierRoot2" presStyleCnt="0">
        <dgm:presLayoutVars>
          <dgm:hierBranch val="init"/>
        </dgm:presLayoutVars>
      </dgm:prSet>
      <dgm:spPr/>
    </dgm:pt>
    <dgm:pt modelId="{E49BE668-C608-481B-A902-879F27B6634E}" type="pres">
      <dgm:prSet presAssocID="{558567D8-E6B6-44A5-B109-E18D328C4F65}" presName="rootComposite" presStyleCnt="0"/>
      <dgm:spPr/>
    </dgm:pt>
    <dgm:pt modelId="{FF7F6A21-B8E4-4DCE-BA2D-38E440AC4033}" type="pres">
      <dgm:prSet presAssocID="{558567D8-E6B6-44A5-B109-E18D328C4F65}" presName="rootText" presStyleLbl="node4" presStyleIdx="25" presStyleCnt="54" custScaleX="100387" custScaleY="155019" custLinFactNeighborY="-3963">
        <dgm:presLayoutVars>
          <dgm:chPref val="3"/>
        </dgm:presLayoutVars>
      </dgm:prSet>
      <dgm:spPr/>
    </dgm:pt>
    <dgm:pt modelId="{F0F0FC90-2959-4E3B-ADFD-3CF86F962DDD}" type="pres">
      <dgm:prSet presAssocID="{558567D8-E6B6-44A5-B109-E18D328C4F65}" presName="rootConnector" presStyleLbl="node4" presStyleIdx="25" presStyleCnt="54"/>
      <dgm:spPr/>
    </dgm:pt>
    <dgm:pt modelId="{8A2E193D-C6A9-45A8-A1B8-C40FFB61A0C6}" type="pres">
      <dgm:prSet presAssocID="{558567D8-E6B6-44A5-B109-E18D328C4F65}" presName="hierChild4" presStyleCnt="0"/>
      <dgm:spPr/>
    </dgm:pt>
    <dgm:pt modelId="{0A208137-6CC9-4C1C-AF78-B48C402694A7}" type="pres">
      <dgm:prSet presAssocID="{558567D8-E6B6-44A5-B109-E18D328C4F65}" presName="hierChild5" presStyleCnt="0"/>
      <dgm:spPr/>
    </dgm:pt>
    <dgm:pt modelId="{D4F84426-46EB-4DFE-B7B3-33C72C3EC2E6}" type="pres">
      <dgm:prSet presAssocID="{750F7697-88F7-4CAD-AEF3-9A66382A34FC}" presName="Name50" presStyleLbl="parChTrans1D4" presStyleIdx="26" presStyleCnt="54"/>
      <dgm:spPr/>
    </dgm:pt>
    <dgm:pt modelId="{BF7C10A0-F9C0-4065-98FC-DC9D3364BA17}" type="pres">
      <dgm:prSet presAssocID="{8847B530-F1BD-40C6-8D5F-217162D0322E}" presName="hierRoot2" presStyleCnt="0">
        <dgm:presLayoutVars>
          <dgm:hierBranch val="init"/>
        </dgm:presLayoutVars>
      </dgm:prSet>
      <dgm:spPr/>
    </dgm:pt>
    <dgm:pt modelId="{58C1F5DD-CC0C-48CA-8C25-186D28EAB2BD}" type="pres">
      <dgm:prSet presAssocID="{8847B530-F1BD-40C6-8D5F-217162D0322E}" presName="rootComposite" presStyleCnt="0"/>
      <dgm:spPr/>
    </dgm:pt>
    <dgm:pt modelId="{3E3FCC43-9E43-4627-8C2A-FBFCB8F279A5}" type="pres">
      <dgm:prSet presAssocID="{8847B530-F1BD-40C6-8D5F-217162D0322E}" presName="rootText" presStyleLbl="node4" presStyleIdx="26" presStyleCnt="54" custScaleX="109155" custScaleY="123451">
        <dgm:presLayoutVars>
          <dgm:chPref val="3"/>
        </dgm:presLayoutVars>
      </dgm:prSet>
      <dgm:spPr/>
    </dgm:pt>
    <dgm:pt modelId="{F359E282-B2D0-469E-B891-6C2872B0264E}" type="pres">
      <dgm:prSet presAssocID="{8847B530-F1BD-40C6-8D5F-217162D0322E}" presName="rootConnector" presStyleLbl="node4" presStyleIdx="26" presStyleCnt="54"/>
      <dgm:spPr/>
    </dgm:pt>
    <dgm:pt modelId="{1BF33009-BBA7-411D-B64B-A635F03A704E}" type="pres">
      <dgm:prSet presAssocID="{8847B530-F1BD-40C6-8D5F-217162D0322E}" presName="hierChild4" presStyleCnt="0"/>
      <dgm:spPr/>
    </dgm:pt>
    <dgm:pt modelId="{DFD74DE8-AE18-44F4-AEBB-DAC56E2D57E1}" type="pres">
      <dgm:prSet presAssocID="{8847B530-F1BD-40C6-8D5F-217162D0322E}" presName="hierChild5" presStyleCnt="0"/>
      <dgm:spPr/>
    </dgm:pt>
    <dgm:pt modelId="{362F5A55-2A01-4A7A-AED7-05EDD3C8D440}" type="pres">
      <dgm:prSet presAssocID="{D52C9C1C-1971-498A-A3DD-473B56774B77}" presName="Name50" presStyleLbl="parChTrans1D4" presStyleIdx="27" presStyleCnt="54"/>
      <dgm:spPr/>
    </dgm:pt>
    <dgm:pt modelId="{557048AE-0940-42C5-A492-8F6A1312D78E}" type="pres">
      <dgm:prSet presAssocID="{078E6541-945A-4FDE-B82A-119D0BC1B482}" presName="hierRoot2" presStyleCnt="0">
        <dgm:presLayoutVars>
          <dgm:hierBranch val="init"/>
        </dgm:presLayoutVars>
      </dgm:prSet>
      <dgm:spPr/>
    </dgm:pt>
    <dgm:pt modelId="{27D00BB8-87A9-45F1-B97C-0EC41B75314D}" type="pres">
      <dgm:prSet presAssocID="{078E6541-945A-4FDE-B82A-119D0BC1B482}" presName="rootComposite" presStyleCnt="0"/>
      <dgm:spPr/>
    </dgm:pt>
    <dgm:pt modelId="{36D89E07-9849-4D0B-BA32-F10274ABD87A}" type="pres">
      <dgm:prSet presAssocID="{078E6541-945A-4FDE-B82A-119D0BC1B482}" presName="rootText" presStyleLbl="node4" presStyleIdx="27" presStyleCnt="54" custScaleY="205499">
        <dgm:presLayoutVars>
          <dgm:chPref val="3"/>
        </dgm:presLayoutVars>
      </dgm:prSet>
      <dgm:spPr/>
    </dgm:pt>
    <dgm:pt modelId="{06C7FCC9-9491-4EC1-A236-10DB4A4E6CF8}" type="pres">
      <dgm:prSet presAssocID="{078E6541-945A-4FDE-B82A-119D0BC1B482}" presName="rootConnector" presStyleLbl="node4" presStyleIdx="27" presStyleCnt="54"/>
      <dgm:spPr/>
    </dgm:pt>
    <dgm:pt modelId="{F14E2B13-AD5D-466E-B1F6-B79D70D12737}" type="pres">
      <dgm:prSet presAssocID="{078E6541-945A-4FDE-B82A-119D0BC1B482}" presName="hierChild4" presStyleCnt="0"/>
      <dgm:spPr/>
    </dgm:pt>
    <dgm:pt modelId="{57E6398A-62CD-4170-B925-185FC9ECE471}" type="pres">
      <dgm:prSet presAssocID="{078E6541-945A-4FDE-B82A-119D0BC1B482}" presName="hierChild5" presStyleCnt="0"/>
      <dgm:spPr/>
    </dgm:pt>
    <dgm:pt modelId="{C8FB4B87-D83F-4847-887A-9ABB7AC83E9E}" type="pres">
      <dgm:prSet presAssocID="{F3D93062-626A-47DC-8E47-90DE3D6E3854}" presName="Name50" presStyleLbl="parChTrans1D4" presStyleIdx="28" presStyleCnt="54"/>
      <dgm:spPr/>
    </dgm:pt>
    <dgm:pt modelId="{5D9544B1-76B4-4800-A927-B07FB8D3E7CA}" type="pres">
      <dgm:prSet presAssocID="{DA0AEE8A-783A-40B1-B72B-86C36CE26569}" presName="hierRoot2" presStyleCnt="0">
        <dgm:presLayoutVars>
          <dgm:hierBranch val="init"/>
        </dgm:presLayoutVars>
      </dgm:prSet>
      <dgm:spPr/>
    </dgm:pt>
    <dgm:pt modelId="{451E34B9-2E57-4CD0-ACB7-DF73526EE1CC}" type="pres">
      <dgm:prSet presAssocID="{DA0AEE8A-783A-40B1-B72B-86C36CE26569}" presName="rootComposite" presStyleCnt="0"/>
      <dgm:spPr/>
    </dgm:pt>
    <dgm:pt modelId="{E6E30802-047C-4925-B1F5-E3EA82056EE8}" type="pres">
      <dgm:prSet presAssocID="{DA0AEE8A-783A-40B1-B72B-86C36CE26569}" presName="rootText" presStyleLbl="node4" presStyleIdx="28" presStyleCnt="54" custScaleX="112409" custScaleY="181069">
        <dgm:presLayoutVars>
          <dgm:chPref val="3"/>
        </dgm:presLayoutVars>
      </dgm:prSet>
      <dgm:spPr/>
    </dgm:pt>
    <dgm:pt modelId="{04374E7E-247C-4FF4-B780-BF860EBFF405}" type="pres">
      <dgm:prSet presAssocID="{DA0AEE8A-783A-40B1-B72B-86C36CE26569}" presName="rootConnector" presStyleLbl="node4" presStyleIdx="28" presStyleCnt="54"/>
      <dgm:spPr/>
    </dgm:pt>
    <dgm:pt modelId="{0628BE82-87D6-42EA-A2A1-CD2790F98EB3}" type="pres">
      <dgm:prSet presAssocID="{DA0AEE8A-783A-40B1-B72B-86C36CE26569}" presName="hierChild4" presStyleCnt="0"/>
      <dgm:spPr/>
    </dgm:pt>
    <dgm:pt modelId="{B367607E-6C42-4FB5-9631-A82BC3917E06}" type="pres">
      <dgm:prSet presAssocID="{DA0AEE8A-783A-40B1-B72B-86C36CE26569}" presName="hierChild5" presStyleCnt="0"/>
      <dgm:spPr/>
    </dgm:pt>
    <dgm:pt modelId="{07789C9D-F7BD-48F9-B8CF-0142AADD41CE}" type="pres">
      <dgm:prSet presAssocID="{24264914-385C-4ECF-8C84-D42784B7A4C6}" presName="Name50" presStyleLbl="parChTrans1D4" presStyleIdx="29" presStyleCnt="54"/>
      <dgm:spPr/>
    </dgm:pt>
    <dgm:pt modelId="{AAE966AF-2B4B-40AE-8C39-8BEBCE3FA5D8}" type="pres">
      <dgm:prSet presAssocID="{AA100C7C-CA35-4B90-99F7-D68E1B336C1B}" presName="hierRoot2" presStyleCnt="0">
        <dgm:presLayoutVars>
          <dgm:hierBranch val="init"/>
        </dgm:presLayoutVars>
      </dgm:prSet>
      <dgm:spPr/>
    </dgm:pt>
    <dgm:pt modelId="{E0F45EEB-D23D-496E-8566-E461FE3BD889}" type="pres">
      <dgm:prSet presAssocID="{AA100C7C-CA35-4B90-99F7-D68E1B336C1B}" presName="rootComposite" presStyleCnt="0"/>
      <dgm:spPr/>
    </dgm:pt>
    <dgm:pt modelId="{AF8F1115-9323-4F8C-B625-A937AE154A84}" type="pres">
      <dgm:prSet presAssocID="{AA100C7C-CA35-4B90-99F7-D68E1B336C1B}" presName="rootText" presStyleLbl="node4" presStyleIdx="29" presStyleCnt="54" custScaleY="206375">
        <dgm:presLayoutVars>
          <dgm:chPref val="3"/>
        </dgm:presLayoutVars>
      </dgm:prSet>
      <dgm:spPr/>
    </dgm:pt>
    <dgm:pt modelId="{2BAA1DD3-3EA4-4C14-A239-2F1211CD1DFA}" type="pres">
      <dgm:prSet presAssocID="{AA100C7C-CA35-4B90-99F7-D68E1B336C1B}" presName="rootConnector" presStyleLbl="node4" presStyleIdx="29" presStyleCnt="54"/>
      <dgm:spPr/>
    </dgm:pt>
    <dgm:pt modelId="{E8A7BB65-5CF7-47B4-9FD7-BA720D2CA5C2}" type="pres">
      <dgm:prSet presAssocID="{AA100C7C-CA35-4B90-99F7-D68E1B336C1B}" presName="hierChild4" presStyleCnt="0"/>
      <dgm:spPr/>
    </dgm:pt>
    <dgm:pt modelId="{DC654574-E31E-4297-A998-AB4B236A73BC}" type="pres">
      <dgm:prSet presAssocID="{AA100C7C-CA35-4B90-99F7-D68E1B336C1B}" presName="hierChild5" presStyleCnt="0"/>
      <dgm:spPr/>
    </dgm:pt>
    <dgm:pt modelId="{3467A08D-860F-48EB-A59F-4D798A501D9D}" type="pres">
      <dgm:prSet presAssocID="{33D705F0-EE02-46F1-89DC-C1A3D5681A9A}" presName="hierChild5" presStyleCnt="0"/>
      <dgm:spPr/>
    </dgm:pt>
    <dgm:pt modelId="{99786FFF-4A3E-46C5-AAA7-B61DF7C00373}" type="pres">
      <dgm:prSet presAssocID="{0C26F2FC-CD1E-4269-82C1-19C6FEEB1A17}" presName="Name37" presStyleLbl="parChTrans1D4" presStyleIdx="30" presStyleCnt="54"/>
      <dgm:spPr/>
    </dgm:pt>
    <dgm:pt modelId="{31F593E1-EA2C-4C90-9299-EDD70BE4A473}" type="pres">
      <dgm:prSet presAssocID="{B708E5EE-167D-4AAE-839F-CD43711E9EBD}" presName="hierRoot2" presStyleCnt="0">
        <dgm:presLayoutVars>
          <dgm:hierBranch val="r"/>
        </dgm:presLayoutVars>
      </dgm:prSet>
      <dgm:spPr/>
    </dgm:pt>
    <dgm:pt modelId="{E4E4899F-35BC-403D-96EE-DB027233DE8B}" type="pres">
      <dgm:prSet presAssocID="{B708E5EE-167D-4AAE-839F-CD43711E9EBD}" presName="rootComposite" presStyleCnt="0"/>
      <dgm:spPr/>
    </dgm:pt>
    <dgm:pt modelId="{B514B519-898C-4027-863C-7B85665485AE}" type="pres">
      <dgm:prSet presAssocID="{B708E5EE-167D-4AAE-839F-CD43711E9EBD}" presName="rootText" presStyleLbl="node4" presStyleIdx="30" presStyleCnt="54" custScaleX="123154" custScaleY="130900" custLinFactNeighborY="-1386">
        <dgm:presLayoutVars>
          <dgm:chPref val="3"/>
        </dgm:presLayoutVars>
      </dgm:prSet>
      <dgm:spPr/>
    </dgm:pt>
    <dgm:pt modelId="{B1EAF3DC-BC47-4C28-8163-B55BCB212FF6}" type="pres">
      <dgm:prSet presAssocID="{B708E5EE-167D-4AAE-839F-CD43711E9EBD}" presName="rootConnector" presStyleLbl="node4" presStyleIdx="30" presStyleCnt="54"/>
      <dgm:spPr/>
    </dgm:pt>
    <dgm:pt modelId="{F3AD96D5-17A7-4B00-A1D9-BDFA0C9DC8FC}" type="pres">
      <dgm:prSet presAssocID="{B708E5EE-167D-4AAE-839F-CD43711E9EBD}" presName="hierChild4" presStyleCnt="0"/>
      <dgm:spPr/>
    </dgm:pt>
    <dgm:pt modelId="{38D78D21-027C-44F6-949A-3D7C73A54F56}" type="pres">
      <dgm:prSet presAssocID="{5A771AD0-3071-41DA-BDF8-7D8360B81D6B}" presName="Name50" presStyleLbl="parChTrans1D4" presStyleIdx="31" presStyleCnt="54"/>
      <dgm:spPr/>
    </dgm:pt>
    <dgm:pt modelId="{637D6218-C710-42F3-92CE-DBABA7B4DCB4}" type="pres">
      <dgm:prSet presAssocID="{097D2492-150B-4ADC-AD7B-3CC5D0CFD777}" presName="hierRoot2" presStyleCnt="0">
        <dgm:presLayoutVars>
          <dgm:hierBranch val="init"/>
        </dgm:presLayoutVars>
      </dgm:prSet>
      <dgm:spPr/>
    </dgm:pt>
    <dgm:pt modelId="{A72DCC68-8ED7-4BA6-9E29-982F16CE5E69}" type="pres">
      <dgm:prSet presAssocID="{097D2492-150B-4ADC-AD7B-3CC5D0CFD777}" presName="rootComposite" presStyleCnt="0"/>
      <dgm:spPr/>
    </dgm:pt>
    <dgm:pt modelId="{5F53A5ED-D9C6-4516-BFD8-6458ED89844B}" type="pres">
      <dgm:prSet presAssocID="{097D2492-150B-4ADC-AD7B-3CC5D0CFD777}" presName="rootText" presStyleLbl="node4" presStyleIdx="31" presStyleCnt="54" custScaleX="102899" custScaleY="189072" custLinFactNeighborX="1954" custLinFactNeighborY="-3962">
        <dgm:presLayoutVars>
          <dgm:chPref val="3"/>
        </dgm:presLayoutVars>
      </dgm:prSet>
      <dgm:spPr/>
    </dgm:pt>
    <dgm:pt modelId="{F71680B1-C8B0-4C88-B12C-21EF65FB4076}" type="pres">
      <dgm:prSet presAssocID="{097D2492-150B-4ADC-AD7B-3CC5D0CFD777}" presName="rootConnector" presStyleLbl="node4" presStyleIdx="31" presStyleCnt="54"/>
      <dgm:spPr/>
    </dgm:pt>
    <dgm:pt modelId="{0505C3DB-9103-48ED-9B1D-9B2DF2B06CEC}" type="pres">
      <dgm:prSet presAssocID="{097D2492-150B-4ADC-AD7B-3CC5D0CFD777}" presName="hierChild4" presStyleCnt="0"/>
      <dgm:spPr/>
    </dgm:pt>
    <dgm:pt modelId="{5ED315FE-A36B-424C-8A6A-435029C3196B}" type="pres">
      <dgm:prSet presAssocID="{097D2492-150B-4ADC-AD7B-3CC5D0CFD777}" presName="hierChild5" presStyleCnt="0"/>
      <dgm:spPr/>
    </dgm:pt>
    <dgm:pt modelId="{E882957E-9A8F-4B7F-87B7-1D1F01DFAADD}" type="pres">
      <dgm:prSet presAssocID="{D03EF8B3-1858-4471-97E4-8ADF7B2FFE59}" presName="Name50" presStyleLbl="parChTrans1D4" presStyleIdx="32" presStyleCnt="54"/>
      <dgm:spPr/>
    </dgm:pt>
    <dgm:pt modelId="{5DFB8B2A-F02E-4351-BC23-3E2460229858}" type="pres">
      <dgm:prSet presAssocID="{4CA80730-2BB1-4CB4-91D6-6E386CFFD409}" presName="hierRoot2" presStyleCnt="0">
        <dgm:presLayoutVars>
          <dgm:hierBranch val="init"/>
        </dgm:presLayoutVars>
      </dgm:prSet>
      <dgm:spPr/>
    </dgm:pt>
    <dgm:pt modelId="{40232779-7D57-4893-8F41-C554257B5F5A}" type="pres">
      <dgm:prSet presAssocID="{4CA80730-2BB1-4CB4-91D6-6E386CFFD409}" presName="rootComposite" presStyleCnt="0"/>
      <dgm:spPr/>
    </dgm:pt>
    <dgm:pt modelId="{675118C3-9F41-4E2C-A75C-139B1D2DDA80}" type="pres">
      <dgm:prSet presAssocID="{4CA80730-2BB1-4CB4-91D6-6E386CFFD409}" presName="rootText" presStyleLbl="node4" presStyleIdx="32" presStyleCnt="54" custScaleY="137267">
        <dgm:presLayoutVars>
          <dgm:chPref val="3"/>
        </dgm:presLayoutVars>
      </dgm:prSet>
      <dgm:spPr/>
    </dgm:pt>
    <dgm:pt modelId="{8DC0A448-09BB-4D92-89FD-549EB39FD2DF}" type="pres">
      <dgm:prSet presAssocID="{4CA80730-2BB1-4CB4-91D6-6E386CFFD409}" presName="rootConnector" presStyleLbl="node4" presStyleIdx="32" presStyleCnt="54"/>
      <dgm:spPr/>
    </dgm:pt>
    <dgm:pt modelId="{33638A03-4D31-4E24-9061-E6DD25D692A5}" type="pres">
      <dgm:prSet presAssocID="{4CA80730-2BB1-4CB4-91D6-6E386CFFD409}" presName="hierChild4" presStyleCnt="0"/>
      <dgm:spPr/>
    </dgm:pt>
    <dgm:pt modelId="{96164418-861F-4812-856E-1FCC38D90F42}" type="pres">
      <dgm:prSet presAssocID="{4CA80730-2BB1-4CB4-91D6-6E386CFFD409}" presName="hierChild5" presStyleCnt="0"/>
      <dgm:spPr/>
    </dgm:pt>
    <dgm:pt modelId="{44F0BBE3-47DF-427F-8E4A-98E94E6603E3}" type="pres">
      <dgm:prSet presAssocID="{C54AB86D-2D89-4A18-9C0C-BF5B1E6B11F7}" presName="Name50" presStyleLbl="parChTrans1D4" presStyleIdx="33" presStyleCnt="54"/>
      <dgm:spPr/>
    </dgm:pt>
    <dgm:pt modelId="{6BD75D01-26A4-4349-AAA1-D042CAFF2940}" type="pres">
      <dgm:prSet presAssocID="{92137406-3895-4CA0-ACFC-93CACE072536}" presName="hierRoot2" presStyleCnt="0">
        <dgm:presLayoutVars>
          <dgm:hierBranch val="init"/>
        </dgm:presLayoutVars>
      </dgm:prSet>
      <dgm:spPr/>
    </dgm:pt>
    <dgm:pt modelId="{A7B740B5-82C3-4E3E-A06D-266CA92C80A7}" type="pres">
      <dgm:prSet presAssocID="{92137406-3895-4CA0-ACFC-93CACE072536}" presName="rootComposite" presStyleCnt="0"/>
      <dgm:spPr/>
    </dgm:pt>
    <dgm:pt modelId="{76ACD0B5-4B31-4259-AB9E-0801EBFE9E6A}" type="pres">
      <dgm:prSet presAssocID="{92137406-3895-4CA0-ACFC-93CACE072536}" presName="rootText" presStyleLbl="node4" presStyleIdx="33" presStyleCnt="54" custScaleY="214121">
        <dgm:presLayoutVars>
          <dgm:chPref val="3"/>
        </dgm:presLayoutVars>
      </dgm:prSet>
      <dgm:spPr/>
    </dgm:pt>
    <dgm:pt modelId="{9107DDB8-73F7-47C7-A4DF-CA1AB9C7D5C7}" type="pres">
      <dgm:prSet presAssocID="{92137406-3895-4CA0-ACFC-93CACE072536}" presName="rootConnector" presStyleLbl="node4" presStyleIdx="33" presStyleCnt="54"/>
      <dgm:spPr/>
    </dgm:pt>
    <dgm:pt modelId="{33280098-EA28-4BA3-B469-782F48C99243}" type="pres">
      <dgm:prSet presAssocID="{92137406-3895-4CA0-ACFC-93CACE072536}" presName="hierChild4" presStyleCnt="0"/>
      <dgm:spPr/>
    </dgm:pt>
    <dgm:pt modelId="{AC357B3A-C7DE-4913-B03D-6F400449468A}" type="pres">
      <dgm:prSet presAssocID="{92137406-3895-4CA0-ACFC-93CACE072536}" presName="hierChild5" presStyleCnt="0"/>
      <dgm:spPr/>
    </dgm:pt>
    <dgm:pt modelId="{E76281F2-1FAF-453F-8F11-C591536DA94F}" type="pres">
      <dgm:prSet presAssocID="{9C7E5BA5-276E-40AD-9DE3-B7D20305A0F8}" presName="Name50" presStyleLbl="parChTrans1D4" presStyleIdx="34" presStyleCnt="54"/>
      <dgm:spPr/>
    </dgm:pt>
    <dgm:pt modelId="{38A28C5B-4C06-47CC-BB32-33453968F038}" type="pres">
      <dgm:prSet presAssocID="{B01B6890-61D3-4C1E-8AA6-4F28BDC73DEA}" presName="hierRoot2" presStyleCnt="0">
        <dgm:presLayoutVars>
          <dgm:hierBranch val="init"/>
        </dgm:presLayoutVars>
      </dgm:prSet>
      <dgm:spPr/>
    </dgm:pt>
    <dgm:pt modelId="{C89AA1BD-57A3-46F7-B7C7-85B0FE414E1B}" type="pres">
      <dgm:prSet presAssocID="{B01B6890-61D3-4C1E-8AA6-4F28BDC73DEA}" presName="rootComposite" presStyleCnt="0"/>
      <dgm:spPr/>
    </dgm:pt>
    <dgm:pt modelId="{76963EDF-4BD4-4EE5-866F-4B1132A02751}" type="pres">
      <dgm:prSet presAssocID="{B01B6890-61D3-4C1E-8AA6-4F28BDC73DEA}" presName="rootText" presStyleLbl="node4" presStyleIdx="34" presStyleCnt="54" custScaleX="114423" custScaleY="181685">
        <dgm:presLayoutVars>
          <dgm:chPref val="3"/>
        </dgm:presLayoutVars>
      </dgm:prSet>
      <dgm:spPr/>
    </dgm:pt>
    <dgm:pt modelId="{A3058829-99E4-48E2-9892-9DA9B0FEA89D}" type="pres">
      <dgm:prSet presAssocID="{B01B6890-61D3-4C1E-8AA6-4F28BDC73DEA}" presName="rootConnector" presStyleLbl="node4" presStyleIdx="34" presStyleCnt="54"/>
      <dgm:spPr/>
    </dgm:pt>
    <dgm:pt modelId="{3165806F-4FCB-49D6-858F-6CCA38D0C21F}" type="pres">
      <dgm:prSet presAssocID="{B01B6890-61D3-4C1E-8AA6-4F28BDC73DEA}" presName="hierChild4" presStyleCnt="0"/>
      <dgm:spPr/>
    </dgm:pt>
    <dgm:pt modelId="{30AE7E5F-643A-4329-9A61-C9396C81DB4E}" type="pres">
      <dgm:prSet presAssocID="{B01B6890-61D3-4C1E-8AA6-4F28BDC73DEA}" presName="hierChild5" presStyleCnt="0"/>
      <dgm:spPr/>
    </dgm:pt>
    <dgm:pt modelId="{D1984F33-9962-4E9F-9689-586B6042C94D}" type="pres">
      <dgm:prSet presAssocID="{93AF9D3E-A743-47E4-9DEE-50303856DA35}" presName="Name50" presStyleLbl="parChTrans1D4" presStyleIdx="35" presStyleCnt="54"/>
      <dgm:spPr/>
    </dgm:pt>
    <dgm:pt modelId="{138708BD-48E6-4B6F-BFD6-4AFC3DAF8934}" type="pres">
      <dgm:prSet presAssocID="{71A11ECE-F339-473E-B177-F1AD91711FD0}" presName="hierRoot2" presStyleCnt="0">
        <dgm:presLayoutVars>
          <dgm:hierBranch val="init"/>
        </dgm:presLayoutVars>
      </dgm:prSet>
      <dgm:spPr/>
    </dgm:pt>
    <dgm:pt modelId="{478C2538-7972-4F65-BDD3-9039ADD33664}" type="pres">
      <dgm:prSet presAssocID="{71A11ECE-F339-473E-B177-F1AD91711FD0}" presName="rootComposite" presStyleCnt="0"/>
      <dgm:spPr/>
    </dgm:pt>
    <dgm:pt modelId="{CDBB1C22-6EA5-4CAC-B181-EED2F286B551}" type="pres">
      <dgm:prSet presAssocID="{71A11ECE-F339-473E-B177-F1AD91711FD0}" presName="rootText" presStyleLbl="node4" presStyleIdx="35" presStyleCnt="54" custScaleY="202024">
        <dgm:presLayoutVars>
          <dgm:chPref val="3"/>
        </dgm:presLayoutVars>
      </dgm:prSet>
      <dgm:spPr/>
    </dgm:pt>
    <dgm:pt modelId="{75438BB3-A44B-4E67-A9C0-587AD86A6AE1}" type="pres">
      <dgm:prSet presAssocID="{71A11ECE-F339-473E-B177-F1AD91711FD0}" presName="rootConnector" presStyleLbl="node4" presStyleIdx="35" presStyleCnt="54"/>
      <dgm:spPr/>
    </dgm:pt>
    <dgm:pt modelId="{054DDA49-BAF0-4F5E-A30E-58F57ED913C6}" type="pres">
      <dgm:prSet presAssocID="{71A11ECE-F339-473E-B177-F1AD91711FD0}" presName="hierChild4" presStyleCnt="0"/>
      <dgm:spPr/>
    </dgm:pt>
    <dgm:pt modelId="{45C4BA40-801A-4B08-B231-CD37F287CBDD}" type="pres">
      <dgm:prSet presAssocID="{71A11ECE-F339-473E-B177-F1AD91711FD0}" presName="hierChild5" presStyleCnt="0"/>
      <dgm:spPr/>
    </dgm:pt>
    <dgm:pt modelId="{9C42DCE9-7986-458F-AC1F-9CADC487E779}" type="pres">
      <dgm:prSet presAssocID="{B708E5EE-167D-4AAE-839F-CD43711E9EBD}" presName="hierChild5" presStyleCnt="0"/>
      <dgm:spPr/>
    </dgm:pt>
    <dgm:pt modelId="{E839BA7A-8640-404E-B797-623AE3A4589D}" type="pres">
      <dgm:prSet presAssocID="{F1EB8E69-7B40-41A9-90C3-DCEF29FE7C8A}" presName="Name37" presStyleLbl="parChTrans1D4" presStyleIdx="36" presStyleCnt="54"/>
      <dgm:spPr/>
    </dgm:pt>
    <dgm:pt modelId="{5719C75E-7622-4BFE-8AA4-D80AE63D319B}" type="pres">
      <dgm:prSet presAssocID="{D075FEB1-61A1-45CA-BBE9-9966DA89928B}" presName="hierRoot2" presStyleCnt="0">
        <dgm:presLayoutVars>
          <dgm:hierBranch val="r"/>
        </dgm:presLayoutVars>
      </dgm:prSet>
      <dgm:spPr/>
    </dgm:pt>
    <dgm:pt modelId="{D0E8DBE4-5CC1-4A67-8309-22B74012F464}" type="pres">
      <dgm:prSet presAssocID="{D075FEB1-61A1-45CA-BBE9-9966DA89928B}" presName="rootComposite" presStyleCnt="0"/>
      <dgm:spPr/>
    </dgm:pt>
    <dgm:pt modelId="{70D93815-49CD-410B-BCA8-CFA3D4D033F7}" type="pres">
      <dgm:prSet presAssocID="{D075FEB1-61A1-45CA-BBE9-9966DA89928B}" presName="rootText" presStyleLbl="node4" presStyleIdx="36" presStyleCnt="54" custScaleX="109316" custScaleY="136451">
        <dgm:presLayoutVars>
          <dgm:chPref val="3"/>
        </dgm:presLayoutVars>
      </dgm:prSet>
      <dgm:spPr/>
    </dgm:pt>
    <dgm:pt modelId="{9225E898-6ACF-4CCD-8F30-9F25801B618D}" type="pres">
      <dgm:prSet presAssocID="{D075FEB1-61A1-45CA-BBE9-9966DA89928B}" presName="rootConnector" presStyleLbl="node4" presStyleIdx="36" presStyleCnt="54"/>
      <dgm:spPr/>
    </dgm:pt>
    <dgm:pt modelId="{2A21D83A-3ADF-478F-A52F-2AABBCA4E89C}" type="pres">
      <dgm:prSet presAssocID="{D075FEB1-61A1-45CA-BBE9-9966DA89928B}" presName="hierChild4" presStyleCnt="0"/>
      <dgm:spPr/>
    </dgm:pt>
    <dgm:pt modelId="{F4B66346-9AE8-447C-B887-838DE38D4693}" type="pres">
      <dgm:prSet presAssocID="{F781C0E2-64A9-4306-B742-EE71D7F77768}" presName="Name50" presStyleLbl="parChTrans1D4" presStyleIdx="37" presStyleCnt="54"/>
      <dgm:spPr/>
    </dgm:pt>
    <dgm:pt modelId="{DB60F403-37B8-45E2-A500-06306CB4ECCA}" type="pres">
      <dgm:prSet presAssocID="{8C9F47E6-E937-4CF7-BA48-0FBB95A25898}" presName="hierRoot2" presStyleCnt="0">
        <dgm:presLayoutVars>
          <dgm:hierBranch val="init"/>
        </dgm:presLayoutVars>
      </dgm:prSet>
      <dgm:spPr/>
    </dgm:pt>
    <dgm:pt modelId="{70500CA6-8E21-4354-97A8-DF035BF5FCDA}" type="pres">
      <dgm:prSet presAssocID="{8C9F47E6-E937-4CF7-BA48-0FBB95A25898}" presName="rootComposite" presStyleCnt="0"/>
      <dgm:spPr/>
    </dgm:pt>
    <dgm:pt modelId="{39D67267-DECA-4216-8653-D2D41C53F278}" type="pres">
      <dgm:prSet presAssocID="{8C9F47E6-E937-4CF7-BA48-0FBB95A25898}" presName="rootText" presStyleLbl="node4" presStyleIdx="37" presStyleCnt="54" custScaleX="104812" custScaleY="187730" custLinFactNeighborX="3828" custLinFactNeighborY="-13397">
        <dgm:presLayoutVars>
          <dgm:chPref val="3"/>
        </dgm:presLayoutVars>
      </dgm:prSet>
      <dgm:spPr/>
    </dgm:pt>
    <dgm:pt modelId="{3F298432-8F72-48D6-80F5-F59654E22CC8}" type="pres">
      <dgm:prSet presAssocID="{8C9F47E6-E937-4CF7-BA48-0FBB95A25898}" presName="rootConnector" presStyleLbl="node4" presStyleIdx="37" presStyleCnt="54"/>
      <dgm:spPr/>
    </dgm:pt>
    <dgm:pt modelId="{3537EF64-56CA-4D78-90D5-2D6DC18C457A}" type="pres">
      <dgm:prSet presAssocID="{8C9F47E6-E937-4CF7-BA48-0FBB95A25898}" presName="hierChild4" presStyleCnt="0"/>
      <dgm:spPr/>
    </dgm:pt>
    <dgm:pt modelId="{768C86AD-A998-490E-9B86-3A38DC8A2047}" type="pres">
      <dgm:prSet presAssocID="{8C9F47E6-E937-4CF7-BA48-0FBB95A25898}" presName="hierChild5" presStyleCnt="0"/>
      <dgm:spPr/>
    </dgm:pt>
    <dgm:pt modelId="{E81C4E56-F0D8-45C1-9759-C32FC0E2D564}" type="pres">
      <dgm:prSet presAssocID="{F1CA0698-7BCD-4931-A4C6-07557854E6CA}" presName="Name50" presStyleLbl="parChTrans1D4" presStyleIdx="38" presStyleCnt="54"/>
      <dgm:spPr/>
    </dgm:pt>
    <dgm:pt modelId="{3F4FF36C-0173-49B2-9E71-8DA62242D781}" type="pres">
      <dgm:prSet presAssocID="{152D3853-667F-44B9-BE26-8B34A5DE24A8}" presName="hierRoot2" presStyleCnt="0">
        <dgm:presLayoutVars>
          <dgm:hierBranch val="init"/>
        </dgm:presLayoutVars>
      </dgm:prSet>
      <dgm:spPr/>
    </dgm:pt>
    <dgm:pt modelId="{E7E8691D-4422-4048-ACFD-B0F3FBCC1EAA}" type="pres">
      <dgm:prSet presAssocID="{152D3853-667F-44B9-BE26-8B34A5DE24A8}" presName="rootComposite" presStyleCnt="0"/>
      <dgm:spPr/>
    </dgm:pt>
    <dgm:pt modelId="{F14AE1A2-5CDF-421D-8052-8A7D81274196}" type="pres">
      <dgm:prSet presAssocID="{152D3853-667F-44B9-BE26-8B34A5DE24A8}" presName="rootText" presStyleLbl="node4" presStyleIdx="38" presStyleCnt="54" custScaleY="231785" custLinFactNeighborY="-14676">
        <dgm:presLayoutVars>
          <dgm:chPref val="3"/>
        </dgm:presLayoutVars>
      </dgm:prSet>
      <dgm:spPr/>
    </dgm:pt>
    <dgm:pt modelId="{2EEE00F5-1CF9-463D-87AA-75045F324717}" type="pres">
      <dgm:prSet presAssocID="{152D3853-667F-44B9-BE26-8B34A5DE24A8}" presName="rootConnector" presStyleLbl="node4" presStyleIdx="38" presStyleCnt="54"/>
      <dgm:spPr/>
    </dgm:pt>
    <dgm:pt modelId="{C96DD761-BC05-4183-A532-2F1BC87D68AA}" type="pres">
      <dgm:prSet presAssocID="{152D3853-667F-44B9-BE26-8B34A5DE24A8}" presName="hierChild4" presStyleCnt="0"/>
      <dgm:spPr/>
    </dgm:pt>
    <dgm:pt modelId="{66DEDB98-0A9F-4562-B79B-61EFBA3C1783}" type="pres">
      <dgm:prSet presAssocID="{152D3853-667F-44B9-BE26-8B34A5DE24A8}" presName="hierChild5" presStyleCnt="0"/>
      <dgm:spPr/>
    </dgm:pt>
    <dgm:pt modelId="{9D01FB6D-D22F-47CC-B20B-1B1AF80F03E2}" type="pres">
      <dgm:prSet presAssocID="{3C3B1246-8843-4736-AFAC-ED5990C618ED}" presName="Name50" presStyleLbl="parChTrans1D4" presStyleIdx="39" presStyleCnt="54"/>
      <dgm:spPr/>
    </dgm:pt>
    <dgm:pt modelId="{9F552934-D5CE-45A1-AF61-80B90172D842}" type="pres">
      <dgm:prSet presAssocID="{8B54DAEB-8540-4CF5-AB55-83C751E906E6}" presName="hierRoot2" presStyleCnt="0">
        <dgm:presLayoutVars>
          <dgm:hierBranch val="init"/>
        </dgm:presLayoutVars>
      </dgm:prSet>
      <dgm:spPr/>
    </dgm:pt>
    <dgm:pt modelId="{E2D78B7C-37E7-4FCC-A01A-1A92F601AE02}" type="pres">
      <dgm:prSet presAssocID="{8B54DAEB-8540-4CF5-AB55-83C751E906E6}" presName="rootComposite" presStyleCnt="0"/>
      <dgm:spPr/>
    </dgm:pt>
    <dgm:pt modelId="{19F9521A-9743-45A8-A7F5-FC23AC8E4DB1}" type="pres">
      <dgm:prSet presAssocID="{8B54DAEB-8540-4CF5-AB55-83C751E906E6}" presName="rootText" presStyleLbl="node4" presStyleIdx="39" presStyleCnt="54" custScaleY="202532" custLinFactNeighborY="-27516">
        <dgm:presLayoutVars>
          <dgm:chPref val="3"/>
        </dgm:presLayoutVars>
      </dgm:prSet>
      <dgm:spPr/>
    </dgm:pt>
    <dgm:pt modelId="{3C0E7E42-66AC-434F-9357-78FAB2E180A4}" type="pres">
      <dgm:prSet presAssocID="{8B54DAEB-8540-4CF5-AB55-83C751E906E6}" presName="rootConnector" presStyleLbl="node4" presStyleIdx="39" presStyleCnt="54"/>
      <dgm:spPr/>
    </dgm:pt>
    <dgm:pt modelId="{088495D7-11B9-4542-9B0D-DA93953642EA}" type="pres">
      <dgm:prSet presAssocID="{8B54DAEB-8540-4CF5-AB55-83C751E906E6}" presName="hierChild4" presStyleCnt="0"/>
      <dgm:spPr/>
    </dgm:pt>
    <dgm:pt modelId="{5B4CFD36-5942-4AA8-B0D9-C5EE5D0EDD46}" type="pres">
      <dgm:prSet presAssocID="{8B54DAEB-8540-4CF5-AB55-83C751E906E6}" presName="hierChild5" presStyleCnt="0"/>
      <dgm:spPr/>
    </dgm:pt>
    <dgm:pt modelId="{A50C7930-5598-4344-B20A-793710520331}" type="pres">
      <dgm:prSet presAssocID="{BFC6927E-5A53-4CB8-BACA-EDCAA6DA0F06}" presName="Name50" presStyleLbl="parChTrans1D4" presStyleIdx="40" presStyleCnt="54"/>
      <dgm:spPr/>
    </dgm:pt>
    <dgm:pt modelId="{FE76A28B-AE06-40F5-B770-58AEBA6CA6AB}" type="pres">
      <dgm:prSet presAssocID="{775DA86C-463A-411F-BA1A-F041235D4438}" presName="hierRoot2" presStyleCnt="0">
        <dgm:presLayoutVars>
          <dgm:hierBranch val="init"/>
        </dgm:presLayoutVars>
      </dgm:prSet>
      <dgm:spPr/>
    </dgm:pt>
    <dgm:pt modelId="{3C9D08F2-C799-42ED-A918-7D9070A243E7}" type="pres">
      <dgm:prSet presAssocID="{775DA86C-463A-411F-BA1A-F041235D4438}" presName="rootComposite" presStyleCnt="0"/>
      <dgm:spPr/>
    </dgm:pt>
    <dgm:pt modelId="{78BE6CB4-135A-4B9F-B6D6-A8709DFB2615}" type="pres">
      <dgm:prSet presAssocID="{775DA86C-463A-411F-BA1A-F041235D4438}" presName="rootText" presStyleLbl="node4" presStyleIdx="40" presStyleCnt="54" custScaleY="175241" custLinFactNeighborY="-34854">
        <dgm:presLayoutVars>
          <dgm:chPref val="3"/>
        </dgm:presLayoutVars>
      </dgm:prSet>
      <dgm:spPr/>
    </dgm:pt>
    <dgm:pt modelId="{C10516BF-63E6-47B0-B99D-1240FDDBE059}" type="pres">
      <dgm:prSet presAssocID="{775DA86C-463A-411F-BA1A-F041235D4438}" presName="rootConnector" presStyleLbl="node4" presStyleIdx="40" presStyleCnt="54"/>
      <dgm:spPr/>
    </dgm:pt>
    <dgm:pt modelId="{1F37A6B7-F27A-466D-BFA1-B297455FC1CD}" type="pres">
      <dgm:prSet presAssocID="{775DA86C-463A-411F-BA1A-F041235D4438}" presName="hierChild4" presStyleCnt="0"/>
      <dgm:spPr/>
    </dgm:pt>
    <dgm:pt modelId="{4C43A0F8-AD34-4134-8F7F-BB025E075B88}" type="pres">
      <dgm:prSet presAssocID="{775DA86C-463A-411F-BA1A-F041235D4438}" presName="hierChild5" presStyleCnt="0"/>
      <dgm:spPr/>
    </dgm:pt>
    <dgm:pt modelId="{A70513C9-E5F4-48D2-BE96-B8CA1C28DD0E}" type="pres">
      <dgm:prSet presAssocID="{4E788C49-FB60-4255-BF3E-6F05C582012D}" presName="Name50" presStyleLbl="parChTrans1D4" presStyleIdx="41" presStyleCnt="54"/>
      <dgm:spPr/>
    </dgm:pt>
    <dgm:pt modelId="{70F618A6-8611-49C0-A1F1-26B8186CC20F}" type="pres">
      <dgm:prSet presAssocID="{BC96B336-979B-4EC1-BA68-8492D5EE3221}" presName="hierRoot2" presStyleCnt="0">
        <dgm:presLayoutVars>
          <dgm:hierBranch val="init"/>
        </dgm:presLayoutVars>
      </dgm:prSet>
      <dgm:spPr/>
    </dgm:pt>
    <dgm:pt modelId="{630DD0CB-EE2E-4372-A628-D48235F272D4}" type="pres">
      <dgm:prSet presAssocID="{BC96B336-979B-4EC1-BA68-8492D5EE3221}" presName="rootComposite" presStyleCnt="0"/>
      <dgm:spPr/>
    </dgm:pt>
    <dgm:pt modelId="{BB45D976-5486-4AE8-8560-B68765614DF4}" type="pres">
      <dgm:prSet presAssocID="{BC96B336-979B-4EC1-BA68-8492D5EE3221}" presName="rootText" presStyleLbl="node4" presStyleIdx="41" presStyleCnt="54" custScaleX="100011" custScaleY="198794" custLinFactNeighborX="-1834" custLinFactNeighborY="-49530">
        <dgm:presLayoutVars>
          <dgm:chPref val="3"/>
        </dgm:presLayoutVars>
      </dgm:prSet>
      <dgm:spPr/>
    </dgm:pt>
    <dgm:pt modelId="{59D6CF5A-8157-4770-ABC7-2C99B4BFD31F}" type="pres">
      <dgm:prSet presAssocID="{BC96B336-979B-4EC1-BA68-8492D5EE3221}" presName="rootConnector" presStyleLbl="node4" presStyleIdx="41" presStyleCnt="54"/>
      <dgm:spPr/>
    </dgm:pt>
    <dgm:pt modelId="{ECDFB382-B673-4C2C-A813-1E89484C9F38}" type="pres">
      <dgm:prSet presAssocID="{BC96B336-979B-4EC1-BA68-8492D5EE3221}" presName="hierChild4" presStyleCnt="0"/>
      <dgm:spPr/>
    </dgm:pt>
    <dgm:pt modelId="{4CBC56C2-AB72-42BC-B433-DCA61A5B244A}" type="pres">
      <dgm:prSet presAssocID="{BC96B336-979B-4EC1-BA68-8492D5EE3221}" presName="hierChild5" presStyleCnt="0"/>
      <dgm:spPr/>
    </dgm:pt>
    <dgm:pt modelId="{23CB262E-7777-4A67-A512-5016758F8728}" type="pres">
      <dgm:prSet presAssocID="{D075FEB1-61A1-45CA-BBE9-9966DA89928B}" presName="hierChild5" presStyleCnt="0"/>
      <dgm:spPr/>
    </dgm:pt>
    <dgm:pt modelId="{B6B9C59D-805C-4DB9-8F5D-06CE2A2CAAFD}" type="pres">
      <dgm:prSet presAssocID="{C530C2F7-D0BD-489B-8EBD-6FF12A3BB024}" presName="Name37" presStyleLbl="parChTrans1D4" presStyleIdx="42" presStyleCnt="54"/>
      <dgm:spPr/>
    </dgm:pt>
    <dgm:pt modelId="{1C040339-9D1F-43A6-943E-5F21AB7940A6}" type="pres">
      <dgm:prSet presAssocID="{0647CBAD-7056-4A83-BF3D-AFA2EBBEB672}" presName="hierRoot2" presStyleCnt="0">
        <dgm:presLayoutVars>
          <dgm:hierBranch val="r"/>
        </dgm:presLayoutVars>
      </dgm:prSet>
      <dgm:spPr/>
    </dgm:pt>
    <dgm:pt modelId="{32A7658A-221D-42D8-BDD6-E99E0D32C240}" type="pres">
      <dgm:prSet presAssocID="{0647CBAD-7056-4A83-BF3D-AFA2EBBEB672}" presName="rootComposite" presStyleCnt="0"/>
      <dgm:spPr/>
    </dgm:pt>
    <dgm:pt modelId="{237BF868-1029-465D-A9C0-C10E5A23550D}" type="pres">
      <dgm:prSet presAssocID="{0647CBAD-7056-4A83-BF3D-AFA2EBBEB672}" presName="rootText" presStyleLbl="node4" presStyleIdx="42" presStyleCnt="54" custScaleX="112017" custScaleY="130006">
        <dgm:presLayoutVars>
          <dgm:chPref val="3"/>
        </dgm:presLayoutVars>
      </dgm:prSet>
      <dgm:spPr/>
    </dgm:pt>
    <dgm:pt modelId="{09C5794D-0AB0-4228-8410-2DEE1980B5D1}" type="pres">
      <dgm:prSet presAssocID="{0647CBAD-7056-4A83-BF3D-AFA2EBBEB672}" presName="rootConnector" presStyleLbl="node4" presStyleIdx="42" presStyleCnt="54"/>
      <dgm:spPr/>
    </dgm:pt>
    <dgm:pt modelId="{5D4469B8-D382-4C3F-9C75-F445D67101E1}" type="pres">
      <dgm:prSet presAssocID="{0647CBAD-7056-4A83-BF3D-AFA2EBBEB672}" presName="hierChild4" presStyleCnt="0"/>
      <dgm:spPr/>
    </dgm:pt>
    <dgm:pt modelId="{8B4DE494-EBF7-45D1-84BA-D59D9CB71755}" type="pres">
      <dgm:prSet presAssocID="{74867279-5411-4055-8C84-27CBE81AE377}" presName="Name50" presStyleLbl="parChTrans1D4" presStyleIdx="43" presStyleCnt="54"/>
      <dgm:spPr/>
    </dgm:pt>
    <dgm:pt modelId="{8D6D3AE8-293A-4847-8A45-44A68B39ECD4}" type="pres">
      <dgm:prSet presAssocID="{0EF8580E-5195-4986-9FDF-C7E9D6E126B6}" presName="hierRoot2" presStyleCnt="0">
        <dgm:presLayoutVars>
          <dgm:hierBranch val="init"/>
        </dgm:presLayoutVars>
      </dgm:prSet>
      <dgm:spPr/>
    </dgm:pt>
    <dgm:pt modelId="{B71236A0-FB2A-4A11-A6AD-3D46FC2DFAE1}" type="pres">
      <dgm:prSet presAssocID="{0EF8580E-5195-4986-9FDF-C7E9D6E126B6}" presName="rootComposite" presStyleCnt="0"/>
      <dgm:spPr/>
    </dgm:pt>
    <dgm:pt modelId="{359CB785-264A-4887-A0AA-FCD6B43F803A}" type="pres">
      <dgm:prSet presAssocID="{0EF8580E-5195-4986-9FDF-C7E9D6E126B6}" presName="rootText" presStyleLbl="node4" presStyleIdx="43" presStyleCnt="54" custScaleX="112901" custScaleY="167667" custLinFactNeighborY="-13679">
        <dgm:presLayoutVars>
          <dgm:chPref val="3"/>
        </dgm:presLayoutVars>
      </dgm:prSet>
      <dgm:spPr/>
    </dgm:pt>
    <dgm:pt modelId="{F5320DE1-6070-456F-811E-35D11A9E235C}" type="pres">
      <dgm:prSet presAssocID="{0EF8580E-5195-4986-9FDF-C7E9D6E126B6}" presName="rootConnector" presStyleLbl="node4" presStyleIdx="43" presStyleCnt="54"/>
      <dgm:spPr/>
    </dgm:pt>
    <dgm:pt modelId="{B426E581-1EBE-4A85-BD68-4FAA94125D3D}" type="pres">
      <dgm:prSet presAssocID="{0EF8580E-5195-4986-9FDF-C7E9D6E126B6}" presName="hierChild4" presStyleCnt="0"/>
      <dgm:spPr/>
    </dgm:pt>
    <dgm:pt modelId="{7A1739F2-AAF6-4B59-8BA5-98565F493CD7}" type="pres">
      <dgm:prSet presAssocID="{0EF8580E-5195-4986-9FDF-C7E9D6E126B6}" presName="hierChild5" presStyleCnt="0"/>
      <dgm:spPr/>
    </dgm:pt>
    <dgm:pt modelId="{A7FF4B64-2D56-4484-B982-84E0F669C27B}" type="pres">
      <dgm:prSet presAssocID="{FCE591B5-09EF-4470-8E66-B6B14197FF5C}" presName="Name50" presStyleLbl="parChTrans1D4" presStyleIdx="44" presStyleCnt="54"/>
      <dgm:spPr/>
    </dgm:pt>
    <dgm:pt modelId="{D7BD88AC-DFB9-4991-921E-BDD2798096C3}" type="pres">
      <dgm:prSet presAssocID="{6B6C183B-8520-4A4D-9A9F-D88F6E651F03}" presName="hierRoot2" presStyleCnt="0">
        <dgm:presLayoutVars>
          <dgm:hierBranch val="init"/>
        </dgm:presLayoutVars>
      </dgm:prSet>
      <dgm:spPr/>
    </dgm:pt>
    <dgm:pt modelId="{666B7719-6E03-4EDF-97AF-37EEFB99D63C}" type="pres">
      <dgm:prSet presAssocID="{6B6C183B-8520-4A4D-9A9F-D88F6E651F03}" presName="rootComposite" presStyleCnt="0"/>
      <dgm:spPr/>
    </dgm:pt>
    <dgm:pt modelId="{E69CA656-C486-4744-B4BD-349517186B92}" type="pres">
      <dgm:prSet presAssocID="{6B6C183B-8520-4A4D-9A9F-D88F6E651F03}" presName="rootText" presStyleLbl="node4" presStyleIdx="44" presStyleCnt="54" custScaleX="111725" custScaleY="134680" custLinFactNeighborY="-17588">
        <dgm:presLayoutVars>
          <dgm:chPref val="3"/>
        </dgm:presLayoutVars>
      </dgm:prSet>
      <dgm:spPr/>
    </dgm:pt>
    <dgm:pt modelId="{AE807A89-11EA-4A8B-B38B-28519F3225A4}" type="pres">
      <dgm:prSet presAssocID="{6B6C183B-8520-4A4D-9A9F-D88F6E651F03}" presName="rootConnector" presStyleLbl="node4" presStyleIdx="44" presStyleCnt="54"/>
      <dgm:spPr/>
    </dgm:pt>
    <dgm:pt modelId="{1D5C0440-F296-4E04-9CE2-C559BF9FA986}" type="pres">
      <dgm:prSet presAssocID="{6B6C183B-8520-4A4D-9A9F-D88F6E651F03}" presName="hierChild4" presStyleCnt="0"/>
      <dgm:spPr/>
    </dgm:pt>
    <dgm:pt modelId="{C54D4415-DAC3-42B8-90D9-7C6EAA006B28}" type="pres">
      <dgm:prSet presAssocID="{6B6C183B-8520-4A4D-9A9F-D88F6E651F03}" presName="hierChild5" presStyleCnt="0"/>
      <dgm:spPr/>
    </dgm:pt>
    <dgm:pt modelId="{7F4F07B3-AF83-4D9E-8CF9-69C62A984EF0}" type="pres">
      <dgm:prSet presAssocID="{E314BD54-7D6C-4811-A6DD-AB605523175F}" presName="Name50" presStyleLbl="parChTrans1D4" presStyleIdx="45" presStyleCnt="54"/>
      <dgm:spPr/>
    </dgm:pt>
    <dgm:pt modelId="{290A1E60-6A69-4AD7-8010-F3A2D31B3E1E}" type="pres">
      <dgm:prSet presAssocID="{2B138077-F41A-4B30-95B8-891756313D02}" presName="hierRoot2" presStyleCnt="0">
        <dgm:presLayoutVars>
          <dgm:hierBranch val="init"/>
        </dgm:presLayoutVars>
      </dgm:prSet>
      <dgm:spPr/>
    </dgm:pt>
    <dgm:pt modelId="{ACAA8393-2275-4A01-B0FA-B5F7FBA57E9C}" type="pres">
      <dgm:prSet presAssocID="{2B138077-F41A-4B30-95B8-891756313D02}" presName="rootComposite" presStyleCnt="0"/>
      <dgm:spPr/>
    </dgm:pt>
    <dgm:pt modelId="{C4EFC044-01B2-412D-812C-B0F051E122D5}" type="pres">
      <dgm:prSet presAssocID="{2B138077-F41A-4B30-95B8-891756313D02}" presName="rootText" presStyleLbl="node4" presStyleIdx="45" presStyleCnt="54" custScaleX="123934" custScaleY="217251" custLinFactNeighborX="-1954" custLinFactNeighborY="-25404">
        <dgm:presLayoutVars>
          <dgm:chPref val="3"/>
        </dgm:presLayoutVars>
      </dgm:prSet>
      <dgm:spPr/>
    </dgm:pt>
    <dgm:pt modelId="{DE6AEC75-21B7-4A93-9C76-4A4A9D6F984E}" type="pres">
      <dgm:prSet presAssocID="{2B138077-F41A-4B30-95B8-891756313D02}" presName="rootConnector" presStyleLbl="node4" presStyleIdx="45" presStyleCnt="54"/>
      <dgm:spPr/>
    </dgm:pt>
    <dgm:pt modelId="{71FD24E3-3CDA-45F3-AD57-B5A6C38F78C8}" type="pres">
      <dgm:prSet presAssocID="{2B138077-F41A-4B30-95B8-891756313D02}" presName="hierChild4" presStyleCnt="0"/>
      <dgm:spPr/>
    </dgm:pt>
    <dgm:pt modelId="{9C6890FF-C6DE-4A4E-9015-915526D46C5D}" type="pres">
      <dgm:prSet presAssocID="{2B138077-F41A-4B30-95B8-891756313D02}" presName="hierChild5" presStyleCnt="0"/>
      <dgm:spPr/>
    </dgm:pt>
    <dgm:pt modelId="{3E8E8DD7-1D00-444A-AC84-8D6C1EB0EC54}" type="pres">
      <dgm:prSet presAssocID="{6D84961E-A3C9-411A-8224-2DC655D59B20}" presName="Name50" presStyleLbl="parChTrans1D4" presStyleIdx="46" presStyleCnt="54"/>
      <dgm:spPr/>
    </dgm:pt>
    <dgm:pt modelId="{D02F7BC8-5620-4864-AB58-22BBC7EE089F}" type="pres">
      <dgm:prSet presAssocID="{55C0218F-CBA4-4E62-92C3-96BBE0725275}" presName="hierRoot2" presStyleCnt="0">
        <dgm:presLayoutVars>
          <dgm:hierBranch val="init"/>
        </dgm:presLayoutVars>
      </dgm:prSet>
      <dgm:spPr/>
    </dgm:pt>
    <dgm:pt modelId="{E0CD42F3-9533-422A-9A4A-1FD4EFF78E36}" type="pres">
      <dgm:prSet presAssocID="{55C0218F-CBA4-4E62-92C3-96BBE0725275}" presName="rootComposite" presStyleCnt="0"/>
      <dgm:spPr/>
    </dgm:pt>
    <dgm:pt modelId="{BFD10FB1-D2A9-4937-8730-F52ED4541BC7}" type="pres">
      <dgm:prSet presAssocID="{55C0218F-CBA4-4E62-92C3-96BBE0725275}" presName="rootText" presStyleLbl="node4" presStyleIdx="46" presStyleCnt="54" custScaleX="121315" custScaleY="193804" custLinFactNeighborX="-977" custLinFactNeighborY="-33221">
        <dgm:presLayoutVars>
          <dgm:chPref val="3"/>
        </dgm:presLayoutVars>
      </dgm:prSet>
      <dgm:spPr/>
    </dgm:pt>
    <dgm:pt modelId="{D1DF6ECD-C92D-4603-B277-589910C0F119}" type="pres">
      <dgm:prSet presAssocID="{55C0218F-CBA4-4E62-92C3-96BBE0725275}" presName="rootConnector" presStyleLbl="node4" presStyleIdx="46" presStyleCnt="54"/>
      <dgm:spPr/>
    </dgm:pt>
    <dgm:pt modelId="{A0DC64F3-A42D-4537-A3FC-22F52801C446}" type="pres">
      <dgm:prSet presAssocID="{55C0218F-CBA4-4E62-92C3-96BBE0725275}" presName="hierChild4" presStyleCnt="0"/>
      <dgm:spPr/>
    </dgm:pt>
    <dgm:pt modelId="{7713F451-AD90-4EE4-8C2C-F220588DC5F0}" type="pres">
      <dgm:prSet presAssocID="{55C0218F-CBA4-4E62-92C3-96BBE0725275}" presName="hierChild5" presStyleCnt="0"/>
      <dgm:spPr/>
    </dgm:pt>
    <dgm:pt modelId="{DCCA6ECE-A3B1-472F-B5D3-5580B9DAB72B}" type="pres">
      <dgm:prSet presAssocID="{EC273D5B-972C-42BF-83F4-F40006197129}" presName="Name50" presStyleLbl="parChTrans1D4" presStyleIdx="47" presStyleCnt="54"/>
      <dgm:spPr/>
    </dgm:pt>
    <dgm:pt modelId="{BD4CC3CC-3D21-45EF-8557-7F5E99441805}" type="pres">
      <dgm:prSet presAssocID="{CA154935-3616-4A8C-98AF-0F58A7A7C07A}" presName="hierRoot2" presStyleCnt="0">
        <dgm:presLayoutVars>
          <dgm:hierBranch val="init"/>
        </dgm:presLayoutVars>
      </dgm:prSet>
      <dgm:spPr/>
    </dgm:pt>
    <dgm:pt modelId="{C535D536-1ECE-4AF2-A874-C1CC7906B983}" type="pres">
      <dgm:prSet presAssocID="{CA154935-3616-4A8C-98AF-0F58A7A7C07A}" presName="rootComposite" presStyleCnt="0"/>
      <dgm:spPr/>
    </dgm:pt>
    <dgm:pt modelId="{CBA8AB39-A1D3-4F4E-B0A5-B7E51C1CF7FF}" type="pres">
      <dgm:prSet presAssocID="{CA154935-3616-4A8C-98AF-0F58A7A7C07A}" presName="rootText" presStyleLbl="node4" presStyleIdx="47" presStyleCnt="54" custScaleX="118213" custScaleY="184722" custLinFactNeighborX="1954" custLinFactNeighborY="-42991">
        <dgm:presLayoutVars>
          <dgm:chPref val="3"/>
        </dgm:presLayoutVars>
      </dgm:prSet>
      <dgm:spPr/>
    </dgm:pt>
    <dgm:pt modelId="{ED364889-E2B4-4955-8C4F-35E402709AEC}" type="pres">
      <dgm:prSet presAssocID="{CA154935-3616-4A8C-98AF-0F58A7A7C07A}" presName="rootConnector" presStyleLbl="node4" presStyleIdx="47" presStyleCnt="54"/>
      <dgm:spPr/>
    </dgm:pt>
    <dgm:pt modelId="{1AA31BEC-C861-44BD-898E-BF4A5EF60FD0}" type="pres">
      <dgm:prSet presAssocID="{CA154935-3616-4A8C-98AF-0F58A7A7C07A}" presName="hierChild4" presStyleCnt="0"/>
      <dgm:spPr/>
    </dgm:pt>
    <dgm:pt modelId="{4B850C97-98DA-432D-91A5-6FF284B1C373}" type="pres">
      <dgm:prSet presAssocID="{CA154935-3616-4A8C-98AF-0F58A7A7C07A}" presName="hierChild5" presStyleCnt="0"/>
      <dgm:spPr/>
    </dgm:pt>
    <dgm:pt modelId="{8813D5DD-E17B-4F69-9F86-31F7C6A1B975}" type="pres">
      <dgm:prSet presAssocID="{0647CBAD-7056-4A83-BF3D-AFA2EBBEB672}" presName="hierChild5" presStyleCnt="0"/>
      <dgm:spPr/>
    </dgm:pt>
    <dgm:pt modelId="{FE8C6A4C-B211-4FF2-98DB-9E8481A81605}" type="pres">
      <dgm:prSet presAssocID="{A712B5FC-F60A-45F3-9A6E-BD08C41EABC6}" presName="Name37" presStyleLbl="parChTrans1D4" presStyleIdx="48" presStyleCnt="54"/>
      <dgm:spPr/>
    </dgm:pt>
    <dgm:pt modelId="{8C1F2E8B-79FC-4778-B980-023E850CB362}" type="pres">
      <dgm:prSet presAssocID="{42F5F557-A11A-4C63-BB1C-484EEE1FC00E}" presName="hierRoot2" presStyleCnt="0">
        <dgm:presLayoutVars>
          <dgm:hierBranch val="r"/>
        </dgm:presLayoutVars>
      </dgm:prSet>
      <dgm:spPr/>
    </dgm:pt>
    <dgm:pt modelId="{8289423D-99F6-4869-82CA-A3E79F7E2860}" type="pres">
      <dgm:prSet presAssocID="{42F5F557-A11A-4C63-BB1C-484EEE1FC00E}" presName="rootComposite" presStyleCnt="0"/>
      <dgm:spPr/>
    </dgm:pt>
    <dgm:pt modelId="{CE3C74E3-3A28-4F7B-B851-089A2959FB8E}" type="pres">
      <dgm:prSet presAssocID="{42F5F557-A11A-4C63-BB1C-484EEE1FC00E}" presName="rootText" presStyleLbl="node4" presStyleIdx="48" presStyleCnt="54" custScaleX="130409" custScaleY="122050">
        <dgm:presLayoutVars>
          <dgm:chPref val="3"/>
        </dgm:presLayoutVars>
      </dgm:prSet>
      <dgm:spPr/>
    </dgm:pt>
    <dgm:pt modelId="{D56C8F1F-C640-400A-9C09-542CF756886E}" type="pres">
      <dgm:prSet presAssocID="{42F5F557-A11A-4C63-BB1C-484EEE1FC00E}" presName="rootConnector" presStyleLbl="node4" presStyleIdx="48" presStyleCnt="54"/>
      <dgm:spPr/>
    </dgm:pt>
    <dgm:pt modelId="{99E21B3F-B2E6-4F48-8DC1-2C6B553FDE51}" type="pres">
      <dgm:prSet presAssocID="{42F5F557-A11A-4C63-BB1C-484EEE1FC00E}" presName="hierChild4" presStyleCnt="0"/>
      <dgm:spPr/>
    </dgm:pt>
    <dgm:pt modelId="{0FA0B356-17C6-4FC0-A4A1-235C51E3FE72}" type="pres">
      <dgm:prSet presAssocID="{9833C4A5-497C-497B-B305-CB2298401CAE}" presName="Name50" presStyleLbl="parChTrans1D4" presStyleIdx="49" presStyleCnt="54"/>
      <dgm:spPr/>
    </dgm:pt>
    <dgm:pt modelId="{3BABE807-8BF9-4FA0-A3F8-364F8CDC237A}" type="pres">
      <dgm:prSet presAssocID="{8D70995C-7745-43C8-8282-34EAD84B02AB}" presName="hierRoot2" presStyleCnt="0">
        <dgm:presLayoutVars>
          <dgm:hierBranch val="init"/>
        </dgm:presLayoutVars>
      </dgm:prSet>
      <dgm:spPr/>
    </dgm:pt>
    <dgm:pt modelId="{77949E90-2282-48C2-A92F-8C4075AE260F}" type="pres">
      <dgm:prSet presAssocID="{8D70995C-7745-43C8-8282-34EAD84B02AB}" presName="rootComposite" presStyleCnt="0"/>
      <dgm:spPr/>
    </dgm:pt>
    <dgm:pt modelId="{981D9145-B881-410B-AB83-3EF2D6216F26}" type="pres">
      <dgm:prSet presAssocID="{8D70995C-7745-43C8-8282-34EAD84B02AB}" presName="rootText" presStyleLbl="node4" presStyleIdx="49" presStyleCnt="54" custScaleX="125638" custScaleY="180654">
        <dgm:presLayoutVars>
          <dgm:chPref val="3"/>
        </dgm:presLayoutVars>
      </dgm:prSet>
      <dgm:spPr/>
    </dgm:pt>
    <dgm:pt modelId="{4BF42CA6-2F47-432D-B47B-FE4734E3006F}" type="pres">
      <dgm:prSet presAssocID="{8D70995C-7745-43C8-8282-34EAD84B02AB}" presName="rootConnector" presStyleLbl="node4" presStyleIdx="49" presStyleCnt="54"/>
      <dgm:spPr/>
    </dgm:pt>
    <dgm:pt modelId="{BF240C65-9456-4141-AEB8-0603857B7C25}" type="pres">
      <dgm:prSet presAssocID="{8D70995C-7745-43C8-8282-34EAD84B02AB}" presName="hierChild4" presStyleCnt="0"/>
      <dgm:spPr/>
    </dgm:pt>
    <dgm:pt modelId="{EC42E669-2144-4C1E-92C9-9DC4E66599F3}" type="pres">
      <dgm:prSet presAssocID="{8D70995C-7745-43C8-8282-34EAD84B02AB}" presName="hierChild5" presStyleCnt="0"/>
      <dgm:spPr/>
    </dgm:pt>
    <dgm:pt modelId="{AE39198E-E990-4956-BCEC-537E778858B5}" type="pres">
      <dgm:prSet presAssocID="{810940E7-C169-4120-9FAB-DC794642792A}" presName="Name50" presStyleLbl="parChTrans1D4" presStyleIdx="50" presStyleCnt="54"/>
      <dgm:spPr/>
    </dgm:pt>
    <dgm:pt modelId="{D61A1FC3-64ED-4667-8805-B53D3D641FDA}" type="pres">
      <dgm:prSet presAssocID="{0AEF5977-E7C4-4678-98DE-1ECDCDF998D4}" presName="hierRoot2" presStyleCnt="0">
        <dgm:presLayoutVars>
          <dgm:hierBranch val="init"/>
        </dgm:presLayoutVars>
      </dgm:prSet>
      <dgm:spPr/>
    </dgm:pt>
    <dgm:pt modelId="{662C1415-8CDE-46AF-B8FE-E9E1124DA2E6}" type="pres">
      <dgm:prSet presAssocID="{0AEF5977-E7C4-4678-98DE-1ECDCDF998D4}" presName="rootComposite" presStyleCnt="0"/>
      <dgm:spPr/>
    </dgm:pt>
    <dgm:pt modelId="{17CC5EEA-D327-4549-BD0E-3DFAF7814E33}" type="pres">
      <dgm:prSet presAssocID="{0AEF5977-E7C4-4678-98DE-1ECDCDF998D4}" presName="rootText" presStyleLbl="node4" presStyleIdx="50" presStyleCnt="54" custScaleX="114145" custScaleY="115972">
        <dgm:presLayoutVars>
          <dgm:chPref val="3"/>
        </dgm:presLayoutVars>
      </dgm:prSet>
      <dgm:spPr/>
    </dgm:pt>
    <dgm:pt modelId="{3EB7AC39-ED36-4A3E-BADB-007CEDFD47EA}" type="pres">
      <dgm:prSet presAssocID="{0AEF5977-E7C4-4678-98DE-1ECDCDF998D4}" presName="rootConnector" presStyleLbl="node4" presStyleIdx="50" presStyleCnt="54"/>
      <dgm:spPr/>
    </dgm:pt>
    <dgm:pt modelId="{87C09E28-591D-4517-9BCD-E6CB09496EDC}" type="pres">
      <dgm:prSet presAssocID="{0AEF5977-E7C4-4678-98DE-1ECDCDF998D4}" presName="hierChild4" presStyleCnt="0"/>
      <dgm:spPr/>
    </dgm:pt>
    <dgm:pt modelId="{BD039B81-0587-4760-9914-AB7396ECED46}" type="pres">
      <dgm:prSet presAssocID="{0AEF5977-E7C4-4678-98DE-1ECDCDF998D4}" presName="hierChild5" presStyleCnt="0"/>
      <dgm:spPr/>
    </dgm:pt>
    <dgm:pt modelId="{FC09597B-A1E3-462D-949B-710B33A0994F}" type="pres">
      <dgm:prSet presAssocID="{CB8E4047-B18F-4DB3-B15C-E2BD26DB14EB}" presName="Name50" presStyleLbl="parChTrans1D4" presStyleIdx="51" presStyleCnt="54"/>
      <dgm:spPr/>
    </dgm:pt>
    <dgm:pt modelId="{C302A664-79AC-4966-ABF1-FDD4AC9F16BA}" type="pres">
      <dgm:prSet presAssocID="{C78AEAF4-8BA1-4434-8259-75928D3CE914}" presName="hierRoot2" presStyleCnt="0">
        <dgm:presLayoutVars>
          <dgm:hierBranch val="init"/>
        </dgm:presLayoutVars>
      </dgm:prSet>
      <dgm:spPr/>
    </dgm:pt>
    <dgm:pt modelId="{9C4D6442-E0D7-4F6F-8941-7C0A9DFC1CD9}" type="pres">
      <dgm:prSet presAssocID="{C78AEAF4-8BA1-4434-8259-75928D3CE914}" presName="rootComposite" presStyleCnt="0"/>
      <dgm:spPr/>
    </dgm:pt>
    <dgm:pt modelId="{7A0145AE-ABEB-45BA-A5DD-D3B05A1CE7AC}" type="pres">
      <dgm:prSet presAssocID="{C78AEAF4-8BA1-4434-8259-75928D3CE914}" presName="rootText" presStyleLbl="node4" presStyleIdx="51" presStyleCnt="54" custScaleX="129547" custScaleY="221162">
        <dgm:presLayoutVars>
          <dgm:chPref val="3"/>
        </dgm:presLayoutVars>
      </dgm:prSet>
      <dgm:spPr/>
    </dgm:pt>
    <dgm:pt modelId="{A51C84BA-137B-4148-9ADB-9453A732EB63}" type="pres">
      <dgm:prSet presAssocID="{C78AEAF4-8BA1-4434-8259-75928D3CE914}" presName="rootConnector" presStyleLbl="node4" presStyleIdx="51" presStyleCnt="54"/>
      <dgm:spPr/>
    </dgm:pt>
    <dgm:pt modelId="{8816891D-9A98-4B02-A410-DDB20E79FE49}" type="pres">
      <dgm:prSet presAssocID="{C78AEAF4-8BA1-4434-8259-75928D3CE914}" presName="hierChild4" presStyleCnt="0"/>
      <dgm:spPr/>
    </dgm:pt>
    <dgm:pt modelId="{DC1CBAD6-53A7-43A6-B717-0C3FA8253F2F}" type="pres">
      <dgm:prSet presAssocID="{C78AEAF4-8BA1-4434-8259-75928D3CE914}" presName="hierChild5" presStyleCnt="0"/>
      <dgm:spPr/>
    </dgm:pt>
    <dgm:pt modelId="{209FA23A-3D9E-4C95-B903-83D185EB6784}" type="pres">
      <dgm:prSet presAssocID="{93F6A42A-74A2-4C8D-9572-D72F1FE9D001}" presName="Name50" presStyleLbl="parChTrans1D4" presStyleIdx="52" presStyleCnt="54"/>
      <dgm:spPr/>
    </dgm:pt>
    <dgm:pt modelId="{F7BD0ABB-A589-4FD3-8705-ABAA4731F2B0}" type="pres">
      <dgm:prSet presAssocID="{1FEA0EDC-6984-49C1-B09E-3A8F86D29CAE}" presName="hierRoot2" presStyleCnt="0">
        <dgm:presLayoutVars>
          <dgm:hierBranch val="init"/>
        </dgm:presLayoutVars>
      </dgm:prSet>
      <dgm:spPr/>
    </dgm:pt>
    <dgm:pt modelId="{83068D93-0711-4373-8EC1-EA63B9578BE8}" type="pres">
      <dgm:prSet presAssocID="{1FEA0EDC-6984-49C1-B09E-3A8F86D29CAE}" presName="rootComposite" presStyleCnt="0"/>
      <dgm:spPr/>
    </dgm:pt>
    <dgm:pt modelId="{96EBB8A0-B5A4-4277-AB98-908776B3D246}" type="pres">
      <dgm:prSet presAssocID="{1FEA0EDC-6984-49C1-B09E-3A8F86D29CAE}" presName="rootText" presStyleLbl="node4" presStyleIdx="52" presStyleCnt="54" custScaleX="136466" custScaleY="196862" custLinFactNeighborY="1954">
        <dgm:presLayoutVars>
          <dgm:chPref val="3"/>
        </dgm:presLayoutVars>
      </dgm:prSet>
      <dgm:spPr/>
    </dgm:pt>
    <dgm:pt modelId="{2EEB1513-65B7-4556-AEAC-67D688B35F9F}" type="pres">
      <dgm:prSet presAssocID="{1FEA0EDC-6984-49C1-B09E-3A8F86D29CAE}" presName="rootConnector" presStyleLbl="node4" presStyleIdx="52" presStyleCnt="54"/>
      <dgm:spPr/>
    </dgm:pt>
    <dgm:pt modelId="{B3DFD01F-5CAA-4A1A-A393-7F8120BCD514}" type="pres">
      <dgm:prSet presAssocID="{1FEA0EDC-6984-49C1-B09E-3A8F86D29CAE}" presName="hierChild4" presStyleCnt="0"/>
      <dgm:spPr/>
    </dgm:pt>
    <dgm:pt modelId="{8D50FD0F-EB6A-4342-9D6F-85017DE4B829}" type="pres">
      <dgm:prSet presAssocID="{1FEA0EDC-6984-49C1-B09E-3A8F86D29CAE}" presName="hierChild5" presStyleCnt="0"/>
      <dgm:spPr/>
    </dgm:pt>
    <dgm:pt modelId="{9C63133B-5281-4E92-A656-69E3F6014FE1}" type="pres">
      <dgm:prSet presAssocID="{FF3AA901-3659-4054-9443-C3DED8BE8004}" presName="Name50" presStyleLbl="parChTrans1D4" presStyleIdx="53" presStyleCnt="54"/>
      <dgm:spPr/>
    </dgm:pt>
    <dgm:pt modelId="{F3226D8A-A1BC-46CB-A194-3D3F8EEE8C2D}" type="pres">
      <dgm:prSet presAssocID="{2435E1EC-04AC-4953-A0B7-3A68F6F31237}" presName="hierRoot2" presStyleCnt="0">
        <dgm:presLayoutVars>
          <dgm:hierBranch val="init"/>
        </dgm:presLayoutVars>
      </dgm:prSet>
      <dgm:spPr/>
    </dgm:pt>
    <dgm:pt modelId="{E9DB4BB0-C11D-41B0-B1E5-F8C955C10BF6}" type="pres">
      <dgm:prSet presAssocID="{2435E1EC-04AC-4953-A0B7-3A68F6F31237}" presName="rootComposite" presStyleCnt="0"/>
      <dgm:spPr/>
    </dgm:pt>
    <dgm:pt modelId="{5E8DE7A4-4B31-4BA4-97D9-535C20B14998}" type="pres">
      <dgm:prSet presAssocID="{2435E1EC-04AC-4953-A0B7-3A68F6F31237}" presName="rootText" presStyleLbl="node4" presStyleIdx="53" presStyleCnt="54" custScaleX="129314" custScaleY="192818">
        <dgm:presLayoutVars>
          <dgm:chPref val="3"/>
        </dgm:presLayoutVars>
      </dgm:prSet>
      <dgm:spPr/>
    </dgm:pt>
    <dgm:pt modelId="{E0783F98-BFFB-4A3A-84C6-BEC252A502FA}" type="pres">
      <dgm:prSet presAssocID="{2435E1EC-04AC-4953-A0B7-3A68F6F31237}" presName="rootConnector" presStyleLbl="node4" presStyleIdx="53" presStyleCnt="54"/>
      <dgm:spPr/>
    </dgm:pt>
    <dgm:pt modelId="{691ACAAB-545B-4AF5-A6E8-F83742CA9F5E}" type="pres">
      <dgm:prSet presAssocID="{2435E1EC-04AC-4953-A0B7-3A68F6F31237}" presName="hierChild4" presStyleCnt="0"/>
      <dgm:spPr/>
    </dgm:pt>
    <dgm:pt modelId="{C7AB3145-09A9-4086-9993-2B61CF3AC69B}" type="pres">
      <dgm:prSet presAssocID="{2435E1EC-04AC-4953-A0B7-3A68F6F31237}" presName="hierChild5" presStyleCnt="0"/>
      <dgm:spPr/>
    </dgm:pt>
    <dgm:pt modelId="{7F1500A7-8226-4B6C-BCBD-68368E45013A}" type="pres">
      <dgm:prSet presAssocID="{42F5F557-A11A-4C63-BB1C-484EEE1FC00E}" presName="hierChild5" presStyleCnt="0"/>
      <dgm:spPr/>
    </dgm:pt>
    <dgm:pt modelId="{C6C6E64E-55FB-4770-9A3E-A6C91C90E3A1}" type="pres">
      <dgm:prSet presAssocID="{A548C555-1AA0-4DEE-BA1F-9E2072857EBE}" presName="hierChild5" presStyleCnt="0"/>
      <dgm:spPr/>
    </dgm:pt>
    <dgm:pt modelId="{7D29498A-4037-444F-A22E-98A36D51B179}" type="pres">
      <dgm:prSet presAssocID="{AAC882C8-0BD7-42FC-9EEA-49A51D141209}" presName="Name37" presStyleLbl="parChTrans1D3" presStyleIdx="3" presStyleCnt="6"/>
      <dgm:spPr/>
    </dgm:pt>
    <dgm:pt modelId="{9285215E-092B-4663-9190-3A8C19B9639C}" type="pres">
      <dgm:prSet presAssocID="{C1BB18DD-7AA0-488D-A84B-09BD6D8F86C0}" presName="hierRoot2" presStyleCnt="0">
        <dgm:presLayoutVars>
          <dgm:hierBranch val="init"/>
        </dgm:presLayoutVars>
      </dgm:prSet>
      <dgm:spPr/>
    </dgm:pt>
    <dgm:pt modelId="{8001E31A-353A-4DE7-9120-D94399A7B579}" type="pres">
      <dgm:prSet presAssocID="{C1BB18DD-7AA0-488D-A84B-09BD6D8F86C0}" presName="rootComposite" presStyleCnt="0"/>
      <dgm:spPr/>
    </dgm:pt>
    <dgm:pt modelId="{87E6FD92-629F-4063-BF33-5A1295F2E623}" type="pres">
      <dgm:prSet presAssocID="{C1BB18DD-7AA0-488D-A84B-09BD6D8F86C0}" presName="rootText" presStyleLbl="node3" presStyleIdx="3" presStyleCnt="6" custScaleX="143890" custScaleY="100000">
        <dgm:presLayoutVars>
          <dgm:chPref val="3"/>
        </dgm:presLayoutVars>
      </dgm:prSet>
      <dgm:spPr/>
    </dgm:pt>
    <dgm:pt modelId="{387B25C4-6E01-421B-8BFD-7AC7F634C804}" type="pres">
      <dgm:prSet presAssocID="{C1BB18DD-7AA0-488D-A84B-09BD6D8F86C0}" presName="rootConnector" presStyleLbl="node3" presStyleIdx="3" presStyleCnt="6"/>
      <dgm:spPr/>
    </dgm:pt>
    <dgm:pt modelId="{6F3806BE-43FE-4FD1-9EE0-41DEC025F9CF}" type="pres">
      <dgm:prSet presAssocID="{C1BB18DD-7AA0-488D-A84B-09BD6D8F86C0}" presName="hierChild4" presStyleCnt="0"/>
      <dgm:spPr/>
    </dgm:pt>
    <dgm:pt modelId="{E1259B2E-C7DC-4A76-B6E7-E55A0EB7D4E4}" type="pres">
      <dgm:prSet presAssocID="{C1BB18DD-7AA0-488D-A84B-09BD6D8F86C0}" presName="hierChild5" presStyleCnt="0"/>
      <dgm:spPr/>
    </dgm:pt>
    <dgm:pt modelId="{3F4586A5-C019-4C89-9521-52B87FB7A09A}" type="pres">
      <dgm:prSet presAssocID="{8B561FAA-B491-4D8B-90D7-98B2886D25BF}" presName="Name37" presStyleLbl="parChTrans1D3" presStyleIdx="4" presStyleCnt="6"/>
      <dgm:spPr/>
    </dgm:pt>
    <dgm:pt modelId="{F3426614-A29D-4482-B184-8E3B98D2AD09}" type="pres">
      <dgm:prSet presAssocID="{8F35D7DC-C8B3-4AF0-A62A-D0EE83270DE8}" presName="hierRoot2" presStyleCnt="0">
        <dgm:presLayoutVars>
          <dgm:hierBranch val="init"/>
        </dgm:presLayoutVars>
      </dgm:prSet>
      <dgm:spPr/>
    </dgm:pt>
    <dgm:pt modelId="{A09BFA00-5CAC-41C1-A897-76AF1C42BE0C}" type="pres">
      <dgm:prSet presAssocID="{8F35D7DC-C8B3-4AF0-A62A-D0EE83270DE8}" presName="rootComposite" presStyleCnt="0"/>
      <dgm:spPr/>
    </dgm:pt>
    <dgm:pt modelId="{ECB271CE-56E8-4684-95AD-237F32BE49A8}" type="pres">
      <dgm:prSet presAssocID="{8F35D7DC-C8B3-4AF0-A62A-D0EE83270DE8}" presName="rootText" presStyleLbl="node3" presStyleIdx="4" presStyleCnt="6" custScaleX="117721" custLinFactNeighborY="2299">
        <dgm:presLayoutVars>
          <dgm:chPref val="3"/>
        </dgm:presLayoutVars>
      </dgm:prSet>
      <dgm:spPr/>
    </dgm:pt>
    <dgm:pt modelId="{B6087C95-F21B-4353-8836-71340AA376DC}" type="pres">
      <dgm:prSet presAssocID="{8F35D7DC-C8B3-4AF0-A62A-D0EE83270DE8}" presName="rootConnector" presStyleLbl="node3" presStyleIdx="4" presStyleCnt="6"/>
      <dgm:spPr/>
    </dgm:pt>
    <dgm:pt modelId="{68B184C2-58FD-4416-9132-B3DE17A81A9B}" type="pres">
      <dgm:prSet presAssocID="{8F35D7DC-C8B3-4AF0-A62A-D0EE83270DE8}" presName="hierChild4" presStyleCnt="0"/>
      <dgm:spPr/>
    </dgm:pt>
    <dgm:pt modelId="{7328304D-EF78-4E5E-8BFB-DA443F85E6C4}" type="pres">
      <dgm:prSet presAssocID="{8F35D7DC-C8B3-4AF0-A62A-D0EE83270DE8}" presName="hierChild5" presStyleCnt="0"/>
      <dgm:spPr/>
    </dgm:pt>
    <dgm:pt modelId="{0F20D64C-A845-4769-957C-7B446A6AAE6A}" type="pres">
      <dgm:prSet presAssocID="{B4B4CD13-6DFD-4C23-A496-077996E2FB76}" presName="Name37" presStyleLbl="parChTrans1D3" presStyleIdx="5" presStyleCnt="6"/>
      <dgm:spPr/>
    </dgm:pt>
    <dgm:pt modelId="{91FD7E14-A1AF-46B5-BDA9-8F1A62C50858}" type="pres">
      <dgm:prSet presAssocID="{C897AAB7-7101-438C-A2F5-18F6874D2F7F}" presName="hierRoot2" presStyleCnt="0">
        <dgm:presLayoutVars>
          <dgm:hierBranch val="init"/>
        </dgm:presLayoutVars>
      </dgm:prSet>
      <dgm:spPr/>
    </dgm:pt>
    <dgm:pt modelId="{3A65C103-B886-4859-959E-137AD8BBD215}" type="pres">
      <dgm:prSet presAssocID="{C897AAB7-7101-438C-A2F5-18F6874D2F7F}" presName="rootComposite" presStyleCnt="0"/>
      <dgm:spPr/>
    </dgm:pt>
    <dgm:pt modelId="{26DC369A-D76B-49C1-B350-D029FEB04BB5}" type="pres">
      <dgm:prSet presAssocID="{C897AAB7-7101-438C-A2F5-18F6874D2F7F}" presName="rootText" presStyleLbl="node3" presStyleIdx="5" presStyleCnt="6" custScaleX="127131">
        <dgm:presLayoutVars>
          <dgm:chPref val="3"/>
        </dgm:presLayoutVars>
      </dgm:prSet>
      <dgm:spPr/>
    </dgm:pt>
    <dgm:pt modelId="{7883CD5D-D3B3-41AB-BBEB-F514E979A4DC}" type="pres">
      <dgm:prSet presAssocID="{C897AAB7-7101-438C-A2F5-18F6874D2F7F}" presName="rootConnector" presStyleLbl="node3" presStyleIdx="5" presStyleCnt="6"/>
      <dgm:spPr/>
    </dgm:pt>
    <dgm:pt modelId="{D882C7CC-9BDE-4BF9-83DB-1F690C50C07B}" type="pres">
      <dgm:prSet presAssocID="{C897AAB7-7101-438C-A2F5-18F6874D2F7F}" presName="hierChild4" presStyleCnt="0"/>
      <dgm:spPr/>
    </dgm:pt>
    <dgm:pt modelId="{15C40AF0-1EB8-40B6-8E40-D147ED831957}" type="pres">
      <dgm:prSet presAssocID="{C897AAB7-7101-438C-A2F5-18F6874D2F7F}" presName="hierChild5" presStyleCnt="0"/>
      <dgm:spPr/>
    </dgm:pt>
    <dgm:pt modelId="{7AADF363-AF64-4CF4-923A-2943AFA6A71C}" type="pres">
      <dgm:prSet presAssocID="{E587A9E6-1275-4FAF-9439-606F6CDDF9C2}" presName="hierChild5" presStyleCnt="0"/>
      <dgm:spPr/>
    </dgm:pt>
    <dgm:pt modelId="{BD402EF9-E9D9-4CFA-A349-8E3487D3B493}" type="pres">
      <dgm:prSet presAssocID="{161599AC-6498-421B-A829-CB50324A8B0F}" presName="hierChild3" presStyleCnt="0"/>
      <dgm:spPr/>
    </dgm:pt>
  </dgm:ptLst>
  <dgm:cxnLst>
    <dgm:cxn modelId="{16E75F01-98D8-4914-9AA9-6C377ECA146E}" type="presOf" srcId="{E0D48D68-F3CC-4330-8367-D54338E886ED}" destId="{70C5DD11-00F5-49CD-BB90-DF397AD88AA8}" srcOrd="0" destOrd="0" presId="urn:microsoft.com/office/officeart/2005/8/layout/orgChart1"/>
    <dgm:cxn modelId="{87E97F01-0940-433A-A056-8DB54CE087B1}" type="presOf" srcId="{9889F7C9-F85D-4D43-AF2C-068AD45644D8}" destId="{8A496A2C-4CAC-41E1-9FD3-7F6CE09EC1BF}" srcOrd="1" destOrd="0" presId="urn:microsoft.com/office/officeart/2005/8/layout/orgChart1"/>
    <dgm:cxn modelId="{7A470802-71A9-418A-8506-D1B3D70763B0}" type="presOf" srcId="{097D2492-150B-4ADC-AD7B-3CC5D0CFD777}" destId="{F71680B1-C8B0-4C88-B12C-21EF65FB4076}" srcOrd="1" destOrd="0" presId="urn:microsoft.com/office/officeart/2005/8/layout/orgChart1"/>
    <dgm:cxn modelId="{97D96B03-4586-46C9-9DB3-342CC9DCF697}" type="presOf" srcId="{154AB9CB-FD70-49C3-BC15-68A2EFE66CE7}" destId="{EB09F0E0-D98F-45EB-A23C-CE4C7AA6043D}" srcOrd="1" destOrd="0" presId="urn:microsoft.com/office/officeart/2005/8/layout/orgChart1"/>
    <dgm:cxn modelId="{1643CC03-D373-49BC-94DF-72EEA8E93368}" type="presOf" srcId="{558567D8-E6B6-44A5-B109-E18D328C4F65}" destId="{FF7F6A21-B8E4-4DCE-BA2D-38E440AC4033}" srcOrd="0" destOrd="0" presId="urn:microsoft.com/office/officeart/2005/8/layout/orgChart1"/>
    <dgm:cxn modelId="{0C5AE704-7A66-4F28-8402-11B7354F90E9}" type="presOf" srcId="{93F6A42A-74A2-4C8D-9572-D72F1FE9D001}" destId="{209FA23A-3D9E-4C95-B903-83D185EB6784}" srcOrd="0" destOrd="0" presId="urn:microsoft.com/office/officeart/2005/8/layout/orgChart1"/>
    <dgm:cxn modelId="{27F97C05-3850-465C-B2C5-962478CC224C}" type="presOf" srcId="{AA100C7C-CA35-4B90-99F7-D68E1B336C1B}" destId="{AF8F1115-9323-4F8C-B625-A937AE154A84}" srcOrd="0" destOrd="0" presId="urn:microsoft.com/office/officeart/2005/8/layout/orgChart1"/>
    <dgm:cxn modelId="{1FD08306-A6D3-4E93-8106-669EC9364D2D}" type="presOf" srcId="{B988103C-95C1-4ACF-AFE5-7ED33BB7D5C3}" destId="{F9327A87-867C-4F25-B8DC-B4A3F9A6ED0E}" srcOrd="0" destOrd="0" presId="urn:microsoft.com/office/officeart/2005/8/layout/orgChart1"/>
    <dgm:cxn modelId="{D33C0007-BC70-4553-BF05-3C59DBB8BEFF}" type="presOf" srcId="{19EA7EAA-5898-4AB2-8F24-8B0AE13DE431}" destId="{059CE3EF-F3A2-43E8-A567-230588C2F21A}" srcOrd="0" destOrd="0" presId="urn:microsoft.com/office/officeart/2005/8/layout/orgChart1"/>
    <dgm:cxn modelId="{89ADAF08-B951-4CB3-86D1-80CE8314979C}" type="presOf" srcId="{F969D1AD-7A74-459C-84F2-84F87192043C}" destId="{54E78AA1-68F0-4566-8B40-78DA68E4E346}" srcOrd="0" destOrd="0" presId="urn:microsoft.com/office/officeart/2005/8/layout/orgChart1"/>
    <dgm:cxn modelId="{87DA7F09-D7B8-45DD-891E-216013C09445}" srcId="{D075FEB1-61A1-45CA-BBE9-9966DA89928B}" destId="{152D3853-667F-44B9-BE26-8B34A5DE24A8}" srcOrd="1" destOrd="0" parTransId="{F1CA0698-7BCD-4931-A4C6-07557854E6CA}" sibTransId="{3BF5647D-39DD-4E23-969A-F556D83613A5}"/>
    <dgm:cxn modelId="{F40D840B-907E-4418-B5AF-BA715EADB5A6}" srcId="{9AB496DF-1D23-430E-B33A-C0C40D745632}" destId="{7864C594-4C9D-40D8-BBBA-7BAE435A92C0}" srcOrd="2" destOrd="0" parTransId="{711D1D41-E36B-4C9C-9F06-624C183D7A8B}" sibTransId="{CC3D96B2-B2F2-47F2-9D17-6EA121668C10}"/>
    <dgm:cxn modelId="{0B33C10B-4138-4330-9EE3-9436604BB0F2}" type="presOf" srcId="{F3D93062-626A-47DC-8E47-90DE3D6E3854}" destId="{C8FB4B87-D83F-4847-887A-9ABB7AC83E9E}" srcOrd="0" destOrd="0" presId="urn:microsoft.com/office/officeart/2005/8/layout/orgChart1"/>
    <dgm:cxn modelId="{4A9E180E-E937-4A11-A523-733B488FAEC1}" type="presOf" srcId="{92137406-3895-4CA0-ACFC-93CACE072536}" destId="{76ACD0B5-4B31-4259-AB9E-0801EBFE9E6A}" srcOrd="0" destOrd="0" presId="urn:microsoft.com/office/officeart/2005/8/layout/orgChart1"/>
    <dgm:cxn modelId="{7C9B3F0E-7A5D-46E1-8647-65024952D017}" type="presOf" srcId="{74867279-5411-4055-8C84-27CBE81AE377}" destId="{8B4DE494-EBF7-45D1-84BA-D59D9CB71755}" srcOrd="0" destOrd="0" presId="urn:microsoft.com/office/officeart/2005/8/layout/orgChart1"/>
    <dgm:cxn modelId="{9344B111-BEAF-42BA-8D31-8C22A45B3EEF}" type="presOf" srcId="{062F7885-4238-4C0A-88C6-3F5989C33FFF}" destId="{AE6BC83F-906C-4D6A-A642-310CB580F424}" srcOrd="0" destOrd="0" presId="urn:microsoft.com/office/officeart/2005/8/layout/orgChart1"/>
    <dgm:cxn modelId="{AF389D14-BDE8-476F-94A5-EF216A81D330}" srcId="{D075FEB1-61A1-45CA-BBE9-9966DA89928B}" destId="{BC96B336-979B-4EC1-BA68-8492D5EE3221}" srcOrd="4" destOrd="0" parTransId="{4E788C49-FB60-4255-BF3E-6F05C582012D}" sibTransId="{22F29C44-C7B8-4C43-A612-36F6C8A0733A}"/>
    <dgm:cxn modelId="{5F3CB214-CE32-4BDB-9962-39855B545CE5}" type="presOf" srcId="{0647CBAD-7056-4A83-BF3D-AFA2EBBEB672}" destId="{09C5794D-0AB0-4228-8410-2DEE1980B5D1}" srcOrd="1" destOrd="0" presId="urn:microsoft.com/office/officeart/2005/8/layout/orgChart1"/>
    <dgm:cxn modelId="{EBB4FE14-C8E5-45F5-BF8F-01067D6273A5}" srcId="{C439B648-F4EB-4A8E-9F3E-D32340EE02ED}" destId="{A57B119F-FB14-4F11-8278-A4A762FC914A}" srcOrd="2" destOrd="0" parTransId="{F2CABB4E-3319-40C1-B168-23D1DDB2EEFB}" sibTransId="{1697C97D-EA6E-482A-9405-1DDB0E5F8424}"/>
    <dgm:cxn modelId="{75FB3016-3141-4C1E-935A-21351ADFD1C3}" type="presOf" srcId="{1FEA0EDC-6984-49C1-B09E-3A8F86D29CAE}" destId="{2EEB1513-65B7-4556-AEAC-67D688B35F9F}" srcOrd="1" destOrd="0" presId="urn:microsoft.com/office/officeart/2005/8/layout/orgChart1"/>
    <dgm:cxn modelId="{99558A16-F190-4F4B-9810-BD8E2A0B9861}" type="presOf" srcId="{FCE591B5-09EF-4470-8E66-B6B14197FF5C}" destId="{A7FF4B64-2D56-4484-B982-84E0F669C27B}" srcOrd="0" destOrd="0" presId="urn:microsoft.com/office/officeart/2005/8/layout/orgChart1"/>
    <dgm:cxn modelId="{6A0D0118-292D-45BC-93DA-F3D549451EFE}" type="presOf" srcId="{8847B530-F1BD-40C6-8D5F-217162D0322E}" destId="{F359E282-B2D0-469E-B891-6C2872B0264E}" srcOrd="1" destOrd="0" presId="urn:microsoft.com/office/officeart/2005/8/layout/orgChart1"/>
    <dgm:cxn modelId="{45DB251A-5866-43D3-9C91-D4C394D0C73F}" type="presOf" srcId="{3D62BA93-2993-48FF-B2F0-89DE41A5A1E8}" destId="{208819A5-C5DC-44ED-BBE9-FF7204B8E621}" srcOrd="0" destOrd="0" presId="urn:microsoft.com/office/officeart/2005/8/layout/orgChart1"/>
    <dgm:cxn modelId="{983FA51A-7D2C-44DC-83F9-4D0437080CAE}" type="presOf" srcId="{92137406-3895-4CA0-ACFC-93CACE072536}" destId="{9107DDB8-73F7-47C7-A4DF-CA1AB9C7D5C7}" srcOrd="1" destOrd="0" presId="urn:microsoft.com/office/officeart/2005/8/layout/orgChart1"/>
    <dgm:cxn modelId="{1A28FB1C-F7BE-4AF4-A7A0-DBCA0B2D79BB}" type="presOf" srcId="{98778F4F-7C15-4FED-8046-3CC726CFB8A0}" destId="{52105D90-8D26-492C-9025-E35C4D28E006}" srcOrd="0" destOrd="0" presId="urn:microsoft.com/office/officeart/2005/8/layout/orgChart1"/>
    <dgm:cxn modelId="{E8459D20-D4F2-4B33-BF70-2CAF6ECD2542}" type="presOf" srcId="{8D70995C-7745-43C8-8282-34EAD84B02AB}" destId="{981D9145-B881-410B-AB83-3EF2D6216F26}" srcOrd="0" destOrd="0" presId="urn:microsoft.com/office/officeart/2005/8/layout/orgChart1"/>
    <dgm:cxn modelId="{8B138321-7F1C-45E4-BBBE-54B2FFEC55D8}" type="presOf" srcId="{8B54DAEB-8540-4CF5-AB55-83C751E906E6}" destId="{3C0E7E42-66AC-434F-9357-78FAB2E180A4}" srcOrd="1" destOrd="0" presId="urn:microsoft.com/office/officeart/2005/8/layout/orgChart1"/>
    <dgm:cxn modelId="{3DC4A321-90BD-4839-9D0F-764D236A8DE1}" srcId="{0647CBAD-7056-4A83-BF3D-AFA2EBBEB672}" destId="{55C0218F-CBA4-4E62-92C3-96BBE0725275}" srcOrd="3" destOrd="0" parTransId="{6D84961E-A3C9-411A-8224-2DC655D59B20}" sibTransId="{EDB11529-0344-4DEF-9428-B45A281CA034}"/>
    <dgm:cxn modelId="{EEAEEE22-B661-43E2-BD35-7D816A638AF4}" type="presOf" srcId="{DEAE8240-58DF-4592-95AD-68D992630662}" destId="{2864627D-9D9F-4EA9-B2C0-2F359A1E5AEB}" srcOrd="0" destOrd="0" presId="urn:microsoft.com/office/officeart/2005/8/layout/orgChart1"/>
    <dgm:cxn modelId="{71638323-EE07-4F9D-9860-D800E8E2724C}" type="presOf" srcId="{8F35D7DC-C8B3-4AF0-A62A-D0EE83270DE8}" destId="{ECB271CE-56E8-4684-95AD-237F32BE49A8}" srcOrd="0" destOrd="0" presId="urn:microsoft.com/office/officeart/2005/8/layout/orgChart1"/>
    <dgm:cxn modelId="{AFD09023-FFD6-4B6A-B953-6132CC01B627}" type="presOf" srcId="{D075FEB1-61A1-45CA-BBE9-9966DA89928B}" destId="{70D93815-49CD-410B-BCA8-CFA3D4D033F7}" srcOrd="0" destOrd="0" presId="urn:microsoft.com/office/officeart/2005/8/layout/orgChart1"/>
    <dgm:cxn modelId="{09625A24-BD6A-4CAD-8FE8-095E9EA466C1}" type="presOf" srcId="{110F9195-EA27-4E76-88ED-2038AC436529}" destId="{C333FDCB-20FB-4517-82F8-D3EEA36A005F}" srcOrd="1" destOrd="0" presId="urn:microsoft.com/office/officeart/2005/8/layout/orgChart1"/>
    <dgm:cxn modelId="{85445125-EEE0-4B1D-9F7D-5C59E39479D6}" type="presOf" srcId="{8C9F47E6-E937-4CF7-BA48-0FBB95A25898}" destId="{39D67267-DECA-4216-8653-D2D41C53F278}" srcOrd="0" destOrd="0" presId="urn:microsoft.com/office/officeart/2005/8/layout/orgChart1"/>
    <dgm:cxn modelId="{BDB67C25-A6C1-420E-8424-80FEC152BC81}" srcId="{045472F7-50B1-4D99-B9B4-0689E8F36CEB}" destId="{9E900203-6807-43EB-A84D-D72C40C27D2A}" srcOrd="1" destOrd="0" parTransId="{173697F8-1B72-4B86-A719-23DD876DF925}" sibTransId="{A7E9C36A-857F-4CAF-A1D3-20F94E2DAEF7}"/>
    <dgm:cxn modelId="{2D7DC325-E87B-4B8D-BC76-0FCFE8751444}" srcId="{9AB496DF-1D23-430E-B33A-C0C40D745632}" destId="{767CBBFE-0BA5-4139-AC94-D31D2077B41B}" srcOrd="0" destOrd="0" parTransId="{2CA9B5D7-0ADE-4A8A-8E91-BD729270B351}" sibTransId="{B7CEC5D7-6202-4C20-BC9B-20A8220C1C8D}"/>
    <dgm:cxn modelId="{248A0A26-14B0-44A3-8D9A-A15D5251BFF7}" type="presOf" srcId="{C1BB18DD-7AA0-488D-A84B-09BD6D8F86C0}" destId="{387B25C4-6E01-421B-8BFD-7AC7F634C804}" srcOrd="1" destOrd="0" presId="urn:microsoft.com/office/officeart/2005/8/layout/orgChart1"/>
    <dgm:cxn modelId="{B2DC6B27-4C3A-4FFA-93E4-3CC8950F0E65}" type="presOf" srcId="{1D927486-9F93-467E-8F2A-1F10C51CA347}" destId="{9F3291A8-29CA-4B3E-ACE3-435BD6D2ECEB}" srcOrd="1" destOrd="0" presId="urn:microsoft.com/office/officeart/2005/8/layout/orgChart1"/>
    <dgm:cxn modelId="{E1B20F28-641B-44C7-91E7-1D346A36CB6D}" type="presOf" srcId="{2DE34D48-65EC-4DF8-B576-346342F520D4}" destId="{2424BDA1-2B13-40FA-8539-9CA04A81FAA3}" srcOrd="0" destOrd="0" presId="urn:microsoft.com/office/officeart/2005/8/layout/orgChart1"/>
    <dgm:cxn modelId="{0CB8E528-74AC-4467-BAAB-57F22AA6FB7F}" type="presOf" srcId="{55C0218F-CBA4-4E62-92C3-96BBE0725275}" destId="{BFD10FB1-D2A9-4937-8730-F52ED4541BC7}" srcOrd="0" destOrd="0" presId="urn:microsoft.com/office/officeart/2005/8/layout/orgChart1"/>
    <dgm:cxn modelId="{E222DB2B-FDFC-439E-BF08-4243E72C8271}" type="presOf" srcId="{BFC6927E-5A53-4CB8-BACA-EDCAA6DA0F06}" destId="{A50C7930-5598-4344-B20A-793710520331}" srcOrd="0" destOrd="0" presId="urn:microsoft.com/office/officeart/2005/8/layout/orgChart1"/>
    <dgm:cxn modelId="{D432D72C-55AF-45B8-9665-6A3A86060294}" srcId="{85828D36-46CA-47D2-85FA-7384AF4A2F6C}" destId="{9889F7C9-F85D-4D43-AF2C-068AD45644D8}" srcOrd="3" destOrd="0" parTransId="{A80EF81F-1F41-4AF8-AF87-6ABAAC6BC4D5}" sibTransId="{2117978C-2B46-47BC-BEEB-07F2384D7ADF}"/>
    <dgm:cxn modelId="{601D3F2D-7B5F-4885-A091-29EC89A53584}" srcId="{B708E5EE-167D-4AAE-839F-CD43711E9EBD}" destId="{71A11ECE-F339-473E-B177-F1AD91711FD0}" srcOrd="4" destOrd="0" parTransId="{93AF9D3E-A743-47E4-9DEE-50303856DA35}" sibTransId="{75F1D5B1-7D89-4D82-8859-38E171F3BE66}"/>
    <dgm:cxn modelId="{31B4F32D-AA08-4EF1-B71C-28C26C66D918}" srcId="{C439B648-F4EB-4A8E-9F3E-D32340EE02ED}" destId="{ACD27F46-9424-4A8A-B83C-6E97B6D40224}" srcOrd="0" destOrd="0" parTransId="{2DE34D48-65EC-4DF8-B576-346342F520D4}" sibTransId="{32F64669-9DB8-4243-BFC2-E094BD56CEAE}"/>
    <dgm:cxn modelId="{66EE0B30-73BE-4891-9E17-D6BC2FD091E8}" type="presOf" srcId="{D03EF8B3-1858-4471-97E4-8ADF7B2FFE59}" destId="{E882957E-9A8F-4B7F-87B7-1D1F01DFAADD}" srcOrd="0" destOrd="0" presId="urn:microsoft.com/office/officeart/2005/8/layout/orgChart1"/>
    <dgm:cxn modelId="{10B16130-1EF0-4DC4-B8DD-0B994923CF41}" type="presOf" srcId="{767CBBFE-0BA5-4139-AC94-D31D2077B41B}" destId="{BAFCAD98-D8D4-461D-AA0E-0883EE458AB5}" srcOrd="0" destOrd="0" presId="urn:microsoft.com/office/officeart/2005/8/layout/orgChart1"/>
    <dgm:cxn modelId="{3E6C4B30-905E-48AE-9BB3-F6938A56A2C8}" type="presOf" srcId="{810940E7-C169-4120-9FAB-DC794642792A}" destId="{AE39198E-E990-4956-BCEC-537E778858B5}" srcOrd="0" destOrd="0" presId="urn:microsoft.com/office/officeart/2005/8/layout/orgChart1"/>
    <dgm:cxn modelId="{244D6A31-D18F-49EE-B9DC-B92A9F222494}" type="presOf" srcId="{8847B530-F1BD-40C6-8D5F-217162D0322E}" destId="{3E3FCC43-9E43-4627-8C2A-FBFCB8F279A5}" srcOrd="0" destOrd="0" presId="urn:microsoft.com/office/officeart/2005/8/layout/orgChart1"/>
    <dgm:cxn modelId="{D5B6DC31-91F7-4AF1-AADD-21ACC500F171}" srcId="{161599AC-6498-421B-A829-CB50324A8B0F}" destId="{E587A9E6-1275-4FAF-9439-606F6CDDF9C2}" srcOrd="0" destOrd="0" parTransId="{E9D85498-9FD4-4B87-AFA2-0A7BB3E08357}" sibTransId="{7BC34570-00A7-4C37-BF4D-87DB33AE9BBB}"/>
    <dgm:cxn modelId="{B5D47133-9320-4DFC-8414-D59B23D084FC}" type="presOf" srcId="{750F7697-88F7-4CAD-AEF3-9A66382A34FC}" destId="{D4F84426-46EB-4DFE-B7B3-33C72C3EC2E6}" srcOrd="0" destOrd="0" presId="urn:microsoft.com/office/officeart/2005/8/layout/orgChart1"/>
    <dgm:cxn modelId="{18D48733-9F1B-4E54-9D0A-41152C9226CE}" type="presOf" srcId="{110F9195-EA27-4E76-88ED-2038AC436529}" destId="{7A3D9B4A-C1C0-4BEF-A8CB-8C2BDFE5B28A}" srcOrd="0" destOrd="0" presId="urn:microsoft.com/office/officeart/2005/8/layout/orgChart1"/>
    <dgm:cxn modelId="{8DE8D033-554A-49BF-B59E-D02F8F9DF4B8}" type="presOf" srcId="{0C26F2FC-CD1E-4269-82C1-19C6FEEB1A17}" destId="{99786FFF-4A3E-46C5-AAA7-B61DF7C00373}" srcOrd="0" destOrd="0" presId="urn:microsoft.com/office/officeart/2005/8/layout/orgChart1"/>
    <dgm:cxn modelId="{141DBF37-3563-4FD9-BC7A-F5CE2C45B0FB}" type="presOf" srcId="{CB8E4047-B18F-4DB3-B15C-E2BD26DB14EB}" destId="{FC09597B-A1E3-462D-949B-710B33A0994F}" srcOrd="0" destOrd="0" presId="urn:microsoft.com/office/officeart/2005/8/layout/orgChart1"/>
    <dgm:cxn modelId="{6ADBF637-5352-4748-A6DE-85565FE2EBD6}" type="presOf" srcId="{DA0AEE8A-783A-40B1-B72B-86C36CE26569}" destId="{04374E7E-247C-4FF4-B780-BF860EBFF405}" srcOrd="1" destOrd="0" presId="urn:microsoft.com/office/officeart/2005/8/layout/orgChart1"/>
    <dgm:cxn modelId="{259E9C38-ED2E-4119-BA1B-68A6273FFDFF}" type="presOf" srcId="{610164FF-4D89-455A-AE0E-0706D5AD56EA}" destId="{DB8E5242-791A-4C4F-8F06-1B1C462E3D5B}" srcOrd="1" destOrd="0" presId="urn:microsoft.com/office/officeart/2005/8/layout/orgChart1"/>
    <dgm:cxn modelId="{2773BA38-DF6E-489E-9115-D4183ECF739B}" type="presOf" srcId="{C1BB18DD-7AA0-488D-A84B-09BD6D8F86C0}" destId="{87E6FD92-629F-4063-BF33-5A1295F2E623}" srcOrd="0" destOrd="0" presId="urn:microsoft.com/office/officeart/2005/8/layout/orgChart1"/>
    <dgm:cxn modelId="{A3DB693B-6979-4663-97A2-74AE29ECB33C}" srcId="{9AB496DF-1D23-430E-B33A-C0C40D745632}" destId="{4CED768D-38C0-4824-84CF-40AD73A68D62}" srcOrd="1" destOrd="0" parTransId="{5818D3AB-1964-4177-9C65-C9CB0A304628}" sibTransId="{831AF07C-6737-4D73-BBC7-22E8BCF498F9}"/>
    <dgm:cxn modelId="{55859F3C-DFBE-42EE-9535-68654D748B1B}" srcId="{0647CBAD-7056-4A83-BF3D-AFA2EBBEB672}" destId="{2B138077-F41A-4B30-95B8-891756313D02}" srcOrd="2" destOrd="0" parTransId="{E314BD54-7D6C-4811-A6DD-AB605523175F}" sibTransId="{DF465EAF-5EA4-4E85-8010-AE69FE52E335}"/>
    <dgm:cxn modelId="{BEFA9F3D-8DBF-43F6-AF52-F1DBBFDA72AC}" type="presOf" srcId="{5818D3AB-1964-4177-9C65-C9CB0A304628}" destId="{01417374-48E5-4BBA-AE26-3856787DDF09}" srcOrd="0" destOrd="0" presId="urn:microsoft.com/office/officeart/2005/8/layout/orgChart1"/>
    <dgm:cxn modelId="{91BDB53D-D2F4-422B-9952-7B9338E148F4}" type="presOf" srcId="{8B561FAA-B491-4D8B-90D7-98B2886D25BF}" destId="{3F4586A5-C019-4C89-9521-52B87FB7A09A}" srcOrd="0" destOrd="0" presId="urn:microsoft.com/office/officeart/2005/8/layout/orgChart1"/>
    <dgm:cxn modelId="{F767B03E-435B-47C8-9870-66F5CB02484B}" type="presOf" srcId="{9889F7C9-F85D-4D43-AF2C-068AD45644D8}" destId="{39313410-89F4-47D4-90F4-719C32433687}" srcOrd="0" destOrd="0" presId="urn:microsoft.com/office/officeart/2005/8/layout/orgChart1"/>
    <dgm:cxn modelId="{A2D17340-BCD8-4760-B854-F2725A950E62}" type="presOf" srcId="{2435E1EC-04AC-4953-A0B7-3A68F6F31237}" destId="{5E8DE7A4-4B31-4BA4-97D9-535C20B14998}" srcOrd="0" destOrd="0" presId="urn:microsoft.com/office/officeart/2005/8/layout/orgChart1"/>
    <dgm:cxn modelId="{BD22005B-B82C-4BB1-A51B-53F7B5D361DB}" type="presOf" srcId="{AAC882C8-0BD7-42FC-9EEA-49A51D141209}" destId="{7D29498A-4037-444F-A22E-98A36D51B179}" srcOrd="0" destOrd="0" presId="urn:microsoft.com/office/officeart/2005/8/layout/orgChart1"/>
    <dgm:cxn modelId="{1B89665B-6CFF-4BC4-B970-54DBFBF2FA97}" type="presOf" srcId="{B4B4CD13-6DFD-4C23-A496-077996E2FB76}" destId="{0F20D64C-A845-4769-957C-7B446A6AAE6A}" srcOrd="0" destOrd="0" presId="urn:microsoft.com/office/officeart/2005/8/layout/orgChart1"/>
    <dgm:cxn modelId="{15248F5B-13B3-4211-B75D-7D485E3CDDF7}" type="presOf" srcId="{154AB9CB-FD70-49C3-BC15-68A2EFE66CE7}" destId="{D677396B-C936-46A4-9B6A-A9FF8F8DA04A}" srcOrd="0" destOrd="0" presId="urn:microsoft.com/office/officeart/2005/8/layout/orgChart1"/>
    <dgm:cxn modelId="{FD01B95B-77E6-4E5A-B5C4-EB31720FC504}" type="presOf" srcId="{775DA86C-463A-411F-BA1A-F041235D4438}" destId="{78BE6CB4-135A-4B9F-B6D6-A8709DFB2615}" srcOrd="0" destOrd="0" presId="urn:microsoft.com/office/officeart/2005/8/layout/orgChart1"/>
    <dgm:cxn modelId="{63B5D65C-954A-44F4-8580-8B6F07A08E51}" type="presOf" srcId="{9B1DB074-C06D-4387-A4EA-4A84D6CF0FA4}" destId="{AF90B5FE-232B-4AFE-B64C-CED9B448DC22}" srcOrd="0" destOrd="0" presId="urn:microsoft.com/office/officeart/2005/8/layout/orgChart1"/>
    <dgm:cxn modelId="{424C6A5E-0C5C-482F-808E-1A906E4FEB22}" type="presOf" srcId="{EBA9052E-6E43-4945-B4B2-FB5E94E57525}" destId="{FBE06521-FD91-4CAF-97CF-5E4E650262BF}" srcOrd="1" destOrd="0" presId="urn:microsoft.com/office/officeart/2005/8/layout/orgChart1"/>
    <dgm:cxn modelId="{49A4465F-171C-41E0-B03B-30F557D61745}" type="presOf" srcId="{9E900203-6807-43EB-A84D-D72C40C27D2A}" destId="{1DB7374E-4F0F-4975-ABA3-6C5B02A1650F}" srcOrd="0" destOrd="0" presId="urn:microsoft.com/office/officeart/2005/8/layout/orgChart1"/>
    <dgm:cxn modelId="{FC0D1C60-07F7-42F2-8D7F-ADC0CC6258B7}" type="presOf" srcId="{045472F7-50B1-4D99-B9B4-0689E8F36CEB}" destId="{885359E3-8A85-43F5-9D04-B91F10F65197}" srcOrd="0" destOrd="0" presId="urn:microsoft.com/office/officeart/2005/8/layout/orgChart1"/>
    <dgm:cxn modelId="{C0471C42-41B0-4D4E-9C08-639D9DDF301B}" srcId="{A548C555-1AA0-4DEE-BA1F-9E2072857EBE}" destId="{C439B648-F4EB-4A8E-9F3E-D32340EE02ED}" srcOrd="3" destOrd="0" parTransId="{DE1336F4-1A4F-4C5A-9EF0-664F7E4C50D2}" sibTransId="{436FCCD9-7EA8-4747-93C2-9D6926942B11}"/>
    <dgm:cxn modelId="{D1A3D562-E206-40E9-B8C6-F1741F5A79E9}" type="presOf" srcId="{55C0218F-CBA4-4E62-92C3-96BBE0725275}" destId="{D1DF6ECD-C92D-4603-B277-589910C0F119}" srcOrd="1" destOrd="0" presId="urn:microsoft.com/office/officeart/2005/8/layout/orgChart1"/>
    <dgm:cxn modelId="{DEE40943-265A-4B9B-BB28-9D39F1517A7C}" type="presOf" srcId="{C897AAB7-7101-438C-A2F5-18F6874D2F7F}" destId="{26DC369A-D76B-49C1-B350-D029FEB04BB5}" srcOrd="0" destOrd="0" presId="urn:microsoft.com/office/officeart/2005/8/layout/orgChart1"/>
    <dgm:cxn modelId="{27316C63-F615-4CA1-83DF-5AB868B1B24F}" type="presOf" srcId="{A548C555-1AA0-4DEE-BA1F-9E2072857EBE}" destId="{F08C2C9A-93B4-49A7-92D4-60A5CA36886D}" srcOrd="0" destOrd="0" presId="urn:microsoft.com/office/officeart/2005/8/layout/orgChart1"/>
    <dgm:cxn modelId="{5726B663-F96E-49B5-AF0C-89A251FF4D29}" type="presOf" srcId="{4E788C49-FB60-4255-BF3E-6F05C582012D}" destId="{A70513C9-E5F4-48D2-BE96-B8CA1C28DD0E}" srcOrd="0" destOrd="0" presId="urn:microsoft.com/office/officeart/2005/8/layout/orgChart1"/>
    <dgm:cxn modelId="{F5DAE563-DEF0-45A3-ACF6-54AE26C13569}" type="presOf" srcId="{A9DD596E-DF2A-4B8E-BD1A-6DC819DDD077}" destId="{756C6050-51DB-48C8-BB9F-EBAE8A69A42E}" srcOrd="1" destOrd="0" presId="urn:microsoft.com/office/officeart/2005/8/layout/orgChart1"/>
    <dgm:cxn modelId="{E7AB2544-F6DA-41AE-8C7F-02977451D883}" type="presOf" srcId="{EC273D5B-972C-42BF-83F4-F40006197129}" destId="{DCCA6ECE-A3B1-472F-B5D3-5580B9DAB72B}" srcOrd="0" destOrd="0" presId="urn:microsoft.com/office/officeart/2005/8/layout/orgChart1"/>
    <dgm:cxn modelId="{291C6964-2CD9-42A1-987B-1DBEB5B83887}" type="presOf" srcId="{3C3B1246-8843-4736-AFAC-ED5990C618ED}" destId="{9D01FB6D-D22F-47CC-B20B-1B1AF80F03E2}" srcOrd="0" destOrd="0" presId="urn:microsoft.com/office/officeart/2005/8/layout/orgChart1"/>
    <dgm:cxn modelId="{E52FFA44-B6A6-43EF-AF52-2A350B3BE23E}" type="presOf" srcId="{33D705F0-EE02-46F1-89DC-C1A3D5681A9A}" destId="{E5680362-98B2-492B-BC71-ABE9713BF9A9}" srcOrd="0" destOrd="0" presId="urn:microsoft.com/office/officeart/2005/8/layout/orgChart1"/>
    <dgm:cxn modelId="{01F21945-FDD4-4878-A9E6-3D9FA09ADF51}" srcId="{9034E628-891D-467D-8227-AF26B7A354EB}" destId="{161599AC-6498-421B-A829-CB50324A8B0F}" srcOrd="1" destOrd="0" parTransId="{E9859C24-C687-4928-93D2-8DFBB0DF2BBC}" sibTransId="{EDC36EFA-C76F-4679-911D-042FE31BA4DC}"/>
    <dgm:cxn modelId="{C69D6145-FF7C-401E-AF0A-17C5AB0D9EFB}" type="presOf" srcId="{33D705F0-EE02-46F1-89DC-C1A3D5681A9A}" destId="{EDEDE705-65CB-45A0-9081-1E2CCD58695C}" srcOrd="1" destOrd="0" presId="urn:microsoft.com/office/officeart/2005/8/layout/orgChart1"/>
    <dgm:cxn modelId="{A367B345-D790-4AEA-900B-A841E7D1605C}" type="presOf" srcId="{078E6541-945A-4FDE-B82A-119D0BC1B482}" destId="{36D89E07-9849-4D0B-BA32-F10274ABD87A}" srcOrd="0" destOrd="0" presId="urn:microsoft.com/office/officeart/2005/8/layout/orgChart1"/>
    <dgm:cxn modelId="{3AD4D445-1ABD-4C40-A31B-441E0DD171E9}" type="presOf" srcId="{B01B6890-61D3-4C1E-8AA6-4F28BDC73DEA}" destId="{76963EDF-4BD4-4EE5-866F-4B1132A02751}" srcOrd="0" destOrd="0" presId="urn:microsoft.com/office/officeart/2005/8/layout/orgChart1"/>
    <dgm:cxn modelId="{33A39E46-CE01-4710-853E-457AEA710CEA}" srcId="{A548C555-1AA0-4DEE-BA1F-9E2072857EBE}" destId="{33D705F0-EE02-46F1-89DC-C1A3D5681A9A}" srcOrd="4" destOrd="0" parTransId="{F969D1AD-7A74-459C-84F2-84F87192043C}" sibTransId="{55B91B47-E53D-42FF-9611-143222D0C4CA}"/>
    <dgm:cxn modelId="{A017A046-B073-425B-93E7-050CF2EF9868}" type="presOf" srcId="{2435E1EC-04AC-4953-A0B7-3A68F6F31237}" destId="{E0783F98-BFFB-4A3A-84C6-BEC252A502FA}" srcOrd="1" destOrd="0" presId="urn:microsoft.com/office/officeart/2005/8/layout/orgChart1"/>
    <dgm:cxn modelId="{3E99F667-B97C-4E40-BE23-0DC783C14411}" type="presOf" srcId="{B95CFDAF-0507-4670-AD7F-BBC992E3B1B5}" destId="{D680E511-5EEF-4397-8BEB-3A1FFA4C66A2}" srcOrd="0" destOrd="0" presId="urn:microsoft.com/office/officeart/2005/8/layout/orgChart1"/>
    <dgm:cxn modelId="{22AA5B68-C4AA-4EDC-9D22-72B90181D85B}" type="presOf" srcId="{8D70995C-7745-43C8-8282-34EAD84B02AB}" destId="{4BF42CA6-2F47-432D-B47B-FE4734E3006F}" srcOrd="1" destOrd="0" presId="urn:microsoft.com/office/officeart/2005/8/layout/orgChart1"/>
    <dgm:cxn modelId="{9EDA0749-8AC1-4091-9571-45093C3AD72C}" type="presOf" srcId="{6B6C183B-8520-4A4D-9A9F-D88F6E651F03}" destId="{E69CA656-C486-4744-B4BD-349517186B92}" srcOrd="0" destOrd="0" presId="urn:microsoft.com/office/officeart/2005/8/layout/orgChart1"/>
    <dgm:cxn modelId="{FA879669-4D6B-4773-A879-79C5D5EFC1B1}" type="presOf" srcId="{E3A43782-816B-4407-A9DB-929F2E1A6B20}" destId="{55E83836-113F-4A9F-B125-C3AA5E167692}" srcOrd="0" destOrd="0" presId="urn:microsoft.com/office/officeart/2005/8/layout/orgChart1"/>
    <dgm:cxn modelId="{F285AE69-D06F-45DC-936C-CBD6169295B9}" type="presOf" srcId="{81B7BFBC-D9C9-437D-89BD-7F33C0252575}" destId="{2728229B-8552-434D-964C-8B4F2FEBF6EB}" srcOrd="0" destOrd="0" presId="urn:microsoft.com/office/officeart/2005/8/layout/orgChart1"/>
    <dgm:cxn modelId="{B496334B-DEB0-4E1C-B1A2-2B2850126597}" type="presOf" srcId="{83E11286-9AF5-45C5-AB0A-689EB91D233B}" destId="{033724F5-FD03-4C62-BB8B-A2488AFB910E}" srcOrd="0" destOrd="0" presId="urn:microsoft.com/office/officeart/2005/8/layout/orgChart1"/>
    <dgm:cxn modelId="{F138404B-F887-4C76-A2AA-C8B868D972E8}" type="presOf" srcId="{062CE651-5F26-4687-95BD-076DD4444B3D}" destId="{C8607249-2957-42C4-9E7A-564B1E9734E7}" srcOrd="0" destOrd="0" presId="urn:microsoft.com/office/officeart/2005/8/layout/orgChart1"/>
    <dgm:cxn modelId="{64D41D6C-A8AB-4CD7-A6B9-8E4FBEA56EC3}" type="presOf" srcId="{4CA80730-2BB1-4CB4-91D6-6E386CFFD409}" destId="{8DC0A448-09BB-4D92-89FD-549EB39FD2DF}" srcOrd="1" destOrd="0" presId="urn:microsoft.com/office/officeart/2005/8/layout/orgChart1"/>
    <dgm:cxn modelId="{F089884C-C150-4F2F-9124-6B37093ADCB9}" type="presOf" srcId="{0AEF5977-E7C4-4678-98DE-1ECDCDF998D4}" destId="{17CC5EEA-D327-4549-BD0E-3DFAF7814E33}" srcOrd="0" destOrd="0" presId="urn:microsoft.com/office/officeart/2005/8/layout/orgChart1"/>
    <dgm:cxn modelId="{C137DF6C-2CC2-415B-9942-414AC1A2769F}" type="presOf" srcId="{9E900203-6807-43EB-A84D-D72C40C27D2A}" destId="{CE240612-9D87-4173-8078-546F43C349A2}" srcOrd="1" destOrd="0" presId="urn:microsoft.com/office/officeart/2005/8/layout/orgChart1"/>
    <dgm:cxn modelId="{93FE044D-9FA8-4037-90EC-6FA9DD1D4477}" type="presOf" srcId="{152D3853-667F-44B9-BE26-8B34A5DE24A8}" destId="{2EEE00F5-1CF9-463D-87AA-75045F324717}" srcOrd="1" destOrd="0" presId="urn:microsoft.com/office/officeart/2005/8/layout/orgChart1"/>
    <dgm:cxn modelId="{D836806D-4A23-4879-A331-97861D7EA1EF}" srcId="{045472F7-50B1-4D99-B9B4-0689E8F36CEB}" destId="{154AB9CB-FD70-49C3-BC15-68A2EFE66CE7}" srcOrd="3" destOrd="0" parTransId="{98778F4F-7C15-4FED-8046-3CC726CFB8A0}" sibTransId="{7D3C6C7E-775D-484B-A02A-D8E3FFD4DFA6}"/>
    <dgm:cxn modelId="{FCF50D6F-73B2-40B0-8009-512984674D71}" type="presOf" srcId="{BC96B336-979B-4EC1-BA68-8492D5EE3221}" destId="{59D6CF5A-8157-4770-ABC7-2C99B4BFD31F}" srcOrd="1" destOrd="0" presId="urn:microsoft.com/office/officeart/2005/8/layout/orgChart1"/>
    <dgm:cxn modelId="{BD9B184F-C22C-4252-A229-850B2BCDEE3A}" srcId="{85828D36-46CA-47D2-85FA-7384AF4A2F6C}" destId="{A9DD596E-DF2A-4B8E-BD1A-6DC819DDD077}" srcOrd="2" destOrd="0" parTransId="{65663B59-8F22-49CF-A781-FD596146B5FD}" sibTransId="{3C762219-8FCD-4115-8569-7A13469D6D91}"/>
    <dgm:cxn modelId="{8980416F-E4C1-4859-B37E-5603AAC351B2}" srcId="{045472F7-50B1-4D99-B9B4-0689E8F36CEB}" destId="{610164FF-4D89-455A-AE0E-0706D5AD56EA}" srcOrd="4" destOrd="0" parTransId="{3D62BA93-2993-48FF-B2F0-89DE41A5A1E8}" sibTransId="{11B413CA-E1DC-4519-84E7-B75D9FC52BAE}"/>
    <dgm:cxn modelId="{D06E7350-CF9F-44BC-8960-41BF8DD0E80D}" srcId="{42F5F557-A11A-4C63-BB1C-484EEE1FC00E}" destId="{2435E1EC-04AC-4953-A0B7-3A68F6F31237}" srcOrd="4" destOrd="0" parTransId="{FF3AA901-3659-4054-9443-C3DED8BE8004}" sibTransId="{34D11E33-111E-4486-AABE-3356394C4725}"/>
    <dgm:cxn modelId="{FFA35571-8A29-430F-B125-0ED71114CDC8}" type="presOf" srcId="{2AFDE48B-2094-4C0A-8A58-D13807837442}" destId="{8A8E9CDA-76CE-4BBE-A6A0-83B77BBE5E28}" srcOrd="0" destOrd="0" presId="urn:microsoft.com/office/officeart/2005/8/layout/orgChart1"/>
    <dgm:cxn modelId="{43C38052-EFA9-4B88-B05B-F43CEC2306F9}" type="presOf" srcId="{91CE0CD4-4B91-4B70-8899-624D96F5E5EF}" destId="{D79780FF-2E40-40AE-9F08-5610824FCA98}" srcOrd="1" destOrd="0" presId="urn:microsoft.com/office/officeart/2005/8/layout/orgChart1"/>
    <dgm:cxn modelId="{96DE8073-E7A8-47BE-86FA-B10B6AEF32CB}" type="presOf" srcId="{7864C594-4C9D-40D8-BBBA-7BAE435A92C0}" destId="{E8CCBE6F-4C93-4C00-AA50-9097E7D92AB1}" srcOrd="0" destOrd="0" presId="urn:microsoft.com/office/officeart/2005/8/layout/orgChart1"/>
    <dgm:cxn modelId="{6B9AD753-411D-487A-BEF7-A34F9A67145F}" type="presOf" srcId="{0EF8580E-5195-4986-9FDF-C7E9D6E126B6}" destId="{359CB785-264A-4887-A0AA-FCD6B43F803A}" srcOrd="0" destOrd="0" presId="urn:microsoft.com/office/officeart/2005/8/layout/orgChart1"/>
    <dgm:cxn modelId="{AB9AC654-1968-4E84-8F9A-1EB5FDD3F390}" type="presOf" srcId="{1F3DD6A4-708D-4A00-8736-721A0C5FB758}" destId="{39F153BF-6F2D-4653-8945-7717BE36B3ED}" srcOrd="0" destOrd="0" presId="urn:microsoft.com/office/officeart/2005/8/layout/orgChart1"/>
    <dgm:cxn modelId="{32415B55-28B3-4622-A838-D8FE32715BCC}" type="presOf" srcId="{161599AC-6498-421B-A829-CB50324A8B0F}" destId="{F0D44E3F-2D90-4437-9152-7B3443A77F80}" srcOrd="1" destOrd="0" presId="urn:microsoft.com/office/officeart/2005/8/layout/orgChart1"/>
    <dgm:cxn modelId="{7361FB75-AB65-4E4C-B543-658E41283254}" type="presOf" srcId="{E587A9E6-1275-4FAF-9439-606F6CDDF9C2}" destId="{DF1BF79B-9863-423E-AB02-EBA133F7D9C4}" srcOrd="0" destOrd="0" presId="urn:microsoft.com/office/officeart/2005/8/layout/orgChart1"/>
    <dgm:cxn modelId="{13C85856-9173-43C7-8442-F59E75DB773B}" srcId="{C439B648-F4EB-4A8E-9F3E-D32340EE02ED}" destId="{DEAE8240-58DF-4592-95AD-68D992630662}" srcOrd="3" destOrd="0" parTransId="{DB0D1E70-DB38-46B9-BF29-CEBBE7194B1D}" sibTransId="{CAE8C8FE-11A4-4FDE-83FD-CF26CA3D6614}"/>
    <dgm:cxn modelId="{3023CB77-F112-4C8B-BA2B-A6E14BAAD884}" type="presOf" srcId="{423FD06E-60CC-41C3-BA4D-A5F49986BC49}" destId="{70D7C8D5-C767-4C61-AFAB-C72ACE7E4D22}" srcOrd="0" destOrd="0" presId="urn:microsoft.com/office/officeart/2005/8/layout/orgChart1"/>
    <dgm:cxn modelId="{2D464978-0196-494B-A36B-3ABF754881B8}" type="presOf" srcId="{775DA86C-463A-411F-BA1A-F041235D4438}" destId="{C10516BF-63E6-47B0-B99D-1240FDDBE059}" srcOrd="1" destOrd="0" presId="urn:microsoft.com/office/officeart/2005/8/layout/orgChart1"/>
    <dgm:cxn modelId="{666C9778-FB2B-474D-AFF0-8FD1976788AA}" type="presOf" srcId="{D075FEB1-61A1-45CA-BBE9-9966DA89928B}" destId="{9225E898-6ACF-4CCD-8F30-9F25801B618D}" srcOrd="1" destOrd="0" presId="urn:microsoft.com/office/officeart/2005/8/layout/orgChart1"/>
    <dgm:cxn modelId="{73B8345A-E0AB-4581-A656-7975CC200A33}" type="presOf" srcId="{0EF8580E-5195-4986-9FDF-C7E9D6E126B6}" destId="{F5320DE1-6070-456F-811E-35D11A9E235C}" srcOrd="1" destOrd="0" presId="urn:microsoft.com/office/officeart/2005/8/layout/orgChart1"/>
    <dgm:cxn modelId="{65879A5A-D319-4206-8B5D-6FFCE8A1A624}" type="presOf" srcId="{C439B648-F4EB-4A8E-9F3E-D32340EE02ED}" destId="{8BCE74E7-E391-4B11-9E94-6E9B9CAFD449}" srcOrd="0" destOrd="0" presId="urn:microsoft.com/office/officeart/2005/8/layout/orgChart1"/>
    <dgm:cxn modelId="{16E3A77A-4D13-4BEA-8693-A19BF0566A73}" srcId="{33D705F0-EE02-46F1-89DC-C1A3D5681A9A}" destId="{DA0AEE8A-783A-40B1-B72B-86C36CE26569}" srcOrd="3" destOrd="0" parTransId="{F3D93062-626A-47DC-8E47-90DE3D6E3854}" sibTransId="{F13A39FB-7716-4C38-9417-89295AB6730D}"/>
    <dgm:cxn modelId="{7577BC7C-7594-485A-8CC3-C92BD79AA8F5}" srcId="{A548C555-1AA0-4DEE-BA1F-9E2072857EBE}" destId="{85828D36-46CA-47D2-85FA-7384AF4A2F6C}" srcOrd="2" destOrd="0" parTransId="{D1F7D436-746F-4D3C-9B77-6B5EE2093E75}" sibTransId="{3853E73A-C44C-4526-8549-310CD69117A4}"/>
    <dgm:cxn modelId="{F705747F-B604-407C-A518-0A96F5CDDFB8}" type="presOf" srcId="{9AB496DF-1D23-430E-B33A-C0C40D745632}" destId="{1EC7F33A-ACD8-4F84-B76B-DDA56E17418A}" srcOrd="0" destOrd="0" presId="urn:microsoft.com/office/officeart/2005/8/layout/orgChart1"/>
    <dgm:cxn modelId="{9AF46B81-BEC8-4B6E-A5F7-607AC25B1A04}" type="presOf" srcId="{2B138077-F41A-4B30-95B8-891756313D02}" destId="{C4EFC044-01B2-412D-812C-B0F051E122D5}" srcOrd="0" destOrd="0" presId="urn:microsoft.com/office/officeart/2005/8/layout/orgChart1"/>
    <dgm:cxn modelId="{43234E81-6914-4471-AFC6-787AA38325EE}" srcId="{C439B648-F4EB-4A8E-9F3E-D32340EE02ED}" destId="{1D927486-9F93-467E-8F2A-1F10C51CA347}" srcOrd="4" destOrd="0" parTransId="{993C6028-AED0-43D5-ABF5-50F17519E881}" sibTransId="{DEEC16A3-C9DD-4B05-9AE2-13CD2FD21E3D}"/>
    <dgm:cxn modelId="{E54D0282-C2CF-487D-B6A5-0A9AF9A81922}" type="presOf" srcId="{D45D8684-97EB-4B79-8BEA-4DA74362FCCD}" destId="{C2F97555-BF49-4A07-B143-CF6AD8672AAF}" srcOrd="0" destOrd="0" presId="urn:microsoft.com/office/officeart/2005/8/layout/orgChart1"/>
    <dgm:cxn modelId="{74931482-A2A5-4013-9285-31F4E3D4A32E}" type="presOf" srcId="{DEAE8240-58DF-4592-95AD-68D992630662}" destId="{4C6893FE-C491-42E9-9EFC-C605E8456E85}" srcOrd="1" destOrd="0" presId="urn:microsoft.com/office/officeart/2005/8/layout/orgChart1"/>
    <dgm:cxn modelId="{C20A5E82-83C7-429C-BA36-E4DDF672271B}" type="presOf" srcId="{A57B119F-FB14-4F11-8278-A4A762FC914A}" destId="{DA6119F6-3A7D-4C97-91AA-C2139C37009D}" srcOrd="1" destOrd="0" presId="urn:microsoft.com/office/officeart/2005/8/layout/orgChart1"/>
    <dgm:cxn modelId="{2A4A4982-92FD-41FC-9C6C-3D9932323379}" srcId="{B708E5EE-167D-4AAE-839F-CD43711E9EBD}" destId="{92137406-3895-4CA0-ACFC-93CACE072536}" srcOrd="2" destOrd="0" parTransId="{C54AB86D-2D89-4A18-9C0C-BF5B1E6B11F7}" sibTransId="{96D802B7-6287-4DA4-AEFC-E151ACC31284}"/>
    <dgm:cxn modelId="{6A2B4F82-C596-4ED5-A6C3-DBEB0E7BF75E}" type="presOf" srcId="{AA100C7C-CA35-4B90-99F7-D68E1B336C1B}" destId="{2BAA1DD3-3EA4-4C14-A239-2F1211CD1DFA}" srcOrd="1" destOrd="0" presId="urn:microsoft.com/office/officeart/2005/8/layout/orgChart1"/>
    <dgm:cxn modelId="{75427782-4D61-4495-8123-59A731AFDEF5}" type="presOf" srcId="{9C7E5BA5-276E-40AD-9DE3-B7D20305A0F8}" destId="{E76281F2-1FAF-453F-8F11-C591536DA94F}" srcOrd="0" destOrd="0" presId="urn:microsoft.com/office/officeart/2005/8/layout/orgChart1"/>
    <dgm:cxn modelId="{53974183-AB80-4E56-AFAD-2D6DA772A432}" type="presOf" srcId="{88E5FAAD-A6F5-468A-BB95-26C0ABBF8A9C}" destId="{8AC47A71-8C73-407E-ABBB-4319D1D4E2DE}" srcOrd="0" destOrd="0" presId="urn:microsoft.com/office/officeart/2005/8/layout/orgChart1"/>
    <dgm:cxn modelId="{83E5C084-C3A1-49FC-8B76-7EF65F456E5F}" type="presOf" srcId="{7864C594-4C9D-40D8-BBBA-7BAE435A92C0}" destId="{FA8F69ED-6463-4227-94D1-882CF28FD58E}" srcOrd="1" destOrd="0" presId="urn:microsoft.com/office/officeart/2005/8/layout/orgChart1"/>
    <dgm:cxn modelId="{5F961686-7150-4216-B231-2EFE57149357}" type="presOf" srcId="{9034E628-891D-467D-8227-AF26B7A354EB}" destId="{63101457-1796-4628-A450-16F424A57F8C}" srcOrd="0" destOrd="0" presId="urn:microsoft.com/office/officeart/2005/8/layout/orgChart1"/>
    <dgm:cxn modelId="{673ED988-2FD7-4BFF-8753-1E9483B1BF36}" type="presOf" srcId="{B708E5EE-167D-4AAE-839F-CD43711E9EBD}" destId="{B1EAF3DC-BC47-4C28-8163-B55BCB212FF6}" srcOrd="1" destOrd="0" presId="urn:microsoft.com/office/officeart/2005/8/layout/orgChart1"/>
    <dgm:cxn modelId="{C35A0F89-DCE8-43CB-849F-C07408499D73}" type="presOf" srcId="{4CED768D-38C0-4824-84CF-40AD73A68D62}" destId="{8A798C95-AE79-4D34-8FFD-DCBE002FEF5E}" srcOrd="1" destOrd="0" presId="urn:microsoft.com/office/officeart/2005/8/layout/orgChart1"/>
    <dgm:cxn modelId="{43D44B8A-977C-4F95-9760-44926A8F2C60}" type="presOf" srcId="{0AEF5977-E7C4-4678-98DE-1ECDCDF998D4}" destId="{3EB7AC39-ED36-4A3E-BADB-007CEDFD47EA}" srcOrd="1" destOrd="0" presId="urn:microsoft.com/office/officeart/2005/8/layout/orgChart1"/>
    <dgm:cxn modelId="{51B4D48A-58F0-42E9-A029-036F4DE2AFAA}" type="presOf" srcId="{E314BD54-7D6C-4811-A6DD-AB605523175F}" destId="{7F4F07B3-AF83-4D9E-8CF9-69C62A984EF0}" srcOrd="0" destOrd="0" presId="urn:microsoft.com/office/officeart/2005/8/layout/orgChart1"/>
    <dgm:cxn modelId="{9F5C178C-847D-4917-8D2F-EAB8490B636D}" type="presOf" srcId="{5A771AD0-3071-41DA-BDF8-7D8360B81D6B}" destId="{38D78D21-027C-44F6-949A-3D7C73A54F56}" srcOrd="0" destOrd="0" presId="urn:microsoft.com/office/officeart/2005/8/layout/orgChart1"/>
    <dgm:cxn modelId="{2C478F8D-83C1-4B29-B67A-947DCE19D943}" type="presOf" srcId="{85828D36-46CA-47D2-85FA-7384AF4A2F6C}" destId="{BE5EED3B-96A0-4808-8137-E454F41A24E5}" srcOrd="0" destOrd="0" presId="urn:microsoft.com/office/officeart/2005/8/layout/orgChart1"/>
    <dgm:cxn modelId="{DCE7F18D-322C-4111-9941-35E93FE4ADB1}" srcId="{D075FEB1-61A1-45CA-BBE9-9966DA89928B}" destId="{8B54DAEB-8540-4CF5-AB55-83C751E906E6}" srcOrd="2" destOrd="0" parTransId="{3C3B1246-8843-4736-AFAC-ED5990C618ED}" sibTransId="{69567208-9C13-468E-A296-3F41213B44A8}"/>
    <dgm:cxn modelId="{AA48528E-96A1-43D0-A51E-7686AF97BCAB}" type="presOf" srcId="{C439B648-F4EB-4A8E-9F3E-D32340EE02ED}" destId="{709B4EC5-B851-4545-ADF1-3453D6CE6DF2}" srcOrd="1" destOrd="0" presId="urn:microsoft.com/office/officeart/2005/8/layout/orgChart1"/>
    <dgm:cxn modelId="{536AF08E-85FE-4297-84B6-14F7F5674FDF}" type="presOf" srcId="{C54AB86D-2D89-4A18-9C0C-BF5B1E6B11F7}" destId="{44F0BBE3-47DF-427F-8E4A-98E94E6603E3}" srcOrd="0" destOrd="0" presId="urn:microsoft.com/office/officeart/2005/8/layout/orgChart1"/>
    <dgm:cxn modelId="{9C515090-8F4D-4475-B551-16AE60799F04}" srcId="{33D705F0-EE02-46F1-89DC-C1A3D5681A9A}" destId="{078E6541-945A-4FDE-B82A-119D0BC1B482}" srcOrd="2" destOrd="0" parTransId="{D52C9C1C-1971-498A-A3DD-473B56774B77}" sibTransId="{F91D114C-DE22-4484-8B07-E05A7E4B464A}"/>
    <dgm:cxn modelId="{8E132492-5477-4C5F-BF59-D4ACE738580E}" type="presOf" srcId="{161599AC-6498-421B-A829-CB50324A8B0F}" destId="{C66EBCA7-5AA0-490E-9AB4-EFDCDF0B0C28}" srcOrd="0" destOrd="0" presId="urn:microsoft.com/office/officeart/2005/8/layout/orgChart1"/>
    <dgm:cxn modelId="{A588A693-FD18-4A40-B838-9D2A903EC953}" type="presOf" srcId="{83E11286-9AF5-45C5-AB0A-689EB91D233B}" destId="{770F6C1F-F012-4818-BFA9-DB8247CA5B62}" srcOrd="1" destOrd="0" presId="urn:microsoft.com/office/officeart/2005/8/layout/orgChart1"/>
    <dgm:cxn modelId="{7BEA9494-4D48-4552-B8D8-BD12D6ECF081}" type="presOf" srcId="{6B6C183B-8520-4A4D-9A9F-D88F6E651F03}" destId="{AE807A89-11EA-4A8B-B38B-28519F3225A4}" srcOrd="1" destOrd="0" presId="urn:microsoft.com/office/officeart/2005/8/layout/orgChart1"/>
    <dgm:cxn modelId="{6BDD2F96-B4E2-4D5F-B29E-53FC8440825F}" srcId="{42F5F557-A11A-4C63-BB1C-484EEE1FC00E}" destId="{1FEA0EDC-6984-49C1-B09E-3A8F86D29CAE}" srcOrd="3" destOrd="0" parTransId="{93F6A42A-74A2-4C8D-9572-D72F1FE9D001}" sibTransId="{E61A4309-EFAE-4808-93C4-D36845194A51}"/>
    <dgm:cxn modelId="{70E9A296-2A9F-4617-9BF3-3E09BED8A870}" srcId="{B708E5EE-167D-4AAE-839F-CD43711E9EBD}" destId="{4CA80730-2BB1-4CB4-91D6-6E386CFFD409}" srcOrd="1" destOrd="0" parTransId="{D03EF8B3-1858-4471-97E4-8ADF7B2FFE59}" sibTransId="{B7FA7629-CF2B-41C6-ADD0-F6048106A5EF}"/>
    <dgm:cxn modelId="{C14F1898-F94C-4536-A6D7-128EB6FEAC93}" srcId="{A548C555-1AA0-4DEE-BA1F-9E2072857EBE}" destId="{42F5F557-A11A-4C63-BB1C-484EEE1FC00E}" srcOrd="8" destOrd="0" parTransId="{A712B5FC-F60A-45F3-9A6E-BD08C41EABC6}" sibTransId="{0464B2F5-B947-4BFB-A264-0A9E4FBB1814}"/>
    <dgm:cxn modelId="{6FBC8598-81DA-4992-88D0-1747605DE37A}" srcId="{E587A9E6-1275-4FAF-9439-606F6CDDF9C2}" destId="{E0D48D68-F3CC-4330-8367-D54338E886ED}" srcOrd="0" destOrd="0" parTransId="{423FD06E-60CC-41C3-BA4D-A5F49986BC49}" sibTransId="{CA802E15-35FC-4F14-A313-22887C8035BA}"/>
    <dgm:cxn modelId="{2ED8C198-A066-4364-B8BB-7BDFD07A6FC3}" srcId="{33D705F0-EE02-46F1-89DC-C1A3D5681A9A}" destId="{558567D8-E6B6-44A5-B109-E18D328C4F65}" srcOrd="0" destOrd="0" parTransId="{2AFDE48B-2094-4C0A-8A58-D13807837442}" sibTransId="{FBE7D612-BA21-4A1D-B465-70E0F9429742}"/>
    <dgm:cxn modelId="{E2D30B9A-701B-4568-A8E4-5941BC5A432D}" type="presOf" srcId="{FAC07722-8C11-4D8B-A13E-1D44558EFF3C}" destId="{6FC1F310-61CB-499B-BEF7-3DBBA4538266}" srcOrd="1" destOrd="0" presId="urn:microsoft.com/office/officeart/2005/8/layout/orgChart1"/>
    <dgm:cxn modelId="{B13C189A-B8C8-439B-8947-9CA63A075F4A}" type="presOf" srcId="{2CA9B5D7-0ADE-4A8A-8E91-BD729270B351}" destId="{0272763E-EE2B-42A8-B778-4DD198576C0E}" srcOrd="0" destOrd="0" presId="urn:microsoft.com/office/officeart/2005/8/layout/orgChart1"/>
    <dgm:cxn modelId="{508FBE9E-DCBC-41E9-AC0E-8FB63300E8AC}" type="presOf" srcId="{8B54DAEB-8540-4CF5-AB55-83C751E906E6}" destId="{19F9521A-9743-45A8-A7F5-FC23AC8E4DB1}" srcOrd="0" destOrd="0" presId="urn:microsoft.com/office/officeart/2005/8/layout/orgChart1"/>
    <dgm:cxn modelId="{2D78DF9E-8EDB-4BD6-9DC5-F2A31B7C0626}" type="presOf" srcId="{91CE0CD4-4B91-4B70-8899-624D96F5E5EF}" destId="{BEE86C4F-BCF4-41EE-AB53-ABF01CC6F92B}" srcOrd="0" destOrd="0" presId="urn:microsoft.com/office/officeart/2005/8/layout/orgChart1"/>
    <dgm:cxn modelId="{6ADC579F-AAFA-4B1C-A7F7-C4192E6B72BD}" srcId="{42F5F557-A11A-4C63-BB1C-484EEE1FC00E}" destId="{C78AEAF4-8BA1-4434-8259-75928D3CE914}" srcOrd="2" destOrd="0" parTransId="{CB8E4047-B18F-4DB3-B15C-E2BD26DB14EB}" sibTransId="{A2B97D6D-45F1-4767-B272-6413A7A42237}"/>
    <dgm:cxn modelId="{EBF3869F-BAE3-4447-9418-0B586C06734F}" srcId="{E587A9E6-1275-4FAF-9439-606F6CDDF9C2}" destId="{C897AAB7-7101-438C-A2F5-18F6874D2F7F}" srcOrd="5" destOrd="0" parTransId="{B4B4CD13-6DFD-4C23-A496-077996E2FB76}" sibTransId="{483AB3E4-E482-40BB-A7B6-E100FD7E5EE9}"/>
    <dgm:cxn modelId="{A01CB29F-EAB1-47F4-953F-C78EB2F10107}" srcId="{E587A9E6-1275-4FAF-9439-606F6CDDF9C2}" destId="{A548C555-1AA0-4DEE-BA1F-9E2072857EBE}" srcOrd="2" destOrd="0" parTransId="{CD5CCA3A-591F-40A2-A936-AA564E45CEAC}" sibTransId="{BD925513-2B25-4325-9461-7E0323C7DDBB}"/>
    <dgm:cxn modelId="{323D6CA0-D541-48F9-8BF5-458E4750F1F1}" type="presOf" srcId="{173697F8-1B72-4B86-A719-23DD876DF925}" destId="{55BE0216-EB49-4BEE-B871-40FDA9FBC757}" srcOrd="0" destOrd="0" presId="urn:microsoft.com/office/officeart/2005/8/layout/orgChart1"/>
    <dgm:cxn modelId="{E3A113A1-8E1A-418F-85EC-16D746FE33D2}" srcId="{85828D36-46CA-47D2-85FA-7384AF4A2F6C}" destId="{FAC07722-8C11-4D8B-A13E-1D44558EFF3C}" srcOrd="4" destOrd="0" parTransId="{81B7BFBC-D9C9-437D-89BD-7F33C0252575}" sibTransId="{A953E4EE-418B-4BA2-BFBE-2FDE7BE615A9}"/>
    <dgm:cxn modelId="{3440BFA1-92CF-4015-9335-6BC796A9B75B}" type="presOf" srcId="{C45A7D6D-B970-4B66-B917-3FEE974F9EBD}" destId="{BCBEBF32-0C8B-4330-89CA-9788359613BE}" srcOrd="0" destOrd="0" presId="urn:microsoft.com/office/officeart/2005/8/layout/orgChart1"/>
    <dgm:cxn modelId="{A376F6A2-44F1-431B-85D6-D3E73BB25460}" type="presOf" srcId="{EBA9052E-6E43-4945-B4B2-FB5E94E57525}" destId="{13C26537-AD72-4060-A588-B43DEB2B5427}" srcOrd="0" destOrd="0" presId="urn:microsoft.com/office/officeart/2005/8/layout/orgChart1"/>
    <dgm:cxn modelId="{F2E70BA3-6767-4CA8-91A2-3FE2EDD30CEE}" srcId="{A548C555-1AA0-4DEE-BA1F-9E2072857EBE}" destId="{045472F7-50B1-4D99-B9B4-0689E8F36CEB}" srcOrd="1" destOrd="0" parTransId="{88E5FAAD-A6F5-468A-BB95-26C0ABBF8A9C}" sibTransId="{A1D42782-607B-4B6B-9B58-069A867AEC40}"/>
    <dgm:cxn modelId="{F2FF19A3-C0CE-43F2-8AC1-66EDD14FBC32}" srcId="{D075FEB1-61A1-45CA-BBE9-9966DA89928B}" destId="{775DA86C-463A-411F-BA1A-F041235D4438}" srcOrd="3" destOrd="0" parTransId="{BFC6927E-5A53-4CB8-BACA-EDCAA6DA0F06}" sibTransId="{7D34EBCD-BAC3-4969-8FE2-462A4C8829C2}"/>
    <dgm:cxn modelId="{8F7B29A3-FDAC-4A62-BA75-FEEFC28D6827}" type="presOf" srcId="{BC96B336-979B-4EC1-BA68-8492D5EE3221}" destId="{BB45D976-5486-4AE8-8560-B68765614DF4}" srcOrd="0" destOrd="0" presId="urn:microsoft.com/office/officeart/2005/8/layout/orgChart1"/>
    <dgm:cxn modelId="{AB7F37A3-15B3-4108-A00A-22A9F5826EFB}" srcId="{0647CBAD-7056-4A83-BF3D-AFA2EBBEB672}" destId="{CA154935-3616-4A8C-98AF-0F58A7A7C07A}" srcOrd="4" destOrd="0" parTransId="{EC273D5B-972C-42BF-83F4-F40006197129}" sibTransId="{B00E4FB1-6C62-4D9C-AFBB-7F17C6F93D0E}"/>
    <dgm:cxn modelId="{3A7B05A4-9A20-44F4-AC7C-B23B00FC0639}" type="presOf" srcId="{4CA80730-2BB1-4CB4-91D6-6E386CFFD409}" destId="{675118C3-9F41-4E2C-A75C-139B1D2DDA80}" srcOrd="0" destOrd="0" presId="urn:microsoft.com/office/officeart/2005/8/layout/orgChart1"/>
    <dgm:cxn modelId="{949100A5-0B74-4B2E-8513-FC960997D3E6}" type="presOf" srcId="{B2CE8FB1-E9EB-46DD-A75A-1504AFAB1356}" destId="{3FB24CB5-93E5-44A5-95C9-750F46FB01ED}" srcOrd="0" destOrd="0" presId="urn:microsoft.com/office/officeart/2005/8/layout/orgChart1"/>
    <dgm:cxn modelId="{DADC23A5-C3AF-4D59-9501-387FC3FE1F75}" type="presOf" srcId="{2B138077-F41A-4B30-95B8-891756313D02}" destId="{DE6AEC75-21B7-4A93-9C76-4A4A9D6F984E}" srcOrd="1" destOrd="0" presId="urn:microsoft.com/office/officeart/2005/8/layout/orgChart1"/>
    <dgm:cxn modelId="{84D43BA5-5441-4809-91D5-BEC2A74F8E5C}" type="presOf" srcId="{CD5CCA3A-591F-40A2-A936-AA564E45CEAC}" destId="{573AD568-BB58-4E4D-93A2-6E7764F64672}" srcOrd="0" destOrd="0" presId="urn:microsoft.com/office/officeart/2005/8/layout/orgChart1"/>
    <dgm:cxn modelId="{E03A3DA5-E42F-42EA-A91D-1DC4B432A9CC}" type="presOf" srcId="{DE1336F4-1A4F-4C5A-9EF0-664F7E4C50D2}" destId="{D2D8A53F-A1CA-470B-A2D2-058B9CE7EDCA}" srcOrd="0" destOrd="0" presId="urn:microsoft.com/office/officeart/2005/8/layout/orgChart1"/>
    <dgm:cxn modelId="{E3E936A6-79B9-4D70-B0F2-073E9E565727}" srcId="{9034E628-891D-467D-8227-AF26B7A354EB}" destId="{E3A43782-816B-4407-A9DB-929F2E1A6B20}" srcOrd="0" destOrd="0" parTransId="{582DD3B0-621B-47DC-BB49-F480D9A85FC8}" sibTransId="{D0173A4C-FB07-4AED-994E-BD195B539B25}"/>
    <dgm:cxn modelId="{BEE02CA7-F830-4BDE-A59E-055BD4B3B5EE}" type="presOf" srcId="{767CBBFE-0BA5-4139-AC94-D31D2077B41B}" destId="{0944DCC6-FB9E-4B32-A51E-65AE8939862C}" srcOrd="1" destOrd="0" presId="urn:microsoft.com/office/officeart/2005/8/layout/orgChart1"/>
    <dgm:cxn modelId="{B7457EA7-4064-4AFA-A700-6D20F1812BE0}" type="presOf" srcId="{CA154935-3616-4A8C-98AF-0F58A7A7C07A}" destId="{ED364889-E2B4-4955-8C4F-35E402709AEC}" srcOrd="1" destOrd="0" presId="urn:microsoft.com/office/officeart/2005/8/layout/orgChart1"/>
    <dgm:cxn modelId="{36F7CEA7-5D16-4190-B34D-5AFD06AD08F1}" srcId="{0647CBAD-7056-4A83-BF3D-AFA2EBBEB672}" destId="{0EF8580E-5195-4986-9FDF-C7E9D6E126B6}" srcOrd="0" destOrd="0" parTransId="{74867279-5411-4055-8C84-27CBE81AE377}" sibTransId="{A98BA071-ECF2-4707-BB66-D76699EECDA8}"/>
    <dgm:cxn modelId="{268DDBA7-1731-4312-80EF-5E44FFAC1517}" srcId="{E587A9E6-1275-4FAF-9439-606F6CDDF9C2}" destId="{8F35D7DC-C8B3-4AF0-A62A-D0EE83270DE8}" srcOrd="4" destOrd="0" parTransId="{8B561FAA-B491-4D8B-90D7-98B2886D25BF}" sibTransId="{54F295AB-7F7A-44EE-BD38-7A8236E249B9}"/>
    <dgm:cxn modelId="{D59EDCA7-EA8D-4138-B3B0-D57C38B8DE2A}" srcId="{85828D36-46CA-47D2-85FA-7384AF4A2F6C}" destId="{C45A7D6D-B970-4B66-B917-3FEE974F9EBD}" srcOrd="0" destOrd="0" parTransId="{062F7885-4238-4C0A-88C6-3F5989C33FFF}" sibTransId="{DF26C746-6CAE-48D9-AA1C-74ACE7699F60}"/>
    <dgm:cxn modelId="{A982F5A7-E195-4ECF-A605-A05D26A6FCFB}" type="presOf" srcId="{078E6541-945A-4FDE-B82A-119D0BC1B482}" destId="{06C7FCC9-9491-4EC1-A236-10DB4A4E6CF8}" srcOrd="1" destOrd="0" presId="urn:microsoft.com/office/officeart/2005/8/layout/orgChart1"/>
    <dgm:cxn modelId="{8A1617A8-8FBE-4538-9922-17F1BD19A002}" srcId="{9AB496DF-1D23-430E-B33A-C0C40D745632}" destId="{B988103C-95C1-4ACF-AFE5-7ED33BB7D5C3}" srcOrd="4" destOrd="0" parTransId="{19EA7EAA-5898-4AB2-8F24-8B0AE13DE431}" sibTransId="{F4B168F5-B25B-4ECD-9CCD-2C2775CE20D8}"/>
    <dgm:cxn modelId="{BFA75EA8-E865-4EF1-9F97-05E0B821B465}" type="presOf" srcId="{ACD27F46-9424-4A8A-B83C-6E97B6D40224}" destId="{DF1A7F4E-3B40-43B6-BDA0-DBF38F9E60FF}" srcOrd="1" destOrd="0" presId="urn:microsoft.com/office/officeart/2005/8/layout/orgChart1"/>
    <dgm:cxn modelId="{0C8FA5A8-312B-41A5-B412-9B1B3B4ABA54}" srcId="{E587A9E6-1275-4FAF-9439-606F6CDDF9C2}" destId="{C1BB18DD-7AA0-488D-A84B-09BD6D8F86C0}" srcOrd="3" destOrd="0" parTransId="{AAC882C8-0BD7-42FC-9EEA-49A51D141209}" sibTransId="{9E7A607F-3F09-48A5-B552-0A9783F5F994}"/>
    <dgm:cxn modelId="{1D27BAA9-7C97-4D97-A2E7-D0191D5ACE1F}" type="presOf" srcId="{31127FDD-4D92-47CE-AB74-C461255768A7}" destId="{0B129C51-ABFD-4CEB-90A1-A85C4ACE7A1E}" srcOrd="0" destOrd="0" presId="urn:microsoft.com/office/officeart/2005/8/layout/orgChart1"/>
    <dgm:cxn modelId="{8CBA39AA-353C-4B9D-A0B0-0FFF542BFEF8}" type="presOf" srcId="{8C9F47E6-E937-4CF7-BA48-0FBB95A25898}" destId="{3F298432-8F72-48D6-80F5-F59654E22CC8}" srcOrd="1" destOrd="0" presId="urn:microsoft.com/office/officeart/2005/8/layout/orgChart1"/>
    <dgm:cxn modelId="{6A628FAA-EFF3-47D7-9E74-C1A1DF6F58EF}" srcId="{B708E5EE-167D-4AAE-839F-CD43711E9EBD}" destId="{B01B6890-61D3-4C1E-8AA6-4F28BDC73DEA}" srcOrd="3" destOrd="0" parTransId="{9C7E5BA5-276E-40AD-9DE3-B7D20305A0F8}" sibTransId="{E18CF585-3EE7-49D2-870C-E70B6D9CC6E8}"/>
    <dgm:cxn modelId="{EF88B8AA-50E5-4DBA-8883-96A65BCA2C88}" type="presOf" srcId="{711D1D41-E36B-4C9C-9F06-624C183D7A8B}" destId="{4D725344-94D0-4F34-8AFD-45BDCFA9A595}" srcOrd="0" destOrd="0" presId="urn:microsoft.com/office/officeart/2005/8/layout/orgChart1"/>
    <dgm:cxn modelId="{29F4A2AB-7804-460B-A2D5-BCECD2B0D37F}" type="presOf" srcId="{A548C555-1AA0-4DEE-BA1F-9E2072857EBE}" destId="{77EAEC8E-B6A7-4520-A5F8-A8F432E671C9}" srcOrd="1" destOrd="0" presId="urn:microsoft.com/office/officeart/2005/8/layout/orgChart1"/>
    <dgm:cxn modelId="{3156D0AD-FDBB-45A9-B688-4EEDC58CF4FB}" type="presOf" srcId="{71A11ECE-F339-473E-B177-F1AD91711FD0}" destId="{75438BB3-A44B-4E67-A9C0-587AD86A6AE1}" srcOrd="1" destOrd="0" presId="urn:microsoft.com/office/officeart/2005/8/layout/orgChart1"/>
    <dgm:cxn modelId="{31E759AE-5CF3-49B9-8C57-FC115F1106F4}" srcId="{A548C555-1AA0-4DEE-BA1F-9E2072857EBE}" destId="{D075FEB1-61A1-45CA-BBE9-9966DA89928B}" srcOrd="6" destOrd="0" parTransId="{F1EB8E69-7B40-41A9-90C3-DCEF29FE7C8A}" sibTransId="{1C4A2E34-F0FB-4B2A-BAF4-F74F7D65D0FA}"/>
    <dgm:cxn modelId="{C59AD2AE-076A-4B42-A7A3-05A01AA8D557}" type="presOf" srcId="{F781C0E2-64A9-4306-B742-EE71D7F77768}" destId="{F4B66346-9AE8-447C-B887-838DE38D4693}" srcOrd="0" destOrd="0" presId="urn:microsoft.com/office/officeart/2005/8/layout/orgChart1"/>
    <dgm:cxn modelId="{BAA764AF-EA73-481E-8257-F09E323527F3}" type="presOf" srcId="{2FECB394-AB16-4798-B115-3AB0BDE22D6E}" destId="{DDAF71F5-9F2D-4B09-B688-24BDBF8ED063}" srcOrd="0" destOrd="0" presId="urn:microsoft.com/office/officeart/2005/8/layout/orgChart1"/>
    <dgm:cxn modelId="{C38BA2AF-1BBF-430F-8678-348E0DF3499D}" srcId="{A548C555-1AA0-4DEE-BA1F-9E2072857EBE}" destId="{0647CBAD-7056-4A83-BF3D-AFA2EBBEB672}" srcOrd="7" destOrd="0" parTransId="{C530C2F7-D0BD-489B-8EBD-6FF12A3BB024}" sibTransId="{A9C15EE0-AA2D-415B-B032-96F0429E8F3F}"/>
    <dgm:cxn modelId="{E2CCDCB1-A361-45EF-B9E8-D21A15A43D26}" type="presOf" srcId="{F1EB8E69-7B40-41A9-90C3-DCEF29FE7C8A}" destId="{E839BA7A-8640-404E-B797-623AE3A4589D}" srcOrd="0" destOrd="0" presId="urn:microsoft.com/office/officeart/2005/8/layout/orgChart1"/>
    <dgm:cxn modelId="{D2920DB2-EB9A-45AA-AB48-630A61D534E6}" srcId="{D075FEB1-61A1-45CA-BBE9-9966DA89928B}" destId="{8C9F47E6-E937-4CF7-BA48-0FBB95A25898}" srcOrd="0" destOrd="0" parTransId="{F781C0E2-64A9-4306-B742-EE71D7F77768}" sibTransId="{6068F00D-1EC6-4774-B4E3-AB87DA7A36EC}"/>
    <dgm:cxn modelId="{FAC6B0B2-ED32-4054-861D-E6BA16FD07A2}" type="presOf" srcId="{E3A43782-816B-4407-A9DB-929F2E1A6B20}" destId="{CF11AA16-2243-47EB-9E91-90D9483E57A5}" srcOrd="1" destOrd="0" presId="urn:microsoft.com/office/officeart/2005/8/layout/orgChart1"/>
    <dgm:cxn modelId="{C31DB8B2-8C38-4AC8-8094-CAD595B80519}" type="presOf" srcId="{1FEA0EDC-6984-49C1-B09E-3A8F86D29CAE}" destId="{96EBB8A0-B5A4-4277-AB98-908776B3D246}" srcOrd="0" destOrd="0" presId="urn:microsoft.com/office/officeart/2005/8/layout/orgChart1"/>
    <dgm:cxn modelId="{EB6AECB2-DA63-426B-BBD1-880AA94C953E}" type="presOf" srcId="{4CED768D-38C0-4824-84CF-40AD73A68D62}" destId="{89FF3A87-3526-4D6E-9106-BF40F87192B5}" srcOrd="0" destOrd="0" presId="urn:microsoft.com/office/officeart/2005/8/layout/orgChart1"/>
    <dgm:cxn modelId="{4D4867B4-0E53-40C6-A160-22AF19F59E69}" type="presOf" srcId="{F1CA0698-7BCD-4931-A4C6-07557854E6CA}" destId="{E81C4E56-F0D8-45C1-9759-C32FC0E2D564}" srcOrd="0" destOrd="0" presId="urn:microsoft.com/office/officeart/2005/8/layout/orgChart1"/>
    <dgm:cxn modelId="{F2B114B7-C374-4949-BFC6-04BCBB088D3B}" type="presOf" srcId="{DA0AEE8A-783A-40B1-B72B-86C36CE26569}" destId="{E6E30802-047C-4925-B1F5-E3EA82056EE8}" srcOrd="0" destOrd="0" presId="urn:microsoft.com/office/officeart/2005/8/layout/orgChart1"/>
    <dgm:cxn modelId="{03E002BA-D590-4090-8D0D-67BCA292236F}" type="presOf" srcId="{E587A9E6-1275-4FAF-9439-606F6CDDF9C2}" destId="{11A90D92-F316-433A-99D9-31418CC7116D}" srcOrd="1" destOrd="0" presId="urn:microsoft.com/office/officeart/2005/8/layout/orgChart1"/>
    <dgm:cxn modelId="{1B4F6DBB-A258-4884-94A7-4E0BA300C6FA}" srcId="{33D705F0-EE02-46F1-89DC-C1A3D5681A9A}" destId="{AA100C7C-CA35-4B90-99F7-D68E1B336C1B}" srcOrd="4" destOrd="0" parTransId="{24264914-385C-4ECF-8C84-D42784B7A4C6}" sibTransId="{7D771E18-F45B-4C92-A7E3-9FA56AA1E227}"/>
    <dgm:cxn modelId="{635F20BD-B0D6-47B3-9BDB-D1F3B0AC4DAA}" srcId="{42F5F557-A11A-4C63-BB1C-484EEE1FC00E}" destId="{0AEF5977-E7C4-4678-98DE-1ECDCDF998D4}" srcOrd="1" destOrd="0" parTransId="{810940E7-C169-4120-9FAB-DC794642792A}" sibTransId="{C5F2581B-7833-450E-8A1B-C0167D1CE821}"/>
    <dgm:cxn modelId="{0BB670BE-779D-4943-8155-B3246F7E70A7}" type="presOf" srcId="{C45A7D6D-B970-4B66-B917-3FEE974F9EBD}" destId="{94C6A512-0784-4C6E-B55C-228EFCFEED85}" srcOrd="1" destOrd="0" presId="urn:microsoft.com/office/officeart/2005/8/layout/orgChart1"/>
    <dgm:cxn modelId="{677E7CBE-EBD2-4A2C-B4A8-ED86E93B8394}" srcId="{C439B648-F4EB-4A8E-9F3E-D32340EE02ED}" destId="{91CE0CD4-4B91-4B70-8899-624D96F5E5EF}" srcOrd="1" destOrd="0" parTransId="{B95CFDAF-0507-4670-AD7F-BBC992E3B1B5}" sibTransId="{A7DBA7AA-C00F-4E48-BED0-3785B2E188E2}"/>
    <dgm:cxn modelId="{39EEEAC0-E2DD-476D-A14C-1680C4F8C151}" type="presOf" srcId="{FAC07722-8C11-4D8B-A13E-1D44558EFF3C}" destId="{3AAE3AF5-62BA-46E0-B2AE-5C3F51A2D5BB}" srcOrd="0" destOrd="0" presId="urn:microsoft.com/office/officeart/2005/8/layout/orgChart1"/>
    <dgm:cxn modelId="{669589C1-9918-48C0-9C7D-E17485D44A4F}" type="presOf" srcId="{D52C9C1C-1971-498A-A3DD-473B56774B77}" destId="{362F5A55-2A01-4A7A-AED7-05EDD3C8D440}" srcOrd="0" destOrd="0" presId="urn:microsoft.com/office/officeart/2005/8/layout/orgChart1"/>
    <dgm:cxn modelId="{FC2D05C2-5228-459C-9A15-58AC76176808}" type="presOf" srcId="{CA154935-3616-4A8C-98AF-0F58A7A7C07A}" destId="{CBA8AB39-A1D3-4F4E-B0A5-B7E51C1CF7FF}" srcOrd="0" destOrd="0" presId="urn:microsoft.com/office/officeart/2005/8/layout/orgChart1"/>
    <dgm:cxn modelId="{9F8651C2-FF8D-4B52-B828-D15F71FE34A3}" type="presOf" srcId="{9AB496DF-1D23-430E-B33A-C0C40D745632}" destId="{17D2AFDD-0568-4DE9-8728-0F69167D7D78}" srcOrd="1" destOrd="0" presId="urn:microsoft.com/office/officeart/2005/8/layout/orgChart1"/>
    <dgm:cxn modelId="{457ADDC2-A4C4-4C2D-83B9-E0860BD8EE7A}" type="presOf" srcId="{85828D36-46CA-47D2-85FA-7384AF4A2F6C}" destId="{8A990CCB-909A-4B2C-B530-EF974EE97835}" srcOrd="1" destOrd="0" presId="urn:microsoft.com/office/officeart/2005/8/layout/orgChart1"/>
    <dgm:cxn modelId="{8637A2C3-4255-484F-A70E-E8E105165F62}" type="presOf" srcId="{A57B119F-FB14-4F11-8278-A4A762FC914A}" destId="{7B4887E4-62A4-4AF8-A0F5-2C45ECF74B95}" srcOrd="0" destOrd="0" presId="urn:microsoft.com/office/officeart/2005/8/layout/orgChart1"/>
    <dgm:cxn modelId="{FD5782C4-2176-4454-8107-EEB697DFA945}" type="presOf" srcId="{A80EF81F-1F41-4AF8-AF87-6ABAAC6BC4D5}" destId="{FD823A20-2A7B-41A0-B578-C37C198D7D9C}" srcOrd="0" destOrd="0" presId="urn:microsoft.com/office/officeart/2005/8/layout/orgChart1"/>
    <dgm:cxn modelId="{8D85EAC4-8832-4BF2-A875-EBFEDFAB29CE}" srcId="{045472F7-50B1-4D99-B9B4-0689E8F36CEB}" destId="{110F9195-EA27-4E76-88ED-2038AC436529}" srcOrd="0" destOrd="0" parTransId="{31127FDD-4D92-47CE-AB74-C461255768A7}" sibTransId="{C60C5214-DDDB-40F6-9E85-ED9710A57719}"/>
    <dgm:cxn modelId="{83A17FC5-88AB-491D-9CEB-1A387686CFCA}" type="presOf" srcId="{ACD27F46-9424-4A8A-B83C-6E97B6D40224}" destId="{CE80D76F-D7F0-4732-BBE2-40F26F10C635}" srcOrd="0" destOrd="0" presId="urn:microsoft.com/office/officeart/2005/8/layout/orgChart1"/>
    <dgm:cxn modelId="{D332A2C5-84C4-48B6-A85E-96DDA2E80502}" type="presOf" srcId="{42F5F557-A11A-4C63-BB1C-484EEE1FC00E}" destId="{CE3C74E3-3A28-4F7B-B851-089A2959FB8E}" srcOrd="0" destOrd="0" presId="urn:microsoft.com/office/officeart/2005/8/layout/orgChart1"/>
    <dgm:cxn modelId="{9EA70AC7-FC5E-4392-9347-A2760EEFBE0D}" type="presOf" srcId="{F2CABB4E-3319-40C1-B168-23D1DDB2EEFB}" destId="{2EB059DC-444C-479F-9A15-B5F6F6AF18C1}" srcOrd="0" destOrd="0" presId="urn:microsoft.com/office/officeart/2005/8/layout/orgChart1"/>
    <dgm:cxn modelId="{513735C7-7501-44AD-BDE4-CB584F79F439}" type="presOf" srcId="{9B1DB074-C06D-4387-A4EA-4A84D6CF0FA4}" destId="{FF83A38D-7954-4AE9-BC91-3DF9783C9DA0}" srcOrd="1" destOrd="0" presId="urn:microsoft.com/office/officeart/2005/8/layout/orgChart1"/>
    <dgm:cxn modelId="{0D7418C8-C137-48E2-9443-B38B496ADBFE}" type="presOf" srcId="{B5262716-4A2B-495F-A101-A75F813C21CA}" destId="{1083B9A6-6894-47DB-BE31-49652CADCEE3}" srcOrd="0" destOrd="0" presId="urn:microsoft.com/office/officeart/2005/8/layout/orgChart1"/>
    <dgm:cxn modelId="{B0132AC8-B89B-4284-BFD4-4BF9BE7E4103}" type="presOf" srcId="{0647CBAD-7056-4A83-BF3D-AFA2EBBEB672}" destId="{237BF868-1029-465D-A9C0-C10E5A23550D}" srcOrd="0" destOrd="0" presId="urn:microsoft.com/office/officeart/2005/8/layout/orgChart1"/>
    <dgm:cxn modelId="{9DCC94C8-EE2F-4AE9-8050-1EABD5BD72DD}" type="presOf" srcId="{65663B59-8F22-49CF-A781-FD596146B5FD}" destId="{B5F2B31F-A9C0-4D82-8264-2D00112943DE}" srcOrd="0" destOrd="0" presId="urn:microsoft.com/office/officeart/2005/8/layout/orgChart1"/>
    <dgm:cxn modelId="{8D053DCD-A4AA-4292-BE5C-E0FC3B1C13DE}" srcId="{42F5F557-A11A-4C63-BB1C-484EEE1FC00E}" destId="{8D70995C-7745-43C8-8282-34EAD84B02AB}" srcOrd="0" destOrd="0" parTransId="{9833C4A5-497C-497B-B305-CB2298401CAE}" sibTransId="{B410F3FF-1805-44DD-A075-A414BFB527C9}"/>
    <dgm:cxn modelId="{7F0B2CCE-247A-4C27-8FB5-65F3875BB89A}" type="presOf" srcId="{42F5F557-A11A-4C63-BB1C-484EEE1FC00E}" destId="{D56C8F1F-C640-400A-9C09-542CF756886E}" srcOrd="1" destOrd="0" presId="urn:microsoft.com/office/officeart/2005/8/layout/orgChart1"/>
    <dgm:cxn modelId="{59A3CFCE-BDEA-4F25-9DAA-988A2594C2E3}" type="presOf" srcId="{D1F7D436-746F-4D3C-9B77-6B5EE2093E75}" destId="{C4784392-FF1C-4F0C-8E6E-E07B8ED588FF}" srcOrd="0" destOrd="0" presId="urn:microsoft.com/office/officeart/2005/8/layout/orgChart1"/>
    <dgm:cxn modelId="{8D7426D2-4277-400A-B863-8C6F8AE917C7}" srcId="{85828D36-46CA-47D2-85FA-7384AF4A2F6C}" destId="{83E11286-9AF5-45C5-AB0A-689EB91D233B}" srcOrd="1" destOrd="0" parTransId="{D45D8684-97EB-4B79-8BEA-4DA74362FCCD}" sibTransId="{8FEC3C9F-2E67-4619-AD7E-3812CF438CF0}"/>
    <dgm:cxn modelId="{33133DD2-7C6D-41A0-9370-A18DE2B789D5}" type="presOf" srcId="{24264914-385C-4ECF-8C84-D42784B7A4C6}" destId="{07789C9D-F7BD-48F9-B8CF-0142AADD41CE}" srcOrd="0" destOrd="0" presId="urn:microsoft.com/office/officeart/2005/8/layout/orgChart1"/>
    <dgm:cxn modelId="{5991AED3-06AC-48CA-BF5A-927CDB7D33B0}" type="presOf" srcId="{A712B5FC-F60A-45F3-9A6E-BD08C41EABC6}" destId="{FE8C6A4C-B211-4FF2-98DB-9E8481A81605}" srcOrd="0" destOrd="0" presId="urn:microsoft.com/office/officeart/2005/8/layout/orgChart1"/>
    <dgm:cxn modelId="{2FFE63D5-463D-451E-8E9D-0FA79048E229}" type="presOf" srcId="{C897AAB7-7101-438C-A2F5-18F6874D2F7F}" destId="{7883CD5D-D3B3-41AB-BBEB-F514E979A4DC}" srcOrd="1" destOrd="0" presId="urn:microsoft.com/office/officeart/2005/8/layout/orgChart1"/>
    <dgm:cxn modelId="{BE2CB3D5-A54D-480C-8482-D3CDD3D9657D}" type="presOf" srcId="{558567D8-E6B6-44A5-B109-E18D328C4F65}" destId="{F0F0FC90-2959-4E3B-ADFD-3CF86F962DDD}" srcOrd="1" destOrd="0" presId="urn:microsoft.com/office/officeart/2005/8/layout/orgChart1"/>
    <dgm:cxn modelId="{C13AF6D5-D0C1-496A-80A2-4B4B43B987F9}" type="presOf" srcId="{152D3853-667F-44B9-BE26-8B34A5DE24A8}" destId="{F14AE1A2-5CDF-421D-8052-8A7D81274196}" srcOrd="0" destOrd="0" presId="urn:microsoft.com/office/officeart/2005/8/layout/orgChart1"/>
    <dgm:cxn modelId="{4D2E91D6-59FE-420E-B448-D1F5634DF357}" srcId="{B708E5EE-167D-4AAE-839F-CD43711E9EBD}" destId="{097D2492-150B-4ADC-AD7B-3CC5D0CFD777}" srcOrd="0" destOrd="0" parTransId="{5A771AD0-3071-41DA-BDF8-7D8360B81D6B}" sibTransId="{4A81B690-B01D-48DA-BE67-2A52514758CB}"/>
    <dgm:cxn modelId="{2B50F0D6-C86A-48C9-9421-424ECAF3F641}" srcId="{045472F7-50B1-4D99-B9B4-0689E8F36CEB}" destId="{EBA9052E-6E43-4945-B4B2-FB5E94E57525}" srcOrd="2" destOrd="0" parTransId="{B2CE8FB1-E9EB-46DD-A75A-1504AFAB1356}" sibTransId="{0792AD4C-971F-4092-BF56-FDAF5AA8BA78}"/>
    <dgm:cxn modelId="{8DED10D8-EA8A-455E-A9E3-959FA964D09B}" type="presOf" srcId="{8F35D7DC-C8B3-4AF0-A62A-D0EE83270DE8}" destId="{B6087C95-F21B-4353-8836-71340AA376DC}" srcOrd="1" destOrd="0" presId="urn:microsoft.com/office/officeart/2005/8/layout/orgChart1"/>
    <dgm:cxn modelId="{55457FDA-D5B1-4D75-9FE2-CEA2A43ED379}" srcId="{A548C555-1AA0-4DEE-BA1F-9E2072857EBE}" destId="{B708E5EE-167D-4AAE-839F-CD43711E9EBD}" srcOrd="5" destOrd="0" parTransId="{0C26F2FC-CD1E-4269-82C1-19C6FEEB1A17}" sibTransId="{46047B89-3A2A-4FC1-8068-D23CC2A0264C}"/>
    <dgm:cxn modelId="{53BA64DC-0557-47FE-A2BE-997701022972}" type="presOf" srcId="{DB0D1E70-DB38-46B9-BF29-CEBBE7194B1D}" destId="{2EC8A95A-ED41-4F10-97FF-9A354E33FE60}" srcOrd="0" destOrd="0" presId="urn:microsoft.com/office/officeart/2005/8/layout/orgChart1"/>
    <dgm:cxn modelId="{E3BC95DE-9659-45D3-A206-0FDB8612A08A}" type="presOf" srcId="{045472F7-50B1-4D99-B9B4-0689E8F36CEB}" destId="{08D2A668-7114-49F0-A3A7-68714C0253BD}" srcOrd="1" destOrd="0" presId="urn:microsoft.com/office/officeart/2005/8/layout/orgChart1"/>
    <dgm:cxn modelId="{45D6CBDF-2849-48D0-BD49-8A1C95468F94}" type="presOf" srcId="{C78AEAF4-8BA1-4434-8259-75928D3CE914}" destId="{A51C84BA-137B-4148-9ADB-9453A732EB63}" srcOrd="1" destOrd="0" presId="urn:microsoft.com/office/officeart/2005/8/layout/orgChart1"/>
    <dgm:cxn modelId="{12BD8FE0-A934-41F7-8D6A-953F88031DFC}" type="presOf" srcId="{2FECB394-AB16-4798-B115-3AB0BDE22D6E}" destId="{308AF000-44D9-4606-A367-06C749DD6A23}" srcOrd="1" destOrd="0" presId="urn:microsoft.com/office/officeart/2005/8/layout/orgChart1"/>
    <dgm:cxn modelId="{22FB12E1-D627-4C16-9D7B-79CBEBB62137}" type="presOf" srcId="{097D2492-150B-4ADC-AD7B-3CC5D0CFD777}" destId="{5F53A5ED-D9C6-4516-BFD8-6458ED89844B}" srcOrd="0" destOrd="0" presId="urn:microsoft.com/office/officeart/2005/8/layout/orgChart1"/>
    <dgm:cxn modelId="{B626D7E1-DB71-4276-969A-C7460A38BF70}" srcId="{9AB496DF-1D23-430E-B33A-C0C40D745632}" destId="{2FECB394-AB16-4798-B115-3AB0BDE22D6E}" srcOrd="3" destOrd="0" parTransId="{062CE651-5F26-4687-95BD-076DD4444B3D}" sibTransId="{73AAA6CC-9AE2-445D-B52B-4BEEBC7A1DEC}"/>
    <dgm:cxn modelId="{F897E6E4-DB2C-48BB-ABE8-C2AFD0B5B4DA}" type="presOf" srcId="{E9D85498-9FD4-4B87-AFA2-0A7BB3E08357}" destId="{B9551866-739B-4574-BB63-6B8E61CB25C3}" srcOrd="0" destOrd="0" presId="urn:microsoft.com/office/officeart/2005/8/layout/orgChart1"/>
    <dgm:cxn modelId="{A0F4C8E6-33A4-49B3-92FD-19890D81E378}" srcId="{0647CBAD-7056-4A83-BF3D-AFA2EBBEB672}" destId="{6B6C183B-8520-4A4D-9A9F-D88F6E651F03}" srcOrd="1" destOrd="0" parTransId="{FCE591B5-09EF-4470-8E66-B6B14197FF5C}" sibTransId="{50A66090-920C-457F-AEC5-2497B2EF96A4}"/>
    <dgm:cxn modelId="{44B7CFE7-1C12-4AEF-B555-E11DA8CD594F}" type="presOf" srcId="{B01B6890-61D3-4C1E-8AA6-4F28BDC73DEA}" destId="{A3058829-99E4-48E2-9892-9DA9B0FEA89D}" srcOrd="1" destOrd="0" presId="urn:microsoft.com/office/officeart/2005/8/layout/orgChart1"/>
    <dgm:cxn modelId="{FB7169EA-087B-4A55-9989-89E17282F050}" type="presOf" srcId="{9833C4A5-497C-497B-B305-CB2298401CAE}" destId="{0FA0B356-17C6-4FC0-A4A1-235C51E3FE72}" srcOrd="0" destOrd="0" presId="urn:microsoft.com/office/officeart/2005/8/layout/orgChart1"/>
    <dgm:cxn modelId="{B97055EC-4892-4D6E-8D7B-49EEE4E722CE}" type="presOf" srcId="{FF3AA901-3659-4054-9443-C3DED8BE8004}" destId="{9C63133B-5281-4E92-A656-69E3F6014FE1}" srcOrd="0" destOrd="0" presId="urn:microsoft.com/office/officeart/2005/8/layout/orgChart1"/>
    <dgm:cxn modelId="{D12C79EC-7A5E-4FEC-9925-B166E0128DDB}" type="presOf" srcId="{A9DD596E-DF2A-4B8E-BD1A-6DC819DDD077}" destId="{2C63E18F-FD40-449B-A6B3-1A93137F2F13}" srcOrd="0" destOrd="0" presId="urn:microsoft.com/office/officeart/2005/8/layout/orgChart1"/>
    <dgm:cxn modelId="{127A51ED-AACF-459C-A4EE-EFD483451A01}" srcId="{33D705F0-EE02-46F1-89DC-C1A3D5681A9A}" destId="{8847B530-F1BD-40C6-8D5F-217162D0322E}" srcOrd="1" destOrd="0" parTransId="{750F7697-88F7-4CAD-AEF3-9A66382A34FC}" sibTransId="{F54090F7-FB4A-4974-9A82-E11D908BCB1F}"/>
    <dgm:cxn modelId="{990E96ED-E3BA-4293-AAA5-B11AC5C5AA2E}" type="presOf" srcId="{C530C2F7-D0BD-489B-8EBD-6FF12A3BB024}" destId="{B6B9C59D-805C-4DB9-8F5D-06CE2A2CAAFD}" srcOrd="0" destOrd="0" presId="urn:microsoft.com/office/officeart/2005/8/layout/orgChart1"/>
    <dgm:cxn modelId="{E44EBFED-B2B0-4171-92D2-68F4DBC43C8B}" type="presOf" srcId="{B988103C-95C1-4ACF-AFE5-7ED33BB7D5C3}" destId="{F0F200A9-A5C2-461A-B394-6164531A9BE4}" srcOrd="1" destOrd="0" presId="urn:microsoft.com/office/officeart/2005/8/layout/orgChart1"/>
    <dgm:cxn modelId="{E675DEED-074A-478B-B8D1-8ED0A8BFAFBF}" type="presOf" srcId="{E0D48D68-F3CC-4330-8367-D54338E886ED}" destId="{3DF4E94F-97D5-4B6A-8ED4-549BA3AC1476}" srcOrd="1" destOrd="0" presId="urn:microsoft.com/office/officeart/2005/8/layout/orgChart1"/>
    <dgm:cxn modelId="{A2B3A8F2-304D-4085-9331-0CB175826419}" type="presOf" srcId="{6D84961E-A3C9-411A-8224-2DC655D59B20}" destId="{3E8E8DD7-1D00-444A-AC84-8D6C1EB0EC54}" srcOrd="0" destOrd="0" presId="urn:microsoft.com/office/officeart/2005/8/layout/orgChart1"/>
    <dgm:cxn modelId="{36543BF4-307A-43D0-8C7E-88033DE42539}" srcId="{A548C555-1AA0-4DEE-BA1F-9E2072857EBE}" destId="{9AB496DF-1D23-430E-B33A-C0C40D745632}" srcOrd="0" destOrd="0" parTransId="{1F3DD6A4-708D-4A00-8736-721A0C5FB758}" sibTransId="{634F539E-E9DD-471A-81B8-A9CF8F70063D}"/>
    <dgm:cxn modelId="{EC44D3F4-66C5-474D-A289-4CF26EDC2E29}" type="presOf" srcId="{B708E5EE-167D-4AAE-839F-CD43711E9EBD}" destId="{B514B519-898C-4027-863C-7B85665485AE}" srcOrd="0" destOrd="0" presId="urn:microsoft.com/office/officeart/2005/8/layout/orgChart1"/>
    <dgm:cxn modelId="{B1771DF5-44E6-45C2-911B-C67E7708BB54}" srcId="{E587A9E6-1275-4FAF-9439-606F6CDDF9C2}" destId="{9B1DB074-C06D-4387-A4EA-4A84D6CF0FA4}" srcOrd="1" destOrd="0" parTransId="{B5262716-4A2B-495F-A101-A75F813C21CA}" sibTransId="{76DC4422-4EC7-49E9-9A94-BAC6ECD99155}"/>
    <dgm:cxn modelId="{CD2BFAF6-FD29-4022-A6A3-BFDC2EFABF68}" type="presOf" srcId="{1D927486-9F93-467E-8F2A-1F10C51CA347}" destId="{E4A70C69-588F-4665-9F8D-3A9B15F01754}" srcOrd="0" destOrd="0" presId="urn:microsoft.com/office/officeart/2005/8/layout/orgChart1"/>
    <dgm:cxn modelId="{F23D30F8-19BE-476D-9F1D-74CC7CB6E6F4}" type="presOf" srcId="{993C6028-AED0-43D5-ABF5-50F17519E881}" destId="{1CE42405-8367-483E-9D3C-86D76FF288C4}" srcOrd="0" destOrd="0" presId="urn:microsoft.com/office/officeart/2005/8/layout/orgChart1"/>
    <dgm:cxn modelId="{E9930BFB-5250-40E6-BCE4-4551BEFDB735}" type="presOf" srcId="{93AF9D3E-A743-47E4-9DEE-50303856DA35}" destId="{D1984F33-9962-4E9F-9689-586B6042C94D}" srcOrd="0" destOrd="0" presId="urn:microsoft.com/office/officeart/2005/8/layout/orgChart1"/>
    <dgm:cxn modelId="{A842EDFB-C8C5-4418-AB95-75379F0285CB}" type="presOf" srcId="{610164FF-4D89-455A-AE0E-0706D5AD56EA}" destId="{AB981E12-8B41-4E99-A68B-9D0B791A8F21}" srcOrd="0" destOrd="0" presId="urn:microsoft.com/office/officeart/2005/8/layout/orgChart1"/>
    <dgm:cxn modelId="{FA189BFE-4A32-411D-9B25-898D0378CE36}" type="presOf" srcId="{C78AEAF4-8BA1-4434-8259-75928D3CE914}" destId="{7A0145AE-ABEB-45BA-A5DD-D3B05A1CE7AC}" srcOrd="0" destOrd="0" presId="urn:microsoft.com/office/officeart/2005/8/layout/orgChart1"/>
    <dgm:cxn modelId="{4114D9FF-C7DF-4775-8AAE-7943ADEC7EAC}" type="presOf" srcId="{71A11ECE-F339-473E-B177-F1AD91711FD0}" destId="{CDBB1C22-6EA5-4CAC-B181-EED2F286B551}" srcOrd="0" destOrd="0" presId="urn:microsoft.com/office/officeart/2005/8/layout/orgChart1"/>
    <dgm:cxn modelId="{3676ACD1-87CF-43A3-925A-4BB10F3F99DD}" type="presParOf" srcId="{63101457-1796-4628-A450-16F424A57F8C}" destId="{5D11606A-350F-4987-9A14-3CDDA41EC817}" srcOrd="0" destOrd="0" presId="urn:microsoft.com/office/officeart/2005/8/layout/orgChart1"/>
    <dgm:cxn modelId="{3B70F235-72DE-49AB-A1D1-04C8C845E72F}" type="presParOf" srcId="{5D11606A-350F-4987-9A14-3CDDA41EC817}" destId="{26050423-611D-473E-B48E-353E7183558E}" srcOrd="0" destOrd="0" presId="urn:microsoft.com/office/officeart/2005/8/layout/orgChart1"/>
    <dgm:cxn modelId="{5BB78DE9-E8EF-42D4-99CA-9584CB4FB2AE}" type="presParOf" srcId="{26050423-611D-473E-B48E-353E7183558E}" destId="{55E83836-113F-4A9F-B125-C3AA5E167692}" srcOrd="0" destOrd="0" presId="urn:microsoft.com/office/officeart/2005/8/layout/orgChart1"/>
    <dgm:cxn modelId="{CCDC6E41-AADC-48C4-8D23-328982D4406F}" type="presParOf" srcId="{26050423-611D-473E-B48E-353E7183558E}" destId="{CF11AA16-2243-47EB-9E91-90D9483E57A5}" srcOrd="1" destOrd="0" presId="urn:microsoft.com/office/officeart/2005/8/layout/orgChart1"/>
    <dgm:cxn modelId="{AD8E2458-EAC7-4A92-9C18-7125DFC42D41}" type="presParOf" srcId="{5D11606A-350F-4987-9A14-3CDDA41EC817}" destId="{ACBCD6A1-6B7E-439E-BCDB-D95FF78D8A59}" srcOrd="1" destOrd="0" presId="urn:microsoft.com/office/officeart/2005/8/layout/orgChart1"/>
    <dgm:cxn modelId="{77473022-CD74-46F5-81C8-61ABC8DD6AEC}" type="presParOf" srcId="{5D11606A-350F-4987-9A14-3CDDA41EC817}" destId="{EED8FFA8-C50C-421B-8D35-21CC4B7C95F7}" srcOrd="2" destOrd="0" presId="urn:microsoft.com/office/officeart/2005/8/layout/orgChart1"/>
    <dgm:cxn modelId="{C8914BAE-B714-4A81-B5BB-F66B4867FB1A}" type="presParOf" srcId="{63101457-1796-4628-A450-16F424A57F8C}" destId="{A0442F49-6AED-409E-8466-9C866699263A}" srcOrd="1" destOrd="0" presId="urn:microsoft.com/office/officeart/2005/8/layout/orgChart1"/>
    <dgm:cxn modelId="{89B7FE76-B04F-40EF-AEE9-F786D62D421C}" type="presParOf" srcId="{A0442F49-6AED-409E-8466-9C866699263A}" destId="{77B8285D-1A70-4063-82B7-47AF84441AA4}" srcOrd="0" destOrd="0" presId="urn:microsoft.com/office/officeart/2005/8/layout/orgChart1"/>
    <dgm:cxn modelId="{D0EF607E-8EBA-48DC-A04C-CD45532C3F85}" type="presParOf" srcId="{77B8285D-1A70-4063-82B7-47AF84441AA4}" destId="{C66EBCA7-5AA0-490E-9AB4-EFDCDF0B0C28}" srcOrd="0" destOrd="0" presId="urn:microsoft.com/office/officeart/2005/8/layout/orgChart1"/>
    <dgm:cxn modelId="{2B4AD362-FC67-4D3F-A8BB-FE89CF88DDA7}" type="presParOf" srcId="{77B8285D-1A70-4063-82B7-47AF84441AA4}" destId="{F0D44E3F-2D90-4437-9152-7B3443A77F80}" srcOrd="1" destOrd="0" presId="urn:microsoft.com/office/officeart/2005/8/layout/orgChart1"/>
    <dgm:cxn modelId="{CA477473-B044-45D8-B5E2-16CCDFE9EE8A}" type="presParOf" srcId="{A0442F49-6AED-409E-8466-9C866699263A}" destId="{885ECE9B-7700-49BD-8DE4-DE8385AD00AA}" srcOrd="1" destOrd="0" presId="urn:microsoft.com/office/officeart/2005/8/layout/orgChart1"/>
    <dgm:cxn modelId="{95941917-D752-477C-BB0B-B0F3D0657A0E}" type="presParOf" srcId="{885ECE9B-7700-49BD-8DE4-DE8385AD00AA}" destId="{B9551866-739B-4574-BB63-6B8E61CB25C3}" srcOrd="0" destOrd="0" presId="urn:microsoft.com/office/officeart/2005/8/layout/orgChart1"/>
    <dgm:cxn modelId="{F596F77D-2157-4693-8164-6B2012C15BE3}" type="presParOf" srcId="{885ECE9B-7700-49BD-8DE4-DE8385AD00AA}" destId="{23B5F33D-D513-467C-B63D-FA99993D9CA6}" srcOrd="1" destOrd="0" presId="urn:microsoft.com/office/officeart/2005/8/layout/orgChart1"/>
    <dgm:cxn modelId="{D7C89CF2-3282-4812-A848-9D00726DAD1B}" type="presParOf" srcId="{23B5F33D-D513-467C-B63D-FA99993D9CA6}" destId="{9215A4BE-321E-4D61-A97B-3EA553104197}" srcOrd="0" destOrd="0" presId="urn:microsoft.com/office/officeart/2005/8/layout/orgChart1"/>
    <dgm:cxn modelId="{4A54E056-5591-4D04-8A96-45F5D14E8AE8}" type="presParOf" srcId="{9215A4BE-321E-4D61-A97B-3EA553104197}" destId="{DF1BF79B-9863-423E-AB02-EBA133F7D9C4}" srcOrd="0" destOrd="0" presId="urn:microsoft.com/office/officeart/2005/8/layout/orgChart1"/>
    <dgm:cxn modelId="{0CD1267D-FE2E-414F-A273-7829F8549004}" type="presParOf" srcId="{9215A4BE-321E-4D61-A97B-3EA553104197}" destId="{11A90D92-F316-433A-99D9-31418CC7116D}" srcOrd="1" destOrd="0" presId="urn:microsoft.com/office/officeart/2005/8/layout/orgChart1"/>
    <dgm:cxn modelId="{DB0B3D4A-69E4-4151-8C71-5F72B12891E0}" type="presParOf" srcId="{23B5F33D-D513-467C-B63D-FA99993D9CA6}" destId="{BE97A947-74C0-4B12-9783-965DBE4A54D6}" srcOrd="1" destOrd="0" presId="urn:microsoft.com/office/officeart/2005/8/layout/orgChart1"/>
    <dgm:cxn modelId="{7D9323F0-D9AC-491C-9498-96FA186BCA9E}" type="presParOf" srcId="{BE97A947-74C0-4B12-9783-965DBE4A54D6}" destId="{70D7C8D5-C767-4C61-AFAB-C72ACE7E4D22}" srcOrd="0" destOrd="0" presId="urn:microsoft.com/office/officeart/2005/8/layout/orgChart1"/>
    <dgm:cxn modelId="{E088F8C8-D31E-4FD2-92F3-C3BB18A02891}" type="presParOf" srcId="{BE97A947-74C0-4B12-9783-965DBE4A54D6}" destId="{D3DF033A-6F75-4643-A630-93BE35544A0D}" srcOrd="1" destOrd="0" presId="urn:microsoft.com/office/officeart/2005/8/layout/orgChart1"/>
    <dgm:cxn modelId="{16DD42AA-997B-4DE8-B6D9-49C3C52BB1A2}" type="presParOf" srcId="{D3DF033A-6F75-4643-A630-93BE35544A0D}" destId="{7A7C5B47-2459-453F-95D8-9D7FFAC0313E}" srcOrd="0" destOrd="0" presId="urn:microsoft.com/office/officeart/2005/8/layout/orgChart1"/>
    <dgm:cxn modelId="{1FD685AA-3E6C-4F03-811A-DEB1D9014748}" type="presParOf" srcId="{7A7C5B47-2459-453F-95D8-9D7FFAC0313E}" destId="{70C5DD11-00F5-49CD-BB90-DF397AD88AA8}" srcOrd="0" destOrd="0" presId="urn:microsoft.com/office/officeart/2005/8/layout/orgChart1"/>
    <dgm:cxn modelId="{C6086392-9731-4A45-92A3-A43B2D312D4F}" type="presParOf" srcId="{7A7C5B47-2459-453F-95D8-9D7FFAC0313E}" destId="{3DF4E94F-97D5-4B6A-8ED4-549BA3AC1476}" srcOrd="1" destOrd="0" presId="urn:microsoft.com/office/officeart/2005/8/layout/orgChart1"/>
    <dgm:cxn modelId="{1B2A0400-0C1F-4BA6-9CCD-104D9396CCD6}" type="presParOf" srcId="{D3DF033A-6F75-4643-A630-93BE35544A0D}" destId="{3E70451C-4181-4792-8D14-90B6A560CF3A}" srcOrd="1" destOrd="0" presId="urn:microsoft.com/office/officeart/2005/8/layout/orgChart1"/>
    <dgm:cxn modelId="{5B2DD772-BDA3-4EF9-B433-78894CA267AF}" type="presParOf" srcId="{D3DF033A-6F75-4643-A630-93BE35544A0D}" destId="{73143EEE-EEFA-4270-986C-9BC8797F199B}" srcOrd="2" destOrd="0" presId="urn:microsoft.com/office/officeart/2005/8/layout/orgChart1"/>
    <dgm:cxn modelId="{22D2108D-BACE-444D-BB50-ED130C533848}" type="presParOf" srcId="{BE97A947-74C0-4B12-9783-965DBE4A54D6}" destId="{1083B9A6-6894-47DB-BE31-49652CADCEE3}" srcOrd="2" destOrd="0" presId="urn:microsoft.com/office/officeart/2005/8/layout/orgChart1"/>
    <dgm:cxn modelId="{F4112D28-DAC2-48A0-8CC4-F3F94CB92E87}" type="presParOf" srcId="{BE97A947-74C0-4B12-9783-965DBE4A54D6}" destId="{FCF7A228-F5C4-4690-8758-E24B340B37AC}" srcOrd="3" destOrd="0" presId="urn:microsoft.com/office/officeart/2005/8/layout/orgChart1"/>
    <dgm:cxn modelId="{DADF8E7E-24A1-4DE6-8591-2F3D7A2048B5}" type="presParOf" srcId="{FCF7A228-F5C4-4690-8758-E24B340B37AC}" destId="{8BA3A4AB-5AB0-457F-82EB-AFB9A072DFFA}" srcOrd="0" destOrd="0" presId="urn:microsoft.com/office/officeart/2005/8/layout/orgChart1"/>
    <dgm:cxn modelId="{465680A8-4093-4313-ABB7-ACB7873EBE67}" type="presParOf" srcId="{8BA3A4AB-5AB0-457F-82EB-AFB9A072DFFA}" destId="{AF90B5FE-232B-4AFE-B64C-CED9B448DC22}" srcOrd="0" destOrd="0" presId="urn:microsoft.com/office/officeart/2005/8/layout/orgChart1"/>
    <dgm:cxn modelId="{0AAAE229-7659-4EC6-BEAD-2A31FF95AF8C}" type="presParOf" srcId="{8BA3A4AB-5AB0-457F-82EB-AFB9A072DFFA}" destId="{FF83A38D-7954-4AE9-BC91-3DF9783C9DA0}" srcOrd="1" destOrd="0" presId="urn:microsoft.com/office/officeart/2005/8/layout/orgChart1"/>
    <dgm:cxn modelId="{C626628B-C4A4-4FE6-A0D2-6C751E5AE192}" type="presParOf" srcId="{FCF7A228-F5C4-4690-8758-E24B340B37AC}" destId="{2C3BA89A-AC84-4BE3-B660-DC3E7F9551D6}" srcOrd="1" destOrd="0" presId="urn:microsoft.com/office/officeart/2005/8/layout/orgChart1"/>
    <dgm:cxn modelId="{C0CCD2AE-3813-4B41-860E-A771165034A7}" type="presParOf" srcId="{FCF7A228-F5C4-4690-8758-E24B340B37AC}" destId="{53E35AB5-F5CE-487E-BDD5-51E859C6D0B3}" srcOrd="2" destOrd="0" presId="urn:microsoft.com/office/officeart/2005/8/layout/orgChart1"/>
    <dgm:cxn modelId="{8FA3A5B8-020F-43DE-BE91-05C9E0E72B6B}" type="presParOf" srcId="{BE97A947-74C0-4B12-9783-965DBE4A54D6}" destId="{573AD568-BB58-4E4D-93A2-6E7764F64672}" srcOrd="4" destOrd="0" presId="urn:microsoft.com/office/officeart/2005/8/layout/orgChart1"/>
    <dgm:cxn modelId="{ED0B1F7B-CFB6-4131-AA4E-89145A885232}" type="presParOf" srcId="{BE97A947-74C0-4B12-9783-965DBE4A54D6}" destId="{151A406E-4B10-4C8B-A14B-D88E9F4DFD90}" srcOrd="5" destOrd="0" presId="urn:microsoft.com/office/officeart/2005/8/layout/orgChart1"/>
    <dgm:cxn modelId="{ED779266-980E-422E-8B8E-2E1875DC0813}" type="presParOf" srcId="{151A406E-4B10-4C8B-A14B-D88E9F4DFD90}" destId="{06C0B4C2-BEFA-4535-8CA8-FD6772AA74EA}" srcOrd="0" destOrd="0" presId="urn:microsoft.com/office/officeart/2005/8/layout/orgChart1"/>
    <dgm:cxn modelId="{B4F09258-9B39-4B0A-B1B1-58DA0AAC5A32}" type="presParOf" srcId="{06C0B4C2-BEFA-4535-8CA8-FD6772AA74EA}" destId="{F08C2C9A-93B4-49A7-92D4-60A5CA36886D}" srcOrd="0" destOrd="0" presId="urn:microsoft.com/office/officeart/2005/8/layout/orgChart1"/>
    <dgm:cxn modelId="{4D930833-AE9A-43EE-9BFB-DA88AFA676F9}" type="presParOf" srcId="{06C0B4C2-BEFA-4535-8CA8-FD6772AA74EA}" destId="{77EAEC8E-B6A7-4520-A5F8-A8F432E671C9}" srcOrd="1" destOrd="0" presId="urn:microsoft.com/office/officeart/2005/8/layout/orgChart1"/>
    <dgm:cxn modelId="{6EFF19BE-229D-4F5A-9BD3-DD247FE96DAE}" type="presParOf" srcId="{151A406E-4B10-4C8B-A14B-D88E9F4DFD90}" destId="{0FA3AB8F-21DD-4931-B12A-ADDDBE89CBB7}" srcOrd="1" destOrd="0" presId="urn:microsoft.com/office/officeart/2005/8/layout/orgChart1"/>
    <dgm:cxn modelId="{528AB389-20B9-4CC7-9BBB-E0A1930ED41E}" type="presParOf" srcId="{0FA3AB8F-21DD-4931-B12A-ADDDBE89CBB7}" destId="{39F153BF-6F2D-4653-8945-7717BE36B3ED}" srcOrd="0" destOrd="0" presId="urn:microsoft.com/office/officeart/2005/8/layout/orgChart1"/>
    <dgm:cxn modelId="{C7F67C89-EE0E-41F3-AB7B-E61B4B4B45C1}" type="presParOf" srcId="{0FA3AB8F-21DD-4931-B12A-ADDDBE89CBB7}" destId="{0B474043-799A-4D87-AD9A-737999FF76CD}" srcOrd="1" destOrd="0" presId="urn:microsoft.com/office/officeart/2005/8/layout/orgChart1"/>
    <dgm:cxn modelId="{2C1C311A-9C2D-4090-A190-91549F4CED3D}" type="presParOf" srcId="{0B474043-799A-4D87-AD9A-737999FF76CD}" destId="{87AA527E-6767-4F1E-908A-DF44CA2DCF52}" srcOrd="0" destOrd="0" presId="urn:microsoft.com/office/officeart/2005/8/layout/orgChart1"/>
    <dgm:cxn modelId="{9EDD0F54-E8F2-46F2-A1F8-9985A7F37CBA}" type="presParOf" srcId="{87AA527E-6767-4F1E-908A-DF44CA2DCF52}" destId="{1EC7F33A-ACD8-4F84-B76B-DDA56E17418A}" srcOrd="0" destOrd="0" presId="urn:microsoft.com/office/officeart/2005/8/layout/orgChart1"/>
    <dgm:cxn modelId="{064B6A28-E354-40E8-8A16-70C9B7BCFB66}" type="presParOf" srcId="{87AA527E-6767-4F1E-908A-DF44CA2DCF52}" destId="{17D2AFDD-0568-4DE9-8728-0F69167D7D78}" srcOrd="1" destOrd="0" presId="urn:microsoft.com/office/officeart/2005/8/layout/orgChart1"/>
    <dgm:cxn modelId="{FDB3793E-8A5D-49FB-B813-EDA7961BCE04}" type="presParOf" srcId="{0B474043-799A-4D87-AD9A-737999FF76CD}" destId="{05F5DA51-B9A7-4DC9-85B4-93CE5DAF1EBC}" srcOrd="1" destOrd="0" presId="urn:microsoft.com/office/officeart/2005/8/layout/orgChart1"/>
    <dgm:cxn modelId="{886463B6-70E3-4DA6-BF11-2AE96CFDD371}" type="presParOf" srcId="{05F5DA51-B9A7-4DC9-85B4-93CE5DAF1EBC}" destId="{0272763E-EE2B-42A8-B778-4DD198576C0E}" srcOrd="0" destOrd="0" presId="urn:microsoft.com/office/officeart/2005/8/layout/orgChart1"/>
    <dgm:cxn modelId="{0B9FA56D-8B91-47F2-9BCD-B40F1F9FCBB6}" type="presParOf" srcId="{05F5DA51-B9A7-4DC9-85B4-93CE5DAF1EBC}" destId="{53FF96D9-C15A-44A2-B424-C29AEFFD6A05}" srcOrd="1" destOrd="0" presId="urn:microsoft.com/office/officeart/2005/8/layout/orgChart1"/>
    <dgm:cxn modelId="{104B2085-DCD1-40C4-B10D-143AD804C115}" type="presParOf" srcId="{53FF96D9-C15A-44A2-B424-C29AEFFD6A05}" destId="{AEF194B2-A9AE-4CE7-B4D8-3B244B027FEA}" srcOrd="0" destOrd="0" presId="urn:microsoft.com/office/officeart/2005/8/layout/orgChart1"/>
    <dgm:cxn modelId="{DFC961B9-7036-493B-8E76-AB87EF56019F}" type="presParOf" srcId="{AEF194B2-A9AE-4CE7-B4D8-3B244B027FEA}" destId="{BAFCAD98-D8D4-461D-AA0E-0883EE458AB5}" srcOrd="0" destOrd="0" presId="urn:microsoft.com/office/officeart/2005/8/layout/orgChart1"/>
    <dgm:cxn modelId="{28595C47-C602-4FE6-A6D0-6818E755EF50}" type="presParOf" srcId="{AEF194B2-A9AE-4CE7-B4D8-3B244B027FEA}" destId="{0944DCC6-FB9E-4B32-A51E-65AE8939862C}" srcOrd="1" destOrd="0" presId="urn:microsoft.com/office/officeart/2005/8/layout/orgChart1"/>
    <dgm:cxn modelId="{492AEFD4-17A4-44DF-B153-244F12EF8689}" type="presParOf" srcId="{53FF96D9-C15A-44A2-B424-C29AEFFD6A05}" destId="{A9B61EED-5E21-47AB-A5C8-ECB498FCA397}" srcOrd="1" destOrd="0" presId="urn:microsoft.com/office/officeart/2005/8/layout/orgChart1"/>
    <dgm:cxn modelId="{59495DBC-B8A1-4425-B9B2-DEC02403CC55}" type="presParOf" srcId="{53FF96D9-C15A-44A2-B424-C29AEFFD6A05}" destId="{A74520A0-DB18-400F-B1ED-177A1114B4A4}" srcOrd="2" destOrd="0" presId="urn:microsoft.com/office/officeart/2005/8/layout/orgChart1"/>
    <dgm:cxn modelId="{23F2FE39-790B-4196-93F4-C066829066BA}" type="presParOf" srcId="{05F5DA51-B9A7-4DC9-85B4-93CE5DAF1EBC}" destId="{01417374-48E5-4BBA-AE26-3856787DDF09}" srcOrd="2" destOrd="0" presId="urn:microsoft.com/office/officeart/2005/8/layout/orgChart1"/>
    <dgm:cxn modelId="{5606F661-7DB3-4332-AD78-D56EC23AA401}" type="presParOf" srcId="{05F5DA51-B9A7-4DC9-85B4-93CE5DAF1EBC}" destId="{E56063B4-4F9D-48AF-83F6-D30E7220BF14}" srcOrd="3" destOrd="0" presId="urn:microsoft.com/office/officeart/2005/8/layout/orgChart1"/>
    <dgm:cxn modelId="{9FF85472-10F1-44CB-B399-570D6A679A1F}" type="presParOf" srcId="{E56063B4-4F9D-48AF-83F6-D30E7220BF14}" destId="{0A2A6CCF-0719-45FF-BC81-B268D10988CD}" srcOrd="0" destOrd="0" presId="urn:microsoft.com/office/officeart/2005/8/layout/orgChart1"/>
    <dgm:cxn modelId="{09CC0EE8-3508-424D-9CDA-1CD3BA39E960}" type="presParOf" srcId="{0A2A6CCF-0719-45FF-BC81-B268D10988CD}" destId="{89FF3A87-3526-4D6E-9106-BF40F87192B5}" srcOrd="0" destOrd="0" presId="urn:microsoft.com/office/officeart/2005/8/layout/orgChart1"/>
    <dgm:cxn modelId="{5C0008D9-EFA3-420D-8A9D-01E122D7A8ED}" type="presParOf" srcId="{0A2A6CCF-0719-45FF-BC81-B268D10988CD}" destId="{8A798C95-AE79-4D34-8FFD-DCBE002FEF5E}" srcOrd="1" destOrd="0" presId="urn:microsoft.com/office/officeart/2005/8/layout/orgChart1"/>
    <dgm:cxn modelId="{651335FE-397A-4CA2-AB85-32C6238283BC}" type="presParOf" srcId="{E56063B4-4F9D-48AF-83F6-D30E7220BF14}" destId="{8DDEA2E7-460B-4A2F-9D9D-52A5573804C9}" srcOrd="1" destOrd="0" presId="urn:microsoft.com/office/officeart/2005/8/layout/orgChart1"/>
    <dgm:cxn modelId="{5E8424B4-75C4-4497-A511-6E13133938E4}" type="presParOf" srcId="{E56063B4-4F9D-48AF-83F6-D30E7220BF14}" destId="{64229DA4-05BD-4EAF-9B06-241C3CEE1CF1}" srcOrd="2" destOrd="0" presId="urn:microsoft.com/office/officeart/2005/8/layout/orgChart1"/>
    <dgm:cxn modelId="{5B7644AF-3A6A-41B6-87A6-85E8D81C2DF6}" type="presParOf" srcId="{05F5DA51-B9A7-4DC9-85B4-93CE5DAF1EBC}" destId="{4D725344-94D0-4F34-8AFD-45BDCFA9A595}" srcOrd="4" destOrd="0" presId="urn:microsoft.com/office/officeart/2005/8/layout/orgChart1"/>
    <dgm:cxn modelId="{DA5E61CC-9208-4F93-A563-5E5BCFE7CF00}" type="presParOf" srcId="{05F5DA51-B9A7-4DC9-85B4-93CE5DAF1EBC}" destId="{2A7C5A6D-682D-4582-AE44-22B2570C2273}" srcOrd="5" destOrd="0" presId="urn:microsoft.com/office/officeart/2005/8/layout/orgChart1"/>
    <dgm:cxn modelId="{87E83FEC-B703-4B7C-89D6-6202CA2D2E63}" type="presParOf" srcId="{2A7C5A6D-682D-4582-AE44-22B2570C2273}" destId="{B752A072-439A-437E-9815-F0C3398348A7}" srcOrd="0" destOrd="0" presId="urn:microsoft.com/office/officeart/2005/8/layout/orgChart1"/>
    <dgm:cxn modelId="{43E9B00E-6BE1-4C5A-B426-CDA62A912294}" type="presParOf" srcId="{B752A072-439A-437E-9815-F0C3398348A7}" destId="{E8CCBE6F-4C93-4C00-AA50-9097E7D92AB1}" srcOrd="0" destOrd="0" presId="urn:microsoft.com/office/officeart/2005/8/layout/orgChart1"/>
    <dgm:cxn modelId="{63B2C8B3-295B-431D-9915-E0D0452B8197}" type="presParOf" srcId="{B752A072-439A-437E-9815-F0C3398348A7}" destId="{FA8F69ED-6463-4227-94D1-882CF28FD58E}" srcOrd="1" destOrd="0" presId="urn:microsoft.com/office/officeart/2005/8/layout/orgChart1"/>
    <dgm:cxn modelId="{C3C3CC67-5539-4FA1-A458-E053353D58A5}" type="presParOf" srcId="{2A7C5A6D-682D-4582-AE44-22B2570C2273}" destId="{15443B00-2F2F-4580-AFC4-9B74419D4FEB}" srcOrd="1" destOrd="0" presId="urn:microsoft.com/office/officeart/2005/8/layout/orgChart1"/>
    <dgm:cxn modelId="{3CECDEDF-BC19-4067-9025-08CFA455BB7E}" type="presParOf" srcId="{2A7C5A6D-682D-4582-AE44-22B2570C2273}" destId="{04C4FE04-57AB-4680-ACF3-F96BB24F1C13}" srcOrd="2" destOrd="0" presId="urn:microsoft.com/office/officeart/2005/8/layout/orgChart1"/>
    <dgm:cxn modelId="{C9F49AC9-6F36-4313-A042-D908174CD40B}" type="presParOf" srcId="{05F5DA51-B9A7-4DC9-85B4-93CE5DAF1EBC}" destId="{C8607249-2957-42C4-9E7A-564B1E9734E7}" srcOrd="6" destOrd="0" presId="urn:microsoft.com/office/officeart/2005/8/layout/orgChart1"/>
    <dgm:cxn modelId="{AE85184C-8957-4846-A6EC-E840C9E6C757}" type="presParOf" srcId="{05F5DA51-B9A7-4DC9-85B4-93CE5DAF1EBC}" destId="{A6086492-8830-45A8-9E54-3A0F2268D60B}" srcOrd="7" destOrd="0" presId="urn:microsoft.com/office/officeart/2005/8/layout/orgChart1"/>
    <dgm:cxn modelId="{702528DE-9053-4167-B87F-8E301548CB57}" type="presParOf" srcId="{A6086492-8830-45A8-9E54-3A0F2268D60B}" destId="{7B38A8B8-48F4-4D3A-A334-451C49B03C27}" srcOrd="0" destOrd="0" presId="urn:microsoft.com/office/officeart/2005/8/layout/orgChart1"/>
    <dgm:cxn modelId="{F14B50D9-E1F2-461D-991E-17BA12863C70}" type="presParOf" srcId="{7B38A8B8-48F4-4D3A-A334-451C49B03C27}" destId="{DDAF71F5-9F2D-4B09-B688-24BDBF8ED063}" srcOrd="0" destOrd="0" presId="urn:microsoft.com/office/officeart/2005/8/layout/orgChart1"/>
    <dgm:cxn modelId="{B906F25C-E4B7-48D5-B42F-061980275BF3}" type="presParOf" srcId="{7B38A8B8-48F4-4D3A-A334-451C49B03C27}" destId="{308AF000-44D9-4606-A367-06C749DD6A23}" srcOrd="1" destOrd="0" presId="urn:microsoft.com/office/officeart/2005/8/layout/orgChart1"/>
    <dgm:cxn modelId="{619CFC60-EC07-44FA-95D6-BBF8C2A0628E}" type="presParOf" srcId="{A6086492-8830-45A8-9E54-3A0F2268D60B}" destId="{57D0DC26-1F95-47D1-B4A0-D3161784211F}" srcOrd="1" destOrd="0" presId="urn:microsoft.com/office/officeart/2005/8/layout/orgChart1"/>
    <dgm:cxn modelId="{3C492D27-3786-4560-9860-559AC013FE19}" type="presParOf" srcId="{A6086492-8830-45A8-9E54-3A0F2268D60B}" destId="{D6E2A750-EB58-4D4D-BCE7-DB7589CCA621}" srcOrd="2" destOrd="0" presId="urn:microsoft.com/office/officeart/2005/8/layout/orgChart1"/>
    <dgm:cxn modelId="{B389F621-51F1-480B-81E5-FDD595840E2F}" type="presParOf" srcId="{05F5DA51-B9A7-4DC9-85B4-93CE5DAF1EBC}" destId="{059CE3EF-F3A2-43E8-A567-230588C2F21A}" srcOrd="8" destOrd="0" presId="urn:microsoft.com/office/officeart/2005/8/layout/orgChart1"/>
    <dgm:cxn modelId="{BE2D8D01-DB56-4AEA-97D0-6D7C738CB8AF}" type="presParOf" srcId="{05F5DA51-B9A7-4DC9-85B4-93CE5DAF1EBC}" destId="{D979FBCC-348F-4901-9832-310DD4BC5B01}" srcOrd="9" destOrd="0" presId="urn:microsoft.com/office/officeart/2005/8/layout/orgChart1"/>
    <dgm:cxn modelId="{A57CEF9A-9C1D-477E-B8AD-119CDEF4ED25}" type="presParOf" srcId="{D979FBCC-348F-4901-9832-310DD4BC5B01}" destId="{3956EC4D-9951-4FF7-8D59-7515971A3873}" srcOrd="0" destOrd="0" presId="urn:microsoft.com/office/officeart/2005/8/layout/orgChart1"/>
    <dgm:cxn modelId="{3B466142-7CAA-4BF1-BF64-6B43B562BD95}" type="presParOf" srcId="{3956EC4D-9951-4FF7-8D59-7515971A3873}" destId="{F9327A87-867C-4F25-B8DC-B4A3F9A6ED0E}" srcOrd="0" destOrd="0" presId="urn:microsoft.com/office/officeart/2005/8/layout/orgChart1"/>
    <dgm:cxn modelId="{636A5F47-6483-448B-AA6A-0B5D71476931}" type="presParOf" srcId="{3956EC4D-9951-4FF7-8D59-7515971A3873}" destId="{F0F200A9-A5C2-461A-B394-6164531A9BE4}" srcOrd="1" destOrd="0" presId="urn:microsoft.com/office/officeart/2005/8/layout/orgChart1"/>
    <dgm:cxn modelId="{72F3F8F3-7E80-4DF2-BD42-7495F82EFF53}" type="presParOf" srcId="{D979FBCC-348F-4901-9832-310DD4BC5B01}" destId="{E7065F19-BFA4-4304-88B9-C2224373EB75}" srcOrd="1" destOrd="0" presId="urn:microsoft.com/office/officeart/2005/8/layout/orgChart1"/>
    <dgm:cxn modelId="{9FCED4B4-45FD-4785-8AD5-8015FF398A51}" type="presParOf" srcId="{D979FBCC-348F-4901-9832-310DD4BC5B01}" destId="{DBE9E039-7C4B-4FF6-8CBB-2C1B40BBF457}" srcOrd="2" destOrd="0" presId="urn:microsoft.com/office/officeart/2005/8/layout/orgChart1"/>
    <dgm:cxn modelId="{75787406-B5DC-40B7-98A8-E133D615E0EF}" type="presParOf" srcId="{0B474043-799A-4D87-AD9A-737999FF76CD}" destId="{F58EC39F-589D-4B9B-84FC-D5C25605D951}" srcOrd="2" destOrd="0" presId="urn:microsoft.com/office/officeart/2005/8/layout/orgChart1"/>
    <dgm:cxn modelId="{979C496D-A9E0-4AD7-86DD-80094CB4B7D8}" type="presParOf" srcId="{0FA3AB8F-21DD-4931-B12A-ADDDBE89CBB7}" destId="{8AC47A71-8C73-407E-ABBB-4319D1D4E2DE}" srcOrd="2" destOrd="0" presId="urn:microsoft.com/office/officeart/2005/8/layout/orgChart1"/>
    <dgm:cxn modelId="{6DDBEE99-23A3-45BB-A25D-CAA9E06C5EFE}" type="presParOf" srcId="{0FA3AB8F-21DD-4931-B12A-ADDDBE89CBB7}" destId="{6D9A7832-8082-4329-BD00-9F8E2AD8AB1D}" srcOrd="3" destOrd="0" presId="urn:microsoft.com/office/officeart/2005/8/layout/orgChart1"/>
    <dgm:cxn modelId="{01A23AF2-7214-4570-B321-BE89F009030A}" type="presParOf" srcId="{6D9A7832-8082-4329-BD00-9F8E2AD8AB1D}" destId="{870E2B35-4338-4133-8185-28777ED9DBE0}" srcOrd="0" destOrd="0" presId="urn:microsoft.com/office/officeart/2005/8/layout/orgChart1"/>
    <dgm:cxn modelId="{C6946935-3A31-46C6-9360-AD769E011658}" type="presParOf" srcId="{870E2B35-4338-4133-8185-28777ED9DBE0}" destId="{885359E3-8A85-43F5-9D04-B91F10F65197}" srcOrd="0" destOrd="0" presId="urn:microsoft.com/office/officeart/2005/8/layout/orgChart1"/>
    <dgm:cxn modelId="{0A02FEB0-0808-4797-A7BB-8E951227C2E4}" type="presParOf" srcId="{870E2B35-4338-4133-8185-28777ED9DBE0}" destId="{08D2A668-7114-49F0-A3A7-68714C0253BD}" srcOrd="1" destOrd="0" presId="urn:microsoft.com/office/officeart/2005/8/layout/orgChart1"/>
    <dgm:cxn modelId="{B8FB8DCC-051D-4E4F-8D93-5064B3AFA5B3}" type="presParOf" srcId="{6D9A7832-8082-4329-BD00-9F8E2AD8AB1D}" destId="{74AA746A-3C5F-4F4C-B624-3F0909C09F9B}" srcOrd="1" destOrd="0" presId="urn:microsoft.com/office/officeart/2005/8/layout/orgChart1"/>
    <dgm:cxn modelId="{14BAC54C-866F-44F8-88D7-DD6D5FE50A01}" type="presParOf" srcId="{74AA746A-3C5F-4F4C-B624-3F0909C09F9B}" destId="{0B129C51-ABFD-4CEB-90A1-A85C4ACE7A1E}" srcOrd="0" destOrd="0" presId="urn:microsoft.com/office/officeart/2005/8/layout/orgChart1"/>
    <dgm:cxn modelId="{803F3AD1-315D-4450-91B6-DDD18494783B}" type="presParOf" srcId="{74AA746A-3C5F-4F4C-B624-3F0909C09F9B}" destId="{D6BD652F-3C3F-4F79-8520-6FFF26B214BF}" srcOrd="1" destOrd="0" presId="urn:microsoft.com/office/officeart/2005/8/layout/orgChart1"/>
    <dgm:cxn modelId="{615609E4-1258-46FB-BB4F-1FC4544E7CEF}" type="presParOf" srcId="{D6BD652F-3C3F-4F79-8520-6FFF26B214BF}" destId="{97E77D50-EABA-4D41-A4FD-476FB9DB4C4D}" srcOrd="0" destOrd="0" presId="urn:microsoft.com/office/officeart/2005/8/layout/orgChart1"/>
    <dgm:cxn modelId="{6B5512D9-64FA-4F65-9043-BCA5F309BF77}" type="presParOf" srcId="{97E77D50-EABA-4D41-A4FD-476FB9DB4C4D}" destId="{7A3D9B4A-C1C0-4BEF-A8CB-8C2BDFE5B28A}" srcOrd="0" destOrd="0" presId="urn:microsoft.com/office/officeart/2005/8/layout/orgChart1"/>
    <dgm:cxn modelId="{FF75D341-3593-4379-83FB-F1CAA0ED97E4}" type="presParOf" srcId="{97E77D50-EABA-4D41-A4FD-476FB9DB4C4D}" destId="{C333FDCB-20FB-4517-82F8-D3EEA36A005F}" srcOrd="1" destOrd="0" presId="urn:microsoft.com/office/officeart/2005/8/layout/orgChart1"/>
    <dgm:cxn modelId="{D24716A9-F3DE-4C71-ACB3-36916A7956A2}" type="presParOf" srcId="{D6BD652F-3C3F-4F79-8520-6FFF26B214BF}" destId="{BF9D1940-A1EF-488A-943E-5F73187B6586}" srcOrd="1" destOrd="0" presId="urn:microsoft.com/office/officeart/2005/8/layout/orgChart1"/>
    <dgm:cxn modelId="{916F5468-E06B-4B64-B53B-685DC231ADDC}" type="presParOf" srcId="{D6BD652F-3C3F-4F79-8520-6FFF26B214BF}" destId="{606A1FD0-AABF-4DD2-8407-DFBAE775D868}" srcOrd="2" destOrd="0" presId="urn:microsoft.com/office/officeart/2005/8/layout/orgChart1"/>
    <dgm:cxn modelId="{937D1133-BF88-4677-A4D3-5490B57130C0}" type="presParOf" srcId="{74AA746A-3C5F-4F4C-B624-3F0909C09F9B}" destId="{55BE0216-EB49-4BEE-B871-40FDA9FBC757}" srcOrd="2" destOrd="0" presId="urn:microsoft.com/office/officeart/2005/8/layout/orgChart1"/>
    <dgm:cxn modelId="{7C1C7AC2-7540-4030-8627-BDF665251DDF}" type="presParOf" srcId="{74AA746A-3C5F-4F4C-B624-3F0909C09F9B}" destId="{BCE6CC3A-13B0-47CA-8231-50E2689CAA8D}" srcOrd="3" destOrd="0" presId="urn:microsoft.com/office/officeart/2005/8/layout/orgChart1"/>
    <dgm:cxn modelId="{537F1F9C-D43A-477D-ADF6-3FC62FE813EB}" type="presParOf" srcId="{BCE6CC3A-13B0-47CA-8231-50E2689CAA8D}" destId="{D2637E94-CC1F-4A61-A96A-D828E2A37C50}" srcOrd="0" destOrd="0" presId="urn:microsoft.com/office/officeart/2005/8/layout/orgChart1"/>
    <dgm:cxn modelId="{DCB2E0AF-8C51-49CA-B611-1F0C15E2578B}" type="presParOf" srcId="{D2637E94-CC1F-4A61-A96A-D828E2A37C50}" destId="{1DB7374E-4F0F-4975-ABA3-6C5B02A1650F}" srcOrd="0" destOrd="0" presId="urn:microsoft.com/office/officeart/2005/8/layout/orgChart1"/>
    <dgm:cxn modelId="{22376315-19AD-4D83-8C87-C289C50BB013}" type="presParOf" srcId="{D2637E94-CC1F-4A61-A96A-D828E2A37C50}" destId="{CE240612-9D87-4173-8078-546F43C349A2}" srcOrd="1" destOrd="0" presId="urn:microsoft.com/office/officeart/2005/8/layout/orgChart1"/>
    <dgm:cxn modelId="{D7EE8CFE-BFD5-4385-9E91-9B59FA8EB630}" type="presParOf" srcId="{BCE6CC3A-13B0-47CA-8231-50E2689CAA8D}" destId="{97A73E1D-4DB5-47FD-A13F-CF6960864EDD}" srcOrd="1" destOrd="0" presId="urn:microsoft.com/office/officeart/2005/8/layout/orgChart1"/>
    <dgm:cxn modelId="{0AF347D3-3764-43FA-8B16-50592545F7E2}" type="presParOf" srcId="{BCE6CC3A-13B0-47CA-8231-50E2689CAA8D}" destId="{A70678F1-1474-4D34-A4C9-18B551BA7219}" srcOrd="2" destOrd="0" presId="urn:microsoft.com/office/officeart/2005/8/layout/orgChart1"/>
    <dgm:cxn modelId="{711C669C-5236-49BF-928D-47274A7BC398}" type="presParOf" srcId="{74AA746A-3C5F-4F4C-B624-3F0909C09F9B}" destId="{3FB24CB5-93E5-44A5-95C9-750F46FB01ED}" srcOrd="4" destOrd="0" presId="urn:microsoft.com/office/officeart/2005/8/layout/orgChart1"/>
    <dgm:cxn modelId="{6E797F92-3D1B-4C80-ADB9-79F2F4E3314F}" type="presParOf" srcId="{74AA746A-3C5F-4F4C-B624-3F0909C09F9B}" destId="{5A978966-DA05-4B0A-8E0A-542C4E80D463}" srcOrd="5" destOrd="0" presId="urn:microsoft.com/office/officeart/2005/8/layout/orgChart1"/>
    <dgm:cxn modelId="{BF2CBCF5-C8DD-4D49-8D92-BA315A12081D}" type="presParOf" srcId="{5A978966-DA05-4B0A-8E0A-542C4E80D463}" destId="{56DF4377-3DED-4E7E-9956-16F28EFF939B}" srcOrd="0" destOrd="0" presId="urn:microsoft.com/office/officeart/2005/8/layout/orgChart1"/>
    <dgm:cxn modelId="{691A0BC9-B3C8-4C8F-82D7-F0651D0F65ED}" type="presParOf" srcId="{56DF4377-3DED-4E7E-9956-16F28EFF939B}" destId="{13C26537-AD72-4060-A588-B43DEB2B5427}" srcOrd="0" destOrd="0" presId="urn:microsoft.com/office/officeart/2005/8/layout/orgChart1"/>
    <dgm:cxn modelId="{D6F90BF1-3F9E-4527-A91A-CAC708D75A06}" type="presParOf" srcId="{56DF4377-3DED-4E7E-9956-16F28EFF939B}" destId="{FBE06521-FD91-4CAF-97CF-5E4E650262BF}" srcOrd="1" destOrd="0" presId="urn:microsoft.com/office/officeart/2005/8/layout/orgChart1"/>
    <dgm:cxn modelId="{7FCA0C18-6926-4C51-AD00-67EA6FE9EFDB}" type="presParOf" srcId="{5A978966-DA05-4B0A-8E0A-542C4E80D463}" destId="{C535FDF6-AF2F-4853-BB5F-7FBF9A037ACA}" srcOrd="1" destOrd="0" presId="urn:microsoft.com/office/officeart/2005/8/layout/orgChart1"/>
    <dgm:cxn modelId="{65179027-50DE-49CD-B28F-9E88F3006F95}" type="presParOf" srcId="{5A978966-DA05-4B0A-8E0A-542C4E80D463}" destId="{2C65E3B7-FCD4-4575-9C3F-9E0FC6B44DCB}" srcOrd="2" destOrd="0" presId="urn:microsoft.com/office/officeart/2005/8/layout/orgChart1"/>
    <dgm:cxn modelId="{B6893618-E6C4-4CD5-8BE4-CCAF64E36339}" type="presParOf" srcId="{74AA746A-3C5F-4F4C-B624-3F0909C09F9B}" destId="{52105D90-8D26-492C-9025-E35C4D28E006}" srcOrd="6" destOrd="0" presId="urn:microsoft.com/office/officeart/2005/8/layout/orgChart1"/>
    <dgm:cxn modelId="{2EE291D0-4A58-4D29-8F21-3B6DBB4249A7}" type="presParOf" srcId="{74AA746A-3C5F-4F4C-B624-3F0909C09F9B}" destId="{72D61D75-BFF3-4D9E-B19C-CE5CBD13DC45}" srcOrd="7" destOrd="0" presId="urn:microsoft.com/office/officeart/2005/8/layout/orgChart1"/>
    <dgm:cxn modelId="{CAD55B5F-A67E-4A4C-A077-6DD8E537F25A}" type="presParOf" srcId="{72D61D75-BFF3-4D9E-B19C-CE5CBD13DC45}" destId="{AD031771-216E-4DA9-A35B-CCC5A498AF90}" srcOrd="0" destOrd="0" presId="urn:microsoft.com/office/officeart/2005/8/layout/orgChart1"/>
    <dgm:cxn modelId="{B002777E-75DE-4062-A490-7EB541FBF473}" type="presParOf" srcId="{AD031771-216E-4DA9-A35B-CCC5A498AF90}" destId="{D677396B-C936-46A4-9B6A-A9FF8F8DA04A}" srcOrd="0" destOrd="0" presId="urn:microsoft.com/office/officeart/2005/8/layout/orgChart1"/>
    <dgm:cxn modelId="{6180FCA5-7396-4B9A-912E-8FB082D3B182}" type="presParOf" srcId="{AD031771-216E-4DA9-A35B-CCC5A498AF90}" destId="{EB09F0E0-D98F-45EB-A23C-CE4C7AA6043D}" srcOrd="1" destOrd="0" presId="urn:microsoft.com/office/officeart/2005/8/layout/orgChart1"/>
    <dgm:cxn modelId="{631A81D7-09FB-46A3-BC0E-F00A5B71E81C}" type="presParOf" srcId="{72D61D75-BFF3-4D9E-B19C-CE5CBD13DC45}" destId="{32B420FC-56DC-4914-80C6-AF642DF5CC30}" srcOrd="1" destOrd="0" presId="urn:microsoft.com/office/officeart/2005/8/layout/orgChart1"/>
    <dgm:cxn modelId="{E91E91D7-6A74-4A62-9F73-D8E991B53216}" type="presParOf" srcId="{72D61D75-BFF3-4D9E-B19C-CE5CBD13DC45}" destId="{3BBAE0ED-B821-414D-97B2-227BFBC5C689}" srcOrd="2" destOrd="0" presId="urn:microsoft.com/office/officeart/2005/8/layout/orgChart1"/>
    <dgm:cxn modelId="{352A6CA8-6274-452C-9CDF-280272A4146A}" type="presParOf" srcId="{74AA746A-3C5F-4F4C-B624-3F0909C09F9B}" destId="{208819A5-C5DC-44ED-BBE9-FF7204B8E621}" srcOrd="8" destOrd="0" presId="urn:microsoft.com/office/officeart/2005/8/layout/orgChart1"/>
    <dgm:cxn modelId="{2CA968D9-877F-42D9-BB14-30EDD7CA6135}" type="presParOf" srcId="{74AA746A-3C5F-4F4C-B624-3F0909C09F9B}" destId="{4AE6299F-A3BD-462D-8ED7-455ACFB2C1DA}" srcOrd="9" destOrd="0" presId="urn:microsoft.com/office/officeart/2005/8/layout/orgChart1"/>
    <dgm:cxn modelId="{EED25EBF-2CA5-402A-AD0C-E54A60329823}" type="presParOf" srcId="{4AE6299F-A3BD-462D-8ED7-455ACFB2C1DA}" destId="{DB36BE96-CD86-47A9-B9E0-D283FFA65514}" srcOrd="0" destOrd="0" presId="urn:microsoft.com/office/officeart/2005/8/layout/orgChart1"/>
    <dgm:cxn modelId="{A7E0A7FE-C9E9-4EF4-A8E8-CD256D6B7DF9}" type="presParOf" srcId="{DB36BE96-CD86-47A9-B9E0-D283FFA65514}" destId="{AB981E12-8B41-4E99-A68B-9D0B791A8F21}" srcOrd="0" destOrd="0" presId="urn:microsoft.com/office/officeart/2005/8/layout/orgChart1"/>
    <dgm:cxn modelId="{F11B886E-8BC0-45D1-9534-D43486E6A35D}" type="presParOf" srcId="{DB36BE96-CD86-47A9-B9E0-D283FFA65514}" destId="{DB8E5242-791A-4C4F-8F06-1B1C462E3D5B}" srcOrd="1" destOrd="0" presId="urn:microsoft.com/office/officeart/2005/8/layout/orgChart1"/>
    <dgm:cxn modelId="{FCE56593-2646-43E2-9B17-66EE908B0793}" type="presParOf" srcId="{4AE6299F-A3BD-462D-8ED7-455ACFB2C1DA}" destId="{489DCC4B-7487-401A-A543-9931A55DAF4A}" srcOrd="1" destOrd="0" presId="urn:microsoft.com/office/officeart/2005/8/layout/orgChart1"/>
    <dgm:cxn modelId="{80C07854-ED78-4590-959E-404293735130}" type="presParOf" srcId="{4AE6299F-A3BD-462D-8ED7-455ACFB2C1DA}" destId="{5D66579B-D873-4934-95E6-2B8D0B680EB2}" srcOrd="2" destOrd="0" presId="urn:microsoft.com/office/officeart/2005/8/layout/orgChart1"/>
    <dgm:cxn modelId="{780C2E71-5747-4AA7-9151-6F34E47F89EA}" type="presParOf" srcId="{6D9A7832-8082-4329-BD00-9F8E2AD8AB1D}" destId="{44FA40A7-0D0F-42BB-AA7E-931BFD84F78B}" srcOrd="2" destOrd="0" presId="urn:microsoft.com/office/officeart/2005/8/layout/orgChart1"/>
    <dgm:cxn modelId="{82E3E4EB-5E7D-4CAF-A51C-DCD030EB87EC}" type="presParOf" srcId="{0FA3AB8F-21DD-4931-B12A-ADDDBE89CBB7}" destId="{C4784392-FF1C-4F0C-8E6E-E07B8ED588FF}" srcOrd="4" destOrd="0" presId="urn:microsoft.com/office/officeart/2005/8/layout/orgChart1"/>
    <dgm:cxn modelId="{E8719EEB-CC5D-4225-BE04-3A542A886D9A}" type="presParOf" srcId="{0FA3AB8F-21DD-4931-B12A-ADDDBE89CBB7}" destId="{775A1462-6BEB-4BBE-AC92-D6225F0296E1}" srcOrd="5" destOrd="0" presId="urn:microsoft.com/office/officeart/2005/8/layout/orgChart1"/>
    <dgm:cxn modelId="{F42F33C5-D6FD-4A36-9845-A7068731C472}" type="presParOf" srcId="{775A1462-6BEB-4BBE-AC92-D6225F0296E1}" destId="{AD28C946-7BA2-4D0A-B58D-6BC4A42CAB3A}" srcOrd="0" destOrd="0" presId="urn:microsoft.com/office/officeart/2005/8/layout/orgChart1"/>
    <dgm:cxn modelId="{56BAA8B4-DA5F-497B-BF3B-EA4C0E55F5C2}" type="presParOf" srcId="{AD28C946-7BA2-4D0A-B58D-6BC4A42CAB3A}" destId="{BE5EED3B-96A0-4808-8137-E454F41A24E5}" srcOrd="0" destOrd="0" presId="urn:microsoft.com/office/officeart/2005/8/layout/orgChart1"/>
    <dgm:cxn modelId="{194B7931-3C61-4D1C-B128-80A23A5E29AB}" type="presParOf" srcId="{AD28C946-7BA2-4D0A-B58D-6BC4A42CAB3A}" destId="{8A990CCB-909A-4B2C-B530-EF974EE97835}" srcOrd="1" destOrd="0" presId="urn:microsoft.com/office/officeart/2005/8/layout/orgChart1"/>
    <dgm:cxn modelId="{D133D35C-59B6-4CEC-8854-A146AEF9BB13}" type="presParOf" srcId="{775A1462-6BEB-4BBE-AC92-D6225F0296E1}" destId="{1B94CBD7-2157-42A0-9D63-969324B368B3}" srcOrd="1" destOrd="0" presId="urn:microsoft.com/office/officeart/2005/8/layout/orgChart1"/>
    <dgm:cxn modelId="{19F5F118-8AE5-4EDA-BD45-81A7838F1FA3}" type="presParOf" srcId="{1B94CBD7-2157-42A0-9D63-969324B368B3}" destId="{AE6BC83F-906C-4D6A-A642-310CB580F424}" srcOrd="0" destOrd="0" presId="urn:microsoft.com/office/officeart/2005/8/layout/orgChart1"/>
    <dgm:cxn modelId="{429540BE-6B0D-4602-8ACF-4A7D956AE4F2}" type="presParOf" srcId="{1B94CBD7-2157-42A0-9D63-969324B368B3}" destId="{AB4511B4-14C3-43B5-A38B-3F6B63ED49C6}" srcOrd="1" destOrd="0" presId="urn:microsoft.com/office/officeart/2005/8/layout/orgChart1"/>
    <dgm:cxn modelId="{9BD744CC-233E-40D2-9B98-C7378B3C1EC0}" type="presParOf" srcId="{AB4511B4-14C3-43B5-A38B-3F6B63ED49C6}" destId="{6F0FABC1-E7DB-4695-BF4B-0AFE47FC6E75}" srcOrd="0" destOrd="0" presId="urn:microsoft.com/office/officeart/2005/8/layout/orgChart1"/>
    <dgm:cxn modelId="{59F28E11-146D-4E43-BACF-70D246B99D8D}" type="presParOf" srcId="{6F0FABC1-E7DB-4695-BF4B-0AFE47FC6E75}" destId="{BCBEBF32-0C8B-4330-89CA-9788359613BE}" srcOrd="0" destOrd="0" presId="urn:microsoft.com/office/officeart/2005/8/layout/orgChart1"/>
    <dgm:cxn modelId="{9837A44D-8A01-4EDC-9A98-F782718E35A2}" type="presParOf" srcId="{6F0FABC1-E7DB-4695-BF4B-0AFE47FC6E75}" destId="{94C6A512-0784-4C6E-B55C-228EFCFEED85}" srcOrd="1" destOrd="0" presId="urn:microsoft.com/office/officeart/2005/8/layout/orgChart1"/>
    <dgm:cxn modelId="{5C6284F8-98E7-4FA5-8AB6-B648F09265DA}" type="presParOf" srcId="{AB4511B4-14C3-43B5-A38B-3F6B63ED49C6}" destId="{BBC23B66-1505-4423-BFDE-BD74EE3E64A6}" srcOrd="1" destOrd="0" presId="urn:microsoft.com/office/officeart/2005/8/layout/orgChart1"/>
    <dgm:cxn modelId="{43B18866-F398-47C9-A87F-C18FB53C12EB}" type="presParOf" srcId="{AB4511B4-14C3-43B5-A38B-3F6B63ED49C6}" destId="{AC136983-9024-469A-887C-16E579460384}" srcOrd="2" destOrd="0" presId="urn:microsoft.com/office/officeart/2005/8/layout/orgChart1"/>
    <dgm:cxn modelId="{2B15774E-F2CA-4BC9-8543-0A81F1E4BD7E}" type="presParOf" srcId="{1B94CBD7-2157-42A0-9D63-969324B368B3}" destId="{C2F97555-BF49-4A07-B143-CF6AD8672AAF}" srcOrd="2" destOrd="0" presId="urn:microsoft.com/office/officeart/2005/8/layout/orgChart1"/>
    <dgm:cxn modelId="{4CF5F7D2-7511-410C-8754-81884EDEFAA1}" type="presParOf" srcId="{1B94CBD7-2157-42A0-9D63-969324B368B3}" destId="{5F9BEC9E-0238-4466-8C83-2A049B2E196E}" srcOrd="3" destOrd="0" presId="urn:microsoft.com/office/officeart/2005/8/layout/orgChart1"/>
    <dgm:cxn modelId="{19685B4E-A7DD-49C6-AA3F-E7D8A0A5736E}" type="presParOf" srcId="{5F9BEC9E-0238-4466-8C83-2A049B2E196E}" destId="{03A156E5-D7B1-4F11-B565-FD2F0912F3F2}" srcOrd="0" destOrd="0" presId="urn:microsoft.com/office/officeart/2005/8/layout/orgChart1"/>
    <dgm:cxn modelId="{F0160366-7E75-4F94-B734-2B04FAFFE8C0}" type="presParOf" srcId="{03A156E5-D7B1-4F11-B565-FD2F0912F3F2}" destId="{033724F5-FD03-4C62-BB8B-A2488AFB910E}" srcOrd="0" destOrd="0" presId="urn:microsoft.com/office/officeart/2005/8/layout/orgChart1"/>
    <dgm:cxn modelId="{E58A9894-4E5C-414D-B4F8-63BFECC246DC}" type="presParOf" srcId="{03A156E5-D7B1-4F11-B565-FD2F0912F3F2}" destId="{770F6C1F-F012-4818-BFA9-DB8247CA5B62}" srcOrd="1" destOrd="0" presId="urn:microsoft.com/office/officeart/2005/8/layout/orgChart1"/>
    <dgm:cxn modelId="{E8D7AC29-955E-456A-9768-63E03A4E164D}" type="presParOf" srcId="{5F9BEC9E-0238-4466-8C83-2A049B2E196E}" destId="{7E11CDF6-EE26-4A00-8878-C8DF72569A0C}" srcOrd="1" destOrd="0" presId="urn:microsoft.com/office/officeart/2005/8/layout/orgChart1"/>
    <dgm:cxn modelId="{9904152B-62AF-4539-8A62-DFE820B6A43A}" type="presParOf" srcId="{5F9BEC9E-0238-4466-8C83-2A049B2E196E}" destId="{8213CABE-918F-46C1-8901-E42E128E4687}" srcOrd="2" destOrd="0" presId="urn:microsoft.com/office/officeart/2005/8/layout/orgChart1"/>
    <dgm:cxn modelId="{205A7439-08DD-405C-994D-C820ECAF93B2}" type="presParOf" srcId="{1B94CBD7-2157-42A0-9D63-969324B368B3}" destId="{B5F2B31F-A9C0-4D82-8264-2D00112943DE}" srcOrd="4" destOrd="0" presId="urn:microsoft.com/office/officeart/2005/8/layout/orgChart1"/>
    <dgm:cxn modelId="{0114C60C-47B0-4D2E-935B-3AE9A6D87AD9}" type="presParOf" srcId="{1B94CBD7-2157-42A0-9D63-969324B368B3}" destId="{3BAC2FD1-DA35-4AAB-8976-EB7BA6B82F3B}" srcOrd="5" destOrd="0" presId="urn:microsoft.com/office/officeart/2005/8/layout/orgChart1"/>
    <dgm:cxn modelId="{5BA852A6-0CE4-4DCC-9967-FE2C29CD5805}" type="presParOf" srcId="{3BAC2FD1-DA35-4AAB-8976-EB7BA6B82F3B}" destId="{A288FFD5-EE23-4A0A-8F2E-5E7E1A400C51}" srcOrd="0" destOrd="0" presId="urn:microsoft.com/office/officeart/2005/8/layout/orgChart1"/>
    <dgm:cxn modelId="{2A6E0EC3-4A7F-439B-95C0-AA9C0B94C2DC}" type="presParOf" srcId="{A288FFD5-EE23-4A0A-8F2E-5E7E1A400C51}" destId="{2C63E18F-FD40-449B-A6B3-1A93137F2F13}" srcOrd="0" destOrd="0" presId="urn:microsoft.com/office/officeart/2005/8/layout/orgChart1"/>
    <dgm:cxn modelId="{1C15854B-1814-40AC-B4F6-D546271981E7}" type="presParOf" srcId="{A288FFD5-EE23-4A0A-8F2E-5E7E1A400C51}" destId="{756C6050-51DB-48C8-BB9F-EBAE8A69A42E}" srcOrd="1" destOrd="0" presId="urn:microsoft.com/office/officeart/2005/8/layout/orgChart1"/>
    <dgm:cxn modelId="{50A1E226-9574-46CC-92A8-768F7A4BF47A}" type="presParOf" srcId="{3BAC2FD1-DA35-4AAB-8976-EB7BA6B82F3B}" destId="{872D4686-5311-440B-863B-22AC6117D8EC}" srcOrd="1" destOrd="0" presId="urn:microsoft.com/office/officeart/2005/8/layout/orgChart1"/>
    <dgm:cxn modelId="{2CF4F2E0-F31C-4F97-B265-8B13688806DA}" type="presParOf" srcId="{3BAC2FD1-DA35-4AAB-8976-EB7BA6B82F3B}" destId="{5930D5D2-1726-44DF-A54E-462A6CFA6E32}" srcOrd="2" destOrd="0" presId="urn:microsoft.com/office/officeart/2005/8/layout/orgChart1"/>
    <dgm:cxn modelId="{BED806C9-F311-4EF1-99FE-939131891F31}" type="presParOf" srcId="{1B94CBD7-2157-42A0-9D63-969324B368B3}" destId="{FD823A20-2A7B-41A0-B578-C37C198D7D9C}" srcOrd="6" destOrd="0" presId="urn:microsoft.com/office/officeart/2005/8/layout/orgChart1"/>
    <dgm:cxn modelId="{828C09F9-957B-453A-AAB2-BC096AD38C33}" type="presParOf" srcId="{1B94CBD7-2157-42A0-9D63-969324B368B3}" destId="{CB0CE863-B138-4A96-AC8A-2724839D2D62}" srcOrd="7" destOrd="0" presId="urn:microsoft.com/office/officeart/2005/8/layout/orgChart1"/>
    <dgm:cxn modelId="{AFFBC6DC-BF24-43E1-9DF4-05E6FCC22B6F}" type="presParOf" srcId="{CB0CE863-B138-4A96-AC8A-2724839D2D62}" destId="{8737B436-5C7C-4FCA-AF51-AF9354E227B3}" srcOrd="0" destOrd="0" presId="urn:microsoft.com/office/officeart/2005/8/layout/orgChart1"/>
    <dgm:cxn modelId="{3A01FE7B-EDE5-4373-ACAE-939EE266F388}" type="presParOf" srcId="{8737B436-5C7C-4FCA-AF51-AF9354E227B3}" destId="{39313410-89F4-47D4-90F4-719C32433687}" srcOrd="0" destOrd="0" presId="urn:microsoft.com/office/officeart/2005/8/layout/orgChart1"/>
    <dgm:cxn modelId="{F6D76CBD-90EB-4164-8E33-B94ABDA47C8A}" type="presParOf" srcId="{8737B436-5C7C-4FCA-AF51-AF9354E227B3}" destId="{8A496A2C-4CAC-41E1-9FD3-7F6CE09EC1BF}" srcOrd="1" destOrd="0" presId="urn:microsoft.com/office/officeart/2005/8/layout/orgChart1"/>
    <dgm:cxn modelId="{857A82E7-6036-4F02-B77C-C029099467FC}" type="presParOf" srcId="{CB0CE863-B138-4A96-AC8A-2724839D2D62}" destId="{6D02E051-BA93-42F9-B3E4-DEF2B9277A2D}" srcOrd="1" destOrd="0" presId="urn:microsoft.com/office/officeart/2005/8/layout/orgChart1"/>
    <dgm:cxn modelId="{4797F91F-7988-4706-B1B1-9DC4D2DF9E3E}" type="presParOf" srcId="{CB0CE863-B138-4A96-AC8A-2724839D2D62}" destId="{79EBEF8F-936E-4DB5-AF5E-9F2E2F175468}" srcOrd="2" destOrd="0" presId="urn:microsoft.com/office/officeart/2005/8/layout/orgChart1"/>
    <dgm:cxn modelId="{7DC69D4D-8C02-4748-9C6F-0861A2B8ADE0}" type="presParOf" srcId="{1B94CBD7-2157-42A0-9D63-969324B368B3}" destId="{2728229B-8552-434D-964C-8B4F2FEBF6EB}" srcOrd="8" destOrd="0" presId="urn:microsoft.com/office/officeart/2005/8/layout/orgChart1"/>
    <dgm:cxn modelId="{6872EE53-4E6B-4134-8C95-9BDFD4E249DC}" type="presParOf" srcId="{1B94CBD7-2157-42A0-9D63-969324B368B3}" destId="{51DDB688-DE63-49D9-9BDD-B6C7B8273543}" srcOrd="9" destOrd="0" presId="urn:microsoft.com/office/officeart/2005/8/layout/orgChart1"/>
    <dgm:cxn modelId="{C56B042E-C973-4D7D-85A4-839EAA3BDBE8}" type="presParOf" srcId="{51DDB688-DE63-49D9-9BDD-B6C7B8273543}" destId="{1F98F5E9-9D16-4E62-9853-5435C95D10D1}" srcOrd="0" destOrd="0" presId="urn:microsoft.com/office/officeart/2005/8/layout/orgChart1"/>
    <dgm:cxn modelId="{975D6495-D530-4493-86AF-25B2E1E58CBE}" type="presParOf" srcId="{1F98F5E9-9D16-4E62-9853-5435C95D10D1}" destId="{3AAE3AF5-62BA-46E0-B2AE-5C3F51A2D5BB}" srcOrd="0" destOrd="0" presId="urn:microsoft.com/office/officeart/2005/8/layout/orgChart1"/>
    <dgm:cxn modelId="{2EEE4291-29D4-46FD-B977-A700A584D25A}" type="presParOf" srcId="{1F98F5E9-9D16-4E62-9853-5435C95D10D1}" destId="{6FC1F310-61CB-499B-BEF7-3DBBA4538266}" srcOrd="1" destOrd="0" presId="urn:microsoft.com/office/officeart/2005/8/layout/orgChart1"/>
    <dgm:cxn modelId="{153D9B1D-319B-4C4A-B096-2453C087E661}" type="presParOf" srcId="{51DDB688-DE63-49D9-9BDD-B6C7B8273543}" destId="{C671E182-1E56-4277-B79F-07F81703F4A5}" srcOrd="1" destOrd="0" presId="urn:microsoft.com/office/officeart/2005/8/layout/orgChart1"/>
    <dgm:cxn modelId="{49E24953-A158-4983-B1E6-9BF4C9D445FF}" type="presParOf" srcId="{51DDB688-DE63-49D9-9BDD-B6C7B8273543}" destId="{F1FE63C2-E6FF-4A57-8F7E-63B6CF3875FA}" srcOrd="2" destOrd="0" presId="urn:microsoft.com/office/officeart/2005/8/layout/orgChart1"/>
    <dgm:cxn modelId="{096DD861-02A1-4E3D-9C0F-4AB06188C1A9}" type="presParOf" srcId="{775A1462-6BEB-4BBE-AC92-D6225F0296E1}" destId="{AB9F1ED9-1411-4D95-95EE-DA2E9165CDDB}" srcOrd="2" destOrd="0" presId="urn:microsoft.com/office/officeart/2005/8/layout/orgChart1"/>
    <dgm:cxn modelId="{86B86700-438E-4CCF-91B4-EBBF2FCD657E}" type="presParOf" srcId="{0FA3AB8F-21DD-4931-B12A-ADDDBE89CBB7}" destId="{D2D8A53F-A1CA-470B-A2D2-058B9CE7EDCA}" srcOrd="6" destOrd="0" presId="urn:microsoft.com/office/officeart/2005/8/layout/orgChart1"/>
    <dgm:cxn modelId="{53C03499-993D-4C36-9DD8-0112884366CF}" type="presParOf" srcId="{0FA3AB8F-21DD-4931-B12A-ADDDBE89CBB7}" destId="{43B877F5-65E8-4940-8A6D-8EF7F9C797BB}" srcOrd="7" destOrd="0" presId="urn:microsoft.com/office/officeart/2005/8/layout/orgChart1"/>
    <dgm:cxn modelId="{FDB39AD0-F665-41A7-9AB2-2FE696D056E3}" type="presParOf" srcId="{43B877F5-65E8-4940-8A6D-8EF7F9C797BB}" destId="{5E2A54DA-88D6-4CD5-9185-270D6D74223C}" srcOrd="0" destOrd="0" presId="urn:microsoft.com/office/officeart/2005/8/layout/orgChart1"/>
    <dgm:cxn modelId="{38AD89BF-4B91-4810-BD0F-40D5A02D6152}" type="presParOf" srcId="{5E2A54DA-88D6-4CD5-9185-270D6D74223C}" destId="{8BCE74E7-E391-4B11-9E94-6E9B9CAFD449}" srcOrd="0" destOrd="0" presId="urn:microsoft.com/office/officeart/2005/8/layout/orgChart1"/>
    <dgm:cxn modelId="{7168164F-B9E5-4E98-9237-6FC8C157EE82}" type="presParOf" srcId="{5E2A54DA-88D6-4CD5-9185-270D6D74223C}" destId="{709B4EC5-B851-4545-ADF1-3453D6CE6DF2}" srcOrd="1" destOrd="0" presId="urn:microsoft.com/office/officeart/2005/8/layout/orgChart1"/>
    <dgm:cxn modelId="{8A58BFD2-81C4-4AAF-82F3-91D4DBCD9B24}" type="presParOf" srcId="{43B877F5-65E8-4940-8A6D-8EF7F9C797BB}" destId="{8D6A5AE5-5255-4004-A0AD-236BAA770424}" srcOrd="1" destOrd="0" presId="urn:microsoft.com/office/officeart/2005/8/layout/orgChart1"/>
    <dgm:cxn modelId="{F42562DD-5904-48AE-8862-50AABAFE0FB9}" type="presParOf" srcId="{8D6A5AE5-5255-4004-A0AD-236BAA770424}" destId="{2424BDA1-2B13-40FA-8539-9CA04A81FAA3}" srcOrd="0" destOrd="0" presId="urn:microsoft.com/office/officeart/2005/8/layout/orgChart1"/>
    <dgm:cxn modelId="{E930A270-4EAC-4844-9E8B-7A6F956C98B1}" type="presParOf" srcId="{8D6A5AE5-5255-4004-A0AD-236BAA770424}" destId="{0194F1BB-53AE-42D7-A9F0-53C309C21FB9}" srcOrd="1" destOrd="0" presId="urn:microsoft.com/office/officeart/2005/8/layout/orgChart1"/>
    <dgm:cxn modelId="{2D63BD5D-7476-415F-A13F-A4A07C302B73}" type="presParOf" srcId="{0194F1BB-53AE-42D7-A9F0-53C309C21FB9}" destId="{3CCD9BFD-3EE3-435D-A727-7F3DC0CA8A7D}" srcOrd="0" destOrd="0" presId="urn:microsoft.com/office/officeart/2005/8/layout/orgChart1"/>
    <dgm:cxn modelId="{0E9EC473-94D1-4810-ACA7-3934690F3489}" type="presParOf" srcId="{3CCD9BFD-3EE3-435D-A727-7F3DC0CA8A7D}" destId="{CE80D76F-D7F0-4732-BBE2-40F26F10C635}" srcOrd="0" destOrd="0" presId="urn:microsoft.com/office/officeart/2005/8/layout/orgChart1"/>
    <dgm:cxn modelId="{198EB15F-A79B-4328-AB7B-3AED2A2E60FC}" type="presParOf" srcId="{3CCD9BFD-3EE3-435D-A727-7F3DC0CA8A7D}" destId="{DF1A7F4E-3B40-43B6-BDA0-DBF38F9E60FF}" srcOrd="1" destOrd="0" presId="urn:microsoft.com/office/officeart/2005/8/layout/orgChart1"/>
    <dgm:cxn modelId="{60DA4D8A-9A69-4CC7-B188-C951C9ECF3F2}" type="presParOf" srcId="{0194F1BB-53AE-42D7-A9F0-53C309C21FB9}" destId="{C4D07A8C-F506-45F1-8F3E-5E3F950E80EB}" srcOrd="1" destOrd="0" presId="urn:microsoft.com/office/officeart/2005/8/layout/orgChart1"/>
    <dgm:cxn modelId="{3E7BAED2-BE64-41F9-942D-BBD4DC9267FD}" type="presParOf" srcId="{0194F1BB-53AE-42D7-A9F0-53C309C21FB9}" destId="{D4B891B1-288C-4844-AA9D-987498CD119E}" srcOrd="2" destOrd="0" presId="urn:microsoft.com/office/officeart/2005/8/layout/orgChart1"/>
    <dgm:cxn modelId="{DB3167BE-F0C6-4772-83E6-B2DE038C63D8}" type="presParOf" srcId="{8D6A5AE5-5255-4004-A0AD-236BAA770424}" destId="{D680E511-5EEF-4397-8BEB-3A1FFA4C66A2}" srcOrd="2" destOrd="0" presId="urn:microsoft.com/office/officeart/2005/8/layout/orgChart1"/>
    <dgm:cxn modelId="{0EBACAC1-AEBA-4F48-A349-0FCBD78C6A43}" type="presParOf" srcId="{8D6A5AE5-5255-4004-A0AD-236BAA770424}" destId="{1A710B80-701F-4445-90B7-B0A75D547EA3}" srcOrd="3" destOrd="0" presId="urn:microsoft.com/office/officeart/2005/8/layout/orgChart1"/>
    <dgm:cxn modelId="{ADC7A561-A68E-4B7E-ACC4-D999B7B6A7F6}" type="presParOf" srcId="{1A710B80-701F-4445-90B7-B0A75D547EA3}" destId="{3D6409FB-6102-4246-8D35-41BC50941306}" srcOrd="0" destOrd="0" presId="urn:microsoft.com/office/officeart/2005/8/layout/orgChart1"/>
    <dgm:cxn modelId="{81DF6965-B54A-4C2F-8C93-12D8F0CE70C0}" type="presParOf" srcId="{3D6409FB-6102-4246-8D35-41BC50941306}" destId="{BEE86C4F-BCF4-41EE-AB53-ABF01CC6F92B}" srcOrd="0" destOrd="0" presId="urn:microsoft.com/office/officeart/2005/8/layout/orgChart1"/>
    <dgm:cxn modelId="{F91D0CF5-C121-4C6E-BA64-50C937191982}" type="presParOf" srcId="{3D6409FB-6102-4246-8D35-41BC50941306}" destId="{D79780FF-2E40-40AE-9F08-5610824FCA98}" srcOrd="1" destOrd="0" presId="urn:microsoft.com/office/officeart/2005/8/layout/orgChart1"/>
    <dgm:cxn modelId="{9161287F-0F2F-4229-A95E-9CDCACF63DD7}" type="presParOf" srcId="{1A710B80-701F-4445-90B7-B0A75D547EA3}" destId="{35D09A0B-397D-4C9C-AC89-9B7280640DCA}" srcOrd="1" destOrd="0" presId="urn:microsoft.com/office/officeart/2005/8/layout/orgChart1"/>
    <dgm:cxn modelId="{061C0727-6291-42C3-B5D8-2E0944FD7AF5}" type="presParOf" srcId="{1A710B80-701F-4445-90B7-B0A75D547EA3}" destId="{010ECB37-B157-470D-9CED-47ED104E74E4}" srcOrd="2" destOrd="0" presId="urn:microsoft.com/office/officeart/2005/8/layout/orgChart1"/>
    <dgm:cxn modelId="{DE002FD0-D948-4D98-A67D-8153946AF7DA}" type="presParOf" srcId="{8D6A5AE5-5255-4004-A0AD-236BAA770424}" destId="{2EB059DC-444C-479F-9A15-B5F6F6AF18C1}" srcOrd="4" destOrd="0" presId="urn:microsoft.com/office/officeart/2005/8/layout/orgChart1"/>
    <dgm:cxn modelId="{E4A871EF-4F30-48C2-A0F0-609D1E70868C}" type="presParOf" srcId="{8D6A5AE5-5255-4004-A0AD-236BAA770424}" destId="{0D4C7B97-AE2F-42F4-9B3D-A61BF4926135}" srcOrd="5" destOrd="0" presId="urn:microsoft.com/office/officeart/2005/8/layout/orgChart1"/>
    <dgm:cxn modelId="{B0446D01-E569-4371-BF6A-BDD0E3594A28}" type="presParOf" srcId="{0D4C7B97-AE2F-42F4-9B3D-A61BF4926135}" destId="{80057B03-1E52-47E7-A46B-653A24704F1F}" srcOrd="0" destOrd="0" presId="urn:microsoft.com/office/officeart/2005/8/layout/orgChart1"/>
    <dgm:cxn modelId="{BB29009E-0218-4482-A3CB-B67062C2F061}" type="presParOf" srcId="{80057B03-1E52-47E7-A46B-653A24704F1F}" destId="{7B4887E4-62A4-4AF8-A0F5-2C45ECF74B95}" srcOrd="0" destOrd="0" presId="urn:microsoft.com/office/officeart/2005/8/layout/orgChart1"/>
    <dgm:cxn modelId="{446DC38F-5E6A-4331-A41A-D6FD3E20EF83}" type="presParOf" srcId="{80057B03-1E52-47E7-A46B-653A24704F1F}" destId="{DA6119F6-3A7D-4C97-91AA-C2139C37009D}" srcOrd="1" destOrd="0" presId="urn:microsoft.com/office/officeart/2005/8/layout/orgChart1"/>
    <dgm:cxn modelId="{09027EF0-DD26-46C6-935B-B85C59635164}" type="presParOf" srcId="{0D4C7B97-AE2F-42F4-9B3D-A61BF4926135}" destId="{55C0CAA4-C419-4EE3-8BD1-CE0AC5C61694}" srcOrd="1" destOrd="0" presId="urn:microsoft.com/office/officeart/2005/8/layout/orgChart1"/>
    <dgm:cxn modelId="{17E6B538-D2D8-4C73-AA87-3D4F140BA9C2}" type="presParOf" srcId="{0D4C7B97-AE2F-42F4-9B3D-A61BF4926135}" destId="{F34DF752-4CF6-4C18-A1EB-1081C53847BF}" srcOrd="2" destOrd="0" presId="urn:microsoft.com/office/officeart/2005/8/layout/orgChart1"/>
    <dgm:cxn modelId="{5CC3B681-EF5B-41DB-AB4A-46786FFD38BA}" type="presParOf" srcId="{8D6A5AE5-5255-4004-A0AD-236BAA770424}" destId="{2EC8A95A-ED41-4F10-97FF-9A354E33FE60}" srcOrd="6" destOrd="0" presId="urn:microsoft.com/office/officeart/2005/8/layout/orgChart1"/>
    <dgm:cxn modelId="{19C34497-6A97-4899-A887-02D170627CAF}" type="presParOf" srcId="{8D6A5AE5-5255-4004-A0AD-236BAA770424}" destId="{E13416ED-CABF-4433-A7EC-8ECAD2CF42AD}" srcOrd="7" destOrd="0" presId="urn:microsoft.com/office/officeart/2005/8/layout/orgChart1"/>
    <dgm:cxn modelId="{2A67B6A1-B6D2-404C-9588-5D080F241428}" type="presParOf" srcId="{E13416ED-CABF-4433-A7EC-8ECAD2CF42AD}" destId="{54DA5C08-D390-4151-95CF-AE1A0CC1A24B}" srcOrd="0" destOrd="0" presId="urn:microsoft.com/office/officeart/2005/8/layout/orgChart1"/>
    <dgm:cxn modelId="{BBE9C786-8B2C-4009-9C08-EB4C3BB61F82}" type="presParOf" srcId="{54DA5C08-D390-4151-95CF-AE1A0CC1A24B}" destId="{2864627D-9D9F-4EA9-B2C0-2F359A1E5AEB}" srcOrd="0" destOrd="0" presId="urn:microsoft.com/office/officeart/2005/8/layout/orgChart1"/>
    <dgm:cxn modelId="{257A578E-0825-454D-A7B7-85D4F98D6AD7}" type="presParOf" srcId="{54DA5C08-D390-4151-95CF-AE1A0CC1A24B}" destId="{4C6893FE-C491-42E9-9EFC-C605E8456E85}" srcOrd="1" destOrd="0" presId="urn:microsoft.com/office/officeart/2005/8/layout/orgChart1"/>
    <dgm:cxn modelId="{506D466F-3FC3-4703-988E-795DAE912345}" type="presParOf" srcId="{E13416ED-CABF-4433-A7EC-8ECAD2CF42AD}" destId="{69641AF2-E221-4D55-B5F6-FE797353D44F}" srcOrd="1" destOrd="0" presId="urn:microsoft.com/office/officeart/2005/8/layout/orgChart1"/>
    <dgm:cxn modelId="{4128599D-68C6-4DE2-8ACA-773C55A1FEB5}" type="presParOf" srcId="{E13416ED-CABF-4433-A7EC-8ECAD2CF42AD}" destId="{9FD3CFBD-44F0-42D0-B1FB-DCB099E8F2C3}" srcOrd="2" destOrd="0" presId="urn:microsoft.com/office/officeart/2005/8/layout/orgChart1"/>
    <dgm:cxn modelId="{22E64237-6FA5-4E7B-856B-7AFBF1013E70}" type="presParOf" srcId="{8D6A5AE5-5255-4004-A0AD-236BAA770424}" destId="{1CE42405-8367-483E-9D3C-86D76FF288C4}" srcOrd="8" destOrd="0" presId="urn:microsoft.com/office/officeart/2005/8/layout/orgChart1"/>
    <dgm:cxn modelId="{EB1D588E-B781-4F00-87CD-272A78586A83}" type="presParOf" srcId="{8D6A5AE5-5255-4004-A0AD-236BAA770424}" destId="{C7246227-2793-47B3-9073-54548CB49E58}" srcOrd="9" destOrd="0" presId="urn:microsoft.com/office/officeart/2005/8/layout/orgChart1"/>
    <dgm:cxn modelId="{CBBFC63B-421A-4F1C-A616-3A50487D9887}" type="presParOf" srcId="{C7246227-2793-47B3-9073-54548CB49E58}" destId="{640D5ED6-B094-4182-8EBC-BC398B1DC771}" srcOrd="0" destOrd="0" presId="urn:microsoft.com/office/officeart/2005/8/layout/orgChart1"/>
    <dgm:cxn modelId="{0A9C1A66-6471-435D-BD3D-9994B33EBF41}" type="presParOf" srcId="{640D5ED6-B094-4182-8EBC-BC398B1DC771}" destId="{E4A70C69-588F-4665-9F8D-3A9B15F01754}" srcOrd="0" destOrd="0" presId="urn:microsoft.com/office/officeart/2005/8/layout/orgChart1"/>
    <dgm:cxn modelId="{81DCFF66-23D4-4860-A91C-F5DAB6E32130}" type="presParOf" srcId="{640D5ED6-B094-4182-8EBC-BC398B1DC771}" destId="{9F3291A8-29CA-4B3E-ACE3-435BD6D2ECEB}" srcOrd="1" destOrd="0" presId="urn:microsoft.com/office/officeart/2005/8/layout/orgChart1"/>
    <dgm:cxn modelId="{08A49F5D-BE97-4B4F-B6A9-2F0F742E3FE7}" type="presParOf" srcId="{C7246227-2793-47B3-9073-54548CB49E58}" destId="{4E1E4BAF-F1E7-4AC7-B22A-FAE196F2C50C}" srcOrd="1" destOrd="0" presId="urn:microsoft.com/office/officeart/2005/8/layout/orgChart1"/>
    <dgm:cxn modelId="{E6003093-B407-4701-B6F2-692665DA190C}" type="presParOf" srcId="{C7246227-2793-47B3-9073-54548CB49E58}" destId="{106FC39E-78DB-4625-B2B0-7E8552A4744C}" srcOrd="2" destOrd="0" presId="urn:microsoft.com/office/officeart/2005/8/layout/orgChart1"/>
    <dgm:cxn modelId="{BE8FFA30-193A-4E88-9172-230296A87EB7}" type="presParOf" srcId="{43B877F5-65E8-4940-8A6D-8EF7F9C797BB}" destId="{0A408595-FA0B-438C-BCA4-4CC86901646B}" srcOrd="2" destOrd="0" presId="urn:microsoft.com/office/officeart/2005/8/layout/orgChart1"/>
    <dgm:cxn modelId="{9D9AC080-2B4F-467D-AB6D-5F2429B6524B}" type="presParOf" srcId="{0FA3AB8F-21DD-4931-B12A-ADDDBE89CBB7}" destId="{54E78AA1-68F0-4566-8B40-78DA68E4E346}" srcOrd="8" destOrd="0" presId="urn:microsoft.com/office/officeart/2005/8/layout/orgChart1"/>
    <dgm:cxn modelId="{F2A62C5C-E360-465B-B41E-34617B3B62D4}" type="presParOf" srcId="{0FA3AB8F-21DD-4931-B12A-ADDDBE89CBB7}" destId="{E60CB4C5-C1C7-43DB-A3B7-1956CD951C0E}" srcOrd="9" destOrd="0" presId="urn:microsoft.com/office/officeart/2005/8/layout/orgChart1"/>
    <dgm:cxn modelId="{ECF3C1C6-73D8-44F2-B031-F06FBBEC714C}" type="presParOf" srcId="{E60CB4C5-C1C7-43DB-A3B7-1956CD951C0E}" destId="{7E1E4CA9-2E52-4FF2-B1BC-97ABED7B637E}" srcOrd="0" destOrd="0" presId="urn:microsoft.com/office/officeart/2005/8/layout/orgChart1"/>
    <dgm:cxn modelId="{4E3B33CC-5DEB-4BAD-AEC2-C793EE9BFBB1}" type="presParOf" srcId="{7E1E4CA9-2E52-4FF2-B1BC-97ABED7B637E}" destId="{E5680362-98B2-492B-BC71-ABE9713BF9A9}" srcOrd="0" destOrd="0" presId="urn:microsoft.com/office/officeart/2005/8/layout/orgChart1"/>
    <dgm:cxn modelId="{95CCDFE7-2D57-4C51-955E-3C9E70C7B429}" type="presParOf" srcId="{7E1E4CA9-2E52-4FF2-B1BC-97ABED7B637E}" destId="{EDEDE705-65CB-45A0-9081-1E2CCD58695C}" srcOrd="1" destOrd="0" presId="urn:microsoft.com/office/officeart/2005/8/layout/orgChart1"/>
    <dgm:cxn modelId="{954FF2CA-96F7-4AB5-B068-D278D4445081}" type="presParOf" srcId="{E60CB4C5-C1C7-43DB-A3B7-1956CD951C0E}" destId="{D1758C0B-CF9D-4AF6-8EE5-624EC2F622E3}" srcOrd="1" destOrd="0" presId="urn:microsoft.com/office/officeart/2005/8/layout/orgChart1"/>
    <dgm:cxn modelId="{EBBB8C52-CB1B-4A2E-A775-1004A7915BE9}" type="presParOf" srcId="{D1758C0B-CF9D-4AF6-8EE5-624EC2F622E3}" destId="{8A8E9CDA-76CE-4BBE-A6A0-83B77BBE5E28}" srcOrd="0" destOrd="0" presId="urn:microsoft.com/office/officeart/2005/8/layout/orgChart1"/>
    <dgm:cxn modelId="{29CD107A-35C7-4F1F-8A4D-83C6192F98E2}" type="presParOf" srcId="{D1758C0B-CF9D-4AF6-8EE5-624EC2F622E3}" destId="{2D38622E-CDB1-4056-9A64-5353BFC3F0D7}" srcOrd="1" destOrd="0" presId="urn:microsoft.com/office/officeart/2005/8/layout/orgChart1"/>
    <dgm:cxn modelId="{960637D3-408C-4E3E-9B4A-9CE4A95A419D}" type="presParOf" srcId="{2D38622E-CDB1-4056-9A64-5353BFC3F0D7}" destId="{E49BE668-C608-481B-A902-879F27B6634E}" srcOrd="0" destOrd="0" presId="urn:microsoft.com/office/officeart/2005/8/layout/orgChart1"/>
    <dgm:cxn modelId="{9F7608EB-5EAB-4BD3-A4C8-6EED7A2AF813}" type="presParOf" srcId="{E49BE668-C608-481B-A902-879F27B6634E}" destId="{FF7F6A21-B8E4-4DCE-BA2D-38E440AC4033}" srcOrd="0" destOrd="0" presId="urn:microsoft.com/office/officeart/2005/8/layout/orgChart1"/>
    <dgm:cxn modelId="{47E6E52D-EF8E-43CB-8FF5-6A3A376A68B7}" type="presParOf" srcId="{E49BE668-C608-481B-A902-879F27B6634E}" destId="{F0F0FC90-2959-4E3B-ADFD-3CF86F962DDD}" srcOrd="1" destOrd="0" presId="urn:microsoft.com/office/officeart/2005/8/layout/orgChart1"/>
    <dgm:cxn modelId="{85F15890-3681-4A94-964E-C68FC902B0CD}" type="presParOf" srcId="{2D38622E-CDB1-4056-9A64-5353BFC3F0D7}" destId="{8A2E193D-C6A9-45A8-A1B8-C40FFB61A0C6}" srcOrd="1" destOrd="0" presId="urn:microsoft.com/office/officeart/2005/8/layout/orgChart1"/>
    <dgm:cxn modelId="{D75FE3F8-90BB-4113-B8A9-867B7655D605}" type="presParOf" srcId="{2D38622E-CDB1-4056-9A64-5353BFC3F0D7}" destId="{0A208137-6CC9-4C1C-AF78-B48C402694A7}" srcOrd="2" destOrd="0" presId="urn:microsoft.com/office/officeart/2005/8/layout/orgChart1"/>
    <dgm:cxn modelId="{10F76A25-36AE-49F3-AAB1-B20ED64DC58B}" type="presParOf" srcId="{D1758C0B-CF9D-4AF6-8EE5-624EC2F622E3}" destId="{D4F84426-46EB-4DFE-B7B3-33C72C3EC2E6}" srcOrd="2" destOrd="0" presId="urn:microsoft.com/office/officeart/2005/8/layout/orgChart1"/>
    <dgm:cxn modelId="{6BCBFB96-7345-4E4F-894E-81F13D07E18E}" type="presParOf" srcId="{D1758C0B-CF9D-4AF6-8EE5-624EC2F622E3}" destId="{BF7C10A0-F9C0-4065-98FC-DC9D3364BA17}" srcOrd="3" destOrd="0" presId="urn:microsoft.com/office/officeart/2005/8/layout/orgChart1"/>
    <dgm:cxn modelId="{74CD85B1-AEA9-49C3-87D2-00E6492A6C19}" type="presParOf" srcId="{BF7C10A0-F9C0-4065-98FC-DC9D3364BA17}" destId="{58C1F5DD-CC0C-48CA-8C25-186D28EAB2BD}" srcOrd="0" destOrd="0" presId="urn:microsoft.com/office/officeart/2005/8/layout/orgChart1"/>
    <dgm:cxn modelId="{7261B891-314D-4A59-952D-403511D25BB2}" type="presParOf" srcId="{58C1F5DD-CC0C-48CA-8C25-186D28EAB2BD}" destId="{3E3FCC43-9E43-4627-8C2A-FBFCB8F279A5}" srcOrd="0" destOrd="0" presId="urn:microsoft.com/office/officeart/2005/8/layout/orgChart1"/>
    <dgm:cxn modelId="{D5841DAE-40C2-4DB0-8623-DD04E5143103}" type="presParOf" srcId="{58C1F5DD-CC0C-48CA-8C25-186D28EAB2BD}" destId="{F359E282-B2D0-469E-B891-6C2872B0264E}" srcOrd="1" destOrd="0" presId="urn:microsoft.com/office/officeart/2005/8/layout/orgChart1"/>
    <dgm:cxn modelId="{B089B1D5-3613-40D3-A25A-1C565C66477E}" type="presParOf" srcId="{BF7C10A0-F9C0-4065-98FC-DC9D3364BA17}" destId="{1BF33009-BBA7-411D-B64B-A635F03A704E}" srcOrd="1" destOrd="0" presId="urn:microsoft.com/office/officeart/2005/8/layout/orgChart1"/>
    <dgm:cxn modelId="{B3F039BB-3401-45FD-A481-623E1B378A5E}" type="presParOf" srcId="{BF7C10A0-F9C0-4065-98FC-DC9D3364BA17}" destId="{DFD74DE8-AE18-44F4-AEBB-DAC56E2D57E1}" srcOrd="2" destOrd="0" presId="urn:microsoft.com/office/officeart/2005/8/layout/orgChart1"/>
    <dgm:cxn modelId="{53FCBD1A-7EB1-4D0E-8439-94EC4D98EB76}" type="presParOf" srcId="{D1758C0B-CF9D-4AF6-8EE5-624EC2F622E3}" destId="{362F5A55-2A01-4A7A-AED7-05EDD3C8D440}" srcOrd="4" destOrd="0" presId="urn:microsoft.com/office/officeart/2005/8/layout/orgChart1"/>
    <dgm:cxn modelId="{73DBE13F-DF3A-4492-99B6-DC6799472C6E}" type="presParOf" srcId="{D1758C0B-CF9D-4AF6-8EE5-624EC2F622E3}" destId="{557048AE-0940-42C5-A492-8F6A1312D78E}" srcOrd="5" destOrd="0" presId="urn:microsoft.com/office/officeart/2005/8/layout/orgChart1"/>
    <dgm:cxn modelId="{377B9A58-0FB2-488F-8B4D-C46FD75A7A96}" type="presParOf" srcId="{557048AE-0940-42C5-A492-8F6A1312D78E}" destId="{27D00BB8-87A9-45F1-B97C-0EC41B75314D}" srcOrd="0" destOrd="0" presId="urn:microsoft.com/office/officeart/2005/8/layout/orgChart1"/>
    <dgm:cxn modelId="{B45F8448-2B0D-4D1C-AB43-F8FFCB6E7665}" type="presParOf" srcId="{27D00BB8-87A9-45F1-B97C-0EC41B75314D}" destId="{36D89E07-9849-4D0B-BA32-F10274ABD87A}" srcOrd="0" destOrd="0" presId="urn:microsoft.com/office/officeart/2005/8/layout/orgChart1"/>
    <dgm:cxn modelId="{B8540027-DE4E-4A31-8018-0124D3E5A004}" type="presParOf" srcId="{27D00BB8-87A9-45F1-B97C-0EC41B75314D}" destId="{06C7FCC9-9491-4EC1-A236-10DB4A4E6CF8}" srcOrd="1" destOrd="0" presId="urn:microsoft.com/office/officeart/2005/8/layout/orgChart1"/>
    <dgm:cxn modelId="{09F7BCF5-6CD0-4F2A-A029-91A96C2749CD}" type="presParOf" srcId="{557048AE-0940-42C5-A492-8F6A1312D78E}" destId="{F14E2B13-AD5D-466E-B1F6-B79D70D12737}" srcOrd="1" destOrd="0" presId="urn:microsoft.com/office/officeart/2005/8/layout/orgChart1"/>
    <dgm:cxn modelId="{DD9737DD-FA18-4DC8-AC97-3D83488835D2}" type="presParOf" srcId="{557048AE-0940-42C5-A492-8F6A1312D78E}" destId="{57E6398A-62CD-4170-B925-185FC9ECE471}" srcOrd="2" destOrd="0" presId="urn:microsoft.com/office/officeart/2005/8/layout/orgChart1"/>
    <dgm:cxn modelId="{E9A76E5E-F33C-48D5-9813-210B93277D94}" type="presParOf" srcId="{D1758C0B-CF9D-4AF6-8EE5-624EC2F622E3}" destId="{C8FB4B87-D83F-4847-887A-9ABB7AC83E9E}" srcOrd="6" destOrd="0" presId="urn:microsoft.com/office/officeart/2005/8/layout/orgChart1"/>
    <dgm:cxn modelId="{104DE2A5-114B-4D55-8C28-3E02DC18F7A4}" type="presParOf" srcId="{D1758C0B-CF9D-4AF6-8EE5-624EC2F622E3}" destId="{5D9544B1-76B4-4800-A927-B07FB8D3E7CA}" srcOrd="7" destOrd="0" presId="urn:microsoft.com/office/officeart/2005/8/layout/orgChart1"/>
    <dgm:cxn modelId="{A7048A56-8476-48F5-AAEE-73E17887C60A}" type="presParOf" srcId="{5D9544B1-76B4-4800-A927-B07FB8D3E7CA}" destId="{451E34B9-2E57-4CD0-ACB7-DF73526EE1CC}" srcOrd="0" destOrd="0" presId="urn:microsoft.com/office/officeart/2005/8/layout/orgChart1"/>
    <dgm:cxn modelId="{D3B80BB1-CE6A-484E-B0AB-7DA004195E58}" type="presParOf" srcId="{451E34B9-2E57-4CD0-ACB7-DF73526EE1CC}" destId="{E6E30802-047C-4925-B1F5-E3EA82056EE8}" srcOrd="0" destOrd="0" presId="urn:microsoft.com/office/officeart/2005/8/layout/orgChart1"/>
    <dgm:cxn modelId="{C749E06B-86A5-4A6D-8BAA-F9ED5C4E5DAD}" type="presParOf" srcId="{451E34B9-2E57-4CD0-ACB7-DF73526EE1CC}" destId="{04374E7E-247C-4FF4-B780-BF860EBFF405}" srcOrd="1" destOrd="0" presId="urn:microsoft.com/office/officeart/2005/8/layout/orgChart1"/>
    <dgm:cxn modelId="{D42BB18D-47C8-4EF0-848B-A0263AAF5099}" type="presParOf" srcId="{5D9544B1-76B4-4800-A927-B07FB8D3E7CA}" destId="{0628BE82-87D6-42EA-A2A1-CD2790F98EB3}" srcOrd="1" destOrd="0" presId="urn:microsoft.com/office/officeart/2005/8/layout/orgChart1"/>
    <dgm:cxn modelId="{869DA1BA-D131-4A9D-A7D0-CEB4AD3C4C3F}" type="presParOf" srcId="{5D9544B1-76B4-4800-A927-B07FB8D3E7CA}" destId="{B367607E-6C42-4FB5-9631-A82BC3917E06}" srcOrd="2" destOrd="0" presId="urn:microsoft.com/office/officeart/2005/8/layout/orgChart1"/>
    <dgm:cxn modelId="{0083BDBB-5D72-4A43-8532-B99B7628A7AD}" type="presParOf" srcId="{D1758C0B-CF9D-4AF6-8EE5-624EC2F622E3}" destId="{07789C9D-F7BD-48F9-B8CF-0142AADD41CE}" srcOrd="8" destOrd="0" presId="urn:microsoft.com/office/officeart/2005/8/layout/orgChart1"/>
    <dgm:cxn modelId="{02DA5815-F3E7-4697-83E2-48BEEB22B7BB}" type="presParOf" srcId="{D1758C0B-CF9D-4AF6-8EE5-624EC2F622E3}" destId="{AAE966AF-2B4B-40AE-8C39-8BEBCE3FA5D8}" srcOrd="9" destOrd="0" presId="urn:microsoft.com/office/officeart/2005/8/layout/orgChart1"/>
    <dgm:cxn modelId="{2F60E18B-6953-41B0-A624-AE647AE5E119}" type="presParOf" srcId="{AAE966AF-2B4B-40AE-8C39-8BEBCE3FA5D8}" destId="{E0F45EEB-D23D-496E-8566-E461FE3BD889}" srcOrd="0" destOrd="0" presId="urn:microsoft.com/office/officeart/2005/8/layout/orgChart1"/>
    <dgm:cxn modelId="{00A18C21-CAE5-45D0-92B7-D7A4CC8187B7}" type="presParOf" srcId="{E0F45EEB-D23D-496E-8566-E461FE3BD889}" destId="{AF8F1115-9323-4F8C-B625-A937AE154A84}" srcOrd="0" destOrd="0" presId="urn:microsoft.com/office/officeart/2005/8/layout/orgChart1"/>
    <dgm:cxn modelId="{C80F8160-BC24-4DB6-890B-FF49E150D812}" type="presParOf" srcId="{E0F45EEB-D23D-496E-8566-E461FE3BD889}" destId="{2BAA1DD3-3EA4-4C14-A239-2F1211CD1DFA}" srcOrd="1" destOrd="0" presId="urn:microsoft.com/office/officeart/2005/8/layout/orgChart1"/>
    <dgm:cxn modelId="{60873AE5-0F2B-401D-A071-38F0732D042D}" type="presParOf" srcId="{AAE966AF-2B4B-40AE-8C39-8BEBCE3FA5D8}" destId="{E8A7BB65-5CF7-47B4-9FD7-BA720D2CA5C2}" srcOrd="1" destOrd="0" presId="urn:microsoft.com/office/officeart/2005/8/layout/orgChart1"/>
    <dgm:cxn modelId="{537FDBB7-00E4-4990-9436-B506364EDF3A}" type="presParOf" srcId="{AAE966AF-2B4B-40AE-8C39-8BEBCE3FA5D8}" destId="{DC654574-E31E-4297-A998-AB4B236A73BC}" srcOrd="2" destOrd="0" presId="urn:microsoft.com/office/officeart/2005/8/layout/orgChart1"/>
    <dgm:cxn modelId="{5F1B857A-0348-47F1-9D9A-F2970B7A717E}" type="presParOf" srcId="{E60CB4C5-C1C7-43DB-A3B7-1956CD951C0E}" destId="{3467A08D-860F-48EB-A59F-4D798A501D9D}" srcOrd="2" destOrd="0" presId="urn:microsoft.com/office/officeart/2005/8/layout/orgChart1"/>
    <dgm:cxn modelId="{02A549E4-90ED-4FDE-9B95-86E9E4458C6A}" type="presParOf" srcId="{0FA3AB8F-21DD-4931-B12A-ADDDBE89CBB7}" destId="{99786FFF-4A3E-46C5-AAA7-B61DF7C00373}" srcOrd="10" destOrd="0" presId="urn:microsoft.com/office/officeart/2005/8/layout/orgChart1"/>
    <dgm:cxn modelId="{41FBBC98-0C1C-4CD6-AB76-617B32D51D2B}" type="presParOf" srcId="{0FA3AB8F-21DD-4931-B12A-ADDDBE89CBB7}" destId="{31F593E1-EA2C-4C90-9299-EDD70BE4A473}" srcOrd="11" destOrd="0" presId="urn:microsoft.com/office/officeart/2005/8/layout/orgChart1"/>
    <dgm:cxn modelId="{EA5BD885-3FF1-4DD7-B056-D4FC038661FB}" type="presParOf" srcId="{31F593E1-EA2C-4C90-9299-EDD70BE4A473}" destId="{E4E4899F-35BC-403D-96EE-DB027233DE8B}" srcOrd="0" destOrd="0" presId="urn:microsoft.com/office/officeart/2005/8/layout/orgChart1"/>
    <dgm:cxn modelId="{17E103F5-D751-483A-88D1-7ACFE0C4982E}" type="presParOf" srcId="{E4E4899F-35BC-403D-96EE-DB027233DE8B}" destId="{B514B519-898C-4027-863C-7B85665485AE}" srcOrd="0" destOrd="0" presId="urn:microsoft.com/office/officeart/2005/8/layout/orgChart1"/>
    <dgm:cxn modelId="{1067FCFA-5FA5-4610-B0E6-FFBACD71467D}" type="presParOf" srcId="{E4E4899F-35BC-403D-96EE-DB027233DE8B}" destId="{B1EAF3DC-BC47-4C28-8163-B55BCB212FF6}" srcOrd="1" destOrd="0" presId="urn:microsoft.com/office/officeart/2005/8/layout/orgChart1"/>
    <dgm:cxn modelId="{051C68EB-0A15-478B-A2B5-4288ED00242A}" type="presParOf" srcId="{31F593E1-EA2C-4C90-9299-EDD70BE4A473}" destId="{F3AD96D5-17A7-4B00-A1D9-BDFA0C9DC8FC}" srcOrd="1" destOrd="0" presId="urn:microsoft.com/office/officeart/2005/8/layout/orgChart1"/>
    <dgm:cxn modelId="{CA806918-701F-4D0D-BD4B-FD0FBA773BD1}" type="presParOf" srcId="{F3AD96D5-17A7-4B00-A1D9-BDFA0C9DC8FC}" destId="{38D78D21-027C-44F6-949A-3D7C73A54F56}" srcOrd="0" destOrd="0" presId="urn:microsoft.com/office/officeart/2005/8/layout/orgChart1"/>
    <dgm:cxn modelId="{5164817C-789A-4E30-A115-CDABE9E8D53E}" type="presParOf" srcId="{F3AD96D5-17A7-4B00-A1D9-BDFA0C9DC8FC}" destId="{637D6218-C710-42F3-92CE-DBABA7B4DCB4}" srcOrd="1" destOrd="0" presId="urn:microsoft.com/office/officeart/2005/8/layout/orgChart1"/>
    <dgm:cxn modelId="{5F8E9146-86BA-4F8A-B4FE-1945D27FF78F}" type="presParOf" srcId="{637D6218-C710-42F3-92CE-DBABA7B4DCB4}" destId="{A72DCC68-8ED7-4BA6-9E29-982F16CE5E69}" srcOrd="0" destOrd="0" presId="urn:microsoft.com/office/officeart/2005/8/layout/orgChart1"/>
    <dgm:cxn modelId="{BF2E91DE-AD7A-4349-8077-AFF4E062419D}" type="presParOf" srcId="{A72DCC68-8ED7-4BA6-9E29-982F16CE5E69}" destId="{5F53A5ED-D9C6-4516-BFD8-6458ED89844B}" srcOrd="0" destOrd="0" presId="urn:microsoft.com/office/officeart/2005/8/layout/orgChart1"/>
    <dgm:cxn modelId="{D182A0B6-266F-44F4-86D9-82F53A99F0D9}" type="presParOf" srcId="{A72DCC68-8ED7-4BA6-9E29-982F16CE5E69}" destId="{F71680B1-C8B0-4C88-B12C-21EF65FB4076}" srcOrd="1" destOrd="0" presId="urn:microsoft.com/office/officeart/2005/8/layout/orgChart1"/>
    <dgm:cxn modelId="{DC618BDF-5A5D-4E1B-AE7C-636B4E56F4AE}" type="presParOf" srcId="{637D6218-C710-42F3-92CE-DBABA7B4DCB4}" destId="{0505C3DB-9103-48ED-9B1D-9B2DF2B06CEC}" srcOrd="1" destOrd="0" presId="urn:microsoft.com/office/officeart/2005/8/layout/orgChart1"/>
    <dgm:cxn modelId="{9AFE24CD-DF60-4543-B49B-82D98C82E820}" type="presParOf" srcId="{637D6218-C710-42F3-92CE-DBABA7B4DCB4}" destId="{5ED315FE-A36B-424C-8A6A-435029C3196B}" srcOrd="2" destOrd="0" presId="urn:microsoft.com/office/officeart/2005/8/layout/orgChart1"/>
    <dgm:cxn modelId="{503C5E20-6736-4BAF-BEA8-633E8401EA8D}" type="presParOf" srcId="{F3AD96D5-17A7-4B00-A1D9-BDFA0C9DC8FC}" destId="{E882957E-9A8F-4B7F-87B7-1D1F01DFAADD}" srcOrd="2" destOrd="0" presId="urn:microsoft.com/office/officeart/2005/8/layout/orgChart1"/>
    <dgm:cxn modelId="{7C9B1919-43F6-4AB8-A7C1-ED8EA689DA39}" type="presParOf" srcId="{F3AD96D5-17A7-4B00-A1D9-BDFA0C9DC8FC}" destId="{5DFB8B2A-F02E-4351-BC23-3E2460229858}" srcOrd="3" destOrd="0" presId="urn:microsoft.com/office/officeart/2005/8/layout/orgChart1"/>
    <dgm:cxn modelId="{5A8E91C8-DD30-4BC5-9CBD-FC6DCCA97AF2}" type="presParOf" srcId="{5DFB8B2A-F02E-4351-BC23-3E2460229858}" destId="{40232779-7D57-4893-8F41-C554257B5F5A}" srcOrd="0" destOrd="0" presId="urn:microsoft.com/office/officeart/2005/8/layout/orgChart1"/>
    <dgm:cxn modelId="{20CF8C6C-7530-41BB-8447-6C96332D2489}" type="presParOf" srcId="{40232779-7D57-4893-8F41-C554257B5F5A}" destId="{675118C3-9F41-4E2C-A75C-139B1D2DDA80}" srcOrd="0" destOrd="0" presId="urn:microsoft.com/office/officeart/2005/8/layout/orgChart1"/>
    <dgm:cxn modelId="{7BB81368-04CA-4F1A-9C40-8CBF2BBF00AA}" type="presParOf" srcId="{40232779-7D57-4893-8F41-C554257B5F5A}" destId="{8DC0A448-09BB-4D92-89FD-549EB39FD2DF}" srcOrd="1" destOrd="0" presId="urn:microsoft.com/office/officeart/2005/8/layout/orgChart1"/>
    <dgm:cxn modelId="{2C2CD7BE-76C4-49DC-9A27-C90ED9B16E03}" type="presParOf" srcId="{5DFB8B2A-F02E-4351-BC23-3E2460229858}" destId="{33638A03-4D31-4E24-9061-E6DD25D692A5}" srcOrd="1" destOrd="0" presId="urn:microsoft.com/office/officeart/2005/8/layout/orgChart1"/>
    <dgm:cxn modelId="{0A81F78A-36B6-42ED-8DB9-C3D1BB41FA9D}" type="presParOf" srcId="{5DFB8B2A-F02E-4351-BC23-3E2460229858}" destId="{96164418-861F-4812-856E-1FCC38D90F42}" srcOrd="2" destOrd="0" presId="urn:microsoft.com/office/officeart/2005/8/layout/orgChart1"/>
    <dgm:cxn modelId="{88BC4B96-B288-446A-87A0-69FD43ED5609}" type="presParOf" srcId="{F3AD96D5-17A7-4B00-A1D9-BDFA0C9DC8FC}" destId="{44F0BBE3-47DF-427F-8E4A-98E94E6603E3}" srcOrd="4" destOrd="0" presId="urn:microsoft.com/office/officeart/2005/8/layout/orgChart1"/>
    <dgm:cxn modelId="{DBDE65D1-BF27-4C54-9608-E87A0CF8AB55}" type="presParOf" srcId="{F3AD96D5-17A7-4B00-A1D9-BDFA0C9DC8FC}" destId="{6BD75D01-26A4-4349-AAA1-D042CAFF2940}" srcOrd="5" destOrd="0" presId="urn:microsoft.com/office/officeart/2005/8/layout/orgChart1"/>
    <dgm:cxn modelId="{C563A0A5-66A5-463A-907D-56333E62D689}" type="presParOf" srcId="{6BD75D01-26A4-4349-AAA1-D042CAFF2940}" destId="{A7B740B5-82C3-4E3E-A06D-266CA92C80A7}" srcOrd="0" destOrd="0" presId="urn:microsoft.com/office/officeart/2005/8/layout/orgChart1"/>
    <dgm:cxn modelId="{545C73AC-C127-4520-8D39-5AF418FB640F}" type="presParOf" srcId="{A7B740B5-82C3-4E3E-A06D-266CA92C80A7}" destId="{76ACD0B5-4B31-4259-AB9E-0801EBFE9E6A}" srcOrd="0" destOrd="0" presId="urn:microsoft.com/office/officeart/2005/8/layout/orgChart1"/>
    <dgm:cxn modelId="{4BBBB1BA-8BBC-4E71-87D5-F29ACC5B2DF9}" type="presParOf" srcId="{A7B740B5-82C3-4E3E-A06D-266CA92C80A7}" destId="{9107DDB8-73F7-47C7-A4DF-CA1AB9C7D5C7}" srcOrd="1" destOrd="0" presId="urn:microsoft.com/office/officeart/2005/8/layout/orgChart1"/>
    <dgm:cxn modelId="{8D95A902-9051-4E89-9670-C1A0183FFACA}" type="presParOf" srcId="{6BD75D01-26A4-4349-AAA1-D042CAFF2940}" destId="{33280098-EA28-4BA3-B469-782F48C99243}" srcOrd="1" destOrd="0" presId="urn:microsoft.com/office/officeart/2005/8/layout/orgChart1"/>
    <dgm:cxn modelId="{58D06BBA-5C32-46C3-84EE-4F8E00C05FF2}" type="presParOf" srcId="{6BD75D01-26A4-4349-AAA1-D042CAFF2940}" destId="{AC357B3A-C7DE-4913-B03D-6F400449468A}" srcOrd="2" destOrd="0" presId="urn:microsoft.com/office/officeart/2005/8/layout/orgChart1"/>
    <dgm:cxn modelId="{BAA92523-E0F5-4355-B818-5B485AB0A207}" type="presParOf" srcId="{F3AD96D5-17A7-4B00-A1D9-BDFA0C9DC8FC}" destId="{E76281F2-1FAF-453F-8F11-C591536DA94F}" srcOrd="6" destOrd="0" presId="urn:microsoft.com/office/officeart/2005/8/layout/orgChart1"/>
    <dgm:cxn modelId="{4A2CA93D-DB5F-4433-854B-FDE30BC853D6}" type="presParOf" srcId="{F3AD96D5-17A7-4B00-A1D9-BDFA0C9DC8FC}" destId="{38A28C5B-4C06-47CC-BB32-33453968F038}" srcOrd="7" destOrd="0" presId="urn:microsoft.com/office/officeart/2005/8/layout/orgChart1"/>
    <dgm:cxn modelId="{6970E9A4-00B9-4FEC-8FC5-D8F595D714A0}" type="presParOf" srcId="{38A28C5B-4C06-47CC-BB32-33453968F038}" destId="{C89AA1BD-57A3-46F7-B7C7-85B0FE414E1B}" srcOrd="0" destOrd="0" presId="urn:microsoft.com/office/officeart/2005/8/layout/orgChart1"/>
    <dgm:cxn modelId="{EE25E932-6326-41E4-B5DA-922C2039EA24}" type="presParOf" srcId="{C89AA1BD-57A3-46F7-B7C7-85B0FE414E1B}" destId="{76963EDF-4BD4-4EE5-866F-4B1132A02751}" srcOrd="0" destOrd="0" presId="urn:microsoft.com/office/officeart/2005/8/layout/orgChart1"/>
    <dgm:cxn modelId="{F45F8DB8-DCF3-44EA-8E09-2A269D44CFDB}" type="presParOf" srcId="{C89AA1BD-57A3-46F7-B7C7-85B0FE414E1B}" destId="{A3058829-99E4-48E2-9892-9DA9B0FEA89D}" srcOrd="1" destOrd="0" presId="urn:microsoft.com/office/officeart/2005/8/layout/orgChart1"/>
    <dgm:cxn modelId="{19B4D9E4-D514-4471-B318-7F9E15CB82FC}" type="presParOf" srcId="{38A28C5B-4C06-47CC-BB32-33453968F038}" destId="{3165806F-4FCB-49D6-858F-6CCA38D0C21F}" srcOrd="1" destOrd="0" presId="urn:microsoft.com/office/officeart/2005/8/layout/orgChart1"/>
    <dgm:cxn modelId="{FC5D99F5-C8A8-436E-ABD7-6F4F86D13CBA}" type="presParOf" srcId="{38A28C5B-4C06-47CC-BB32-33453968F038}" destId="{30AE7E5F-643A-4329-9A61-C9396C81DB4E}" srcOrd="2" destOrd="0" presId="urn:microsoft.com/office/officeart/2005/8/layout/orgChart1"/>
    <dgm:cxn modelId="{81117301-BFC5-48AC-A11F-8A242C55EC54}" type="presParOf" srcId="{F3AD96D5-17A7-4B00-A1D9-BDFA0C9DC8FC}" destId="{D1984F33-9962-4E9F-9689-586B6042C94D}" srcOrd="8" destOrd="0" presId="urn:microsoft.com/office/officeart/2005/8/layout/orgChart1"/>
    <dgm:cxn modelId="{A9630F65-CBC5-4A98-ADB4-E7270E0D3D74}" type="presParOf" srcId="{F3AD96D5-17A7-4B00-A1D9-BDFA0C9DC8FC}" destId="{138708BD-48E6-4B6F-BFD6-4AFC3DAF8934}" srcOrd="9" destOrd="0" presId="urn:microsoft.com/office/officeart/2005/8/layout/orgChart1"/>
    <dgm:cxn modelId="{6D353785-83E2-4154-9764-930E814CE2A6}" type="presParOf" srcId="{138708BD-48E6-4B6F-BFD6-4AFC3DAF8934}" destId="{478C2538-7972-4F65-BDD3-9039ADD33664}" srcOrd="0" destOrd="0" presId="urn:microsoft.com/office/officeart/2005/8/layout/orgChart1"/>
    <dgm:cxn modelId="{46035121-4FD4-4BF4-AC4D-ECDA0A44B430}" type="presParOf" srcId="{478C2538-7972-4F65-BDD3-9039ADD33664}" destId="{CDBB1C22-6EA5-4CAC-B181-EED2F286B551}" srcOrd="0" destOrd="0" presId="urn:microsoft.com/office/officeart/2005/8/layout/orgChart1"/>
    <dgm:cxn modelId="{F86CA015-6D29-4762-BAA5-C52E63D9F0D7}" type="presParOf" srcId="{478C2538-7972-4F65-BDD3-9039ADD33664}" destId="{75438BB3-A44B-4E67-A9C0-587AD86A6AE1}" srcOrd="1" destOrd="0" presId="urn:microsoft.com/office/officeart/2005/8/layout/orgChart1"/>
    <dgm:cxn modelId="{207D7A55-20C5-4572-9C49-C61C4D4659E9}" type="presParOf" srcId="{138708BD-48E6-4B6F-BFD6-4AFC3DAF8934}" destId="{054DDA49-BAF0-4F5E-A30E-58F57ED913C6}" srcOrd="1" destOrd="0" presId="urn:microsoft.com/office/officeart/2005/8/layout/orgChart1"/>
    <dgm:cxn modelId="{44384DF7-CAF1-4C15-B641-FCC2ADCCABAA}" type="presParOf" srcId="{138708BD-48E6-4B6F-BFD6-4AFC3DAF8934}" destId="{45C4BA40-801A-4B08-B231-CD37F287CBDD}" srcOrd="2" destOrd="0" presId="urn:microsoft.com/office/officeart/2005/8/layout/orgChart1"/>
    <dgm:cxn modelId="{0B492823-C863-4834-A6A2-16620F898686}" type="presParOf" srcId="{31F593E1-EA2C-4C90-9299-EDD70BE4A473}" destId="{9C42DCE9-7986-458F-AC1F-9CADC487E779}" srcOrd="2" destOrd="0" presId="urn:microsoft.com/office/officeart/2005/8/layout/orgChart1"/>
    <dgm:cxn modelId="{B88CDF4C-0E8B-4524-879B-16E995765FFE}" type="presParOf" srcId="{0FA3AB8F-21DD-4931-B12A-ADDDBE89CBB7}" destId="{E839BA7A-8640-404E-B797-623AE3A4589D}" srcOrd="12" destOrd="0" presId="urn:microsoft.com/office/officeart/2005/8/layout/orgChart1"/>
    <dgm:cxn modelId="{BC0B9946-9785-43B7-82AF-86A01436CAAB}" type="presParOf" srcId="{0FA3AB8F-21DD-4931-B12A-ADDDBE89CBB7}" destId="{5719C75E-7622-4BFE-8AA4-D80AE63D319B}" srcOrd="13" destOrd="0" presId="urn:microsoft.com/office/officeart/2005/8/layout/orgChart1"/>
    <dgm:cxn modelId="{E9DB8EF4-9251-4397-AE7E-988AADCF3D35}" type="presParOf" srcId="{5719C75E-7622-4BFE-8AA4-D80AE63D319B}" destId="{D0E8DBE4-5CC1-4A67-8309-22B74012F464}" srcOrd="0" destOrd="0" presId="urn:microsoft.com/office/officeart/2005/8/layout/orgChart1"/>
    <dgm:cxn modelId="{E2CD751E-9D2A-4DE2-874D-D7FB18DE6D82}" type="presParOf" srcId="{D0E8DBE4-5CC1-4A67-8309-22B74012F464}" destId="{70D93815-49CD-410B-BCA8-CFA3D4D033F7}" srcOrd="0" destOrd="0" presId="urn:microsoft.com/office/officeart/2005/8/layout/orgChart1"/>
    <dgm:cxn modelId="{74E81A9C-14E7-4867-9AFA-74CAFE8A8092}" type="presParOf" srcId="{D0E8DBE4-5CC1-4A67-8309-22B74012F464}" destId="{9225E898-6ACF-4CCD-8F30-9F25801B618D}" srcOrd="1" destOrd="0" presId="urn:microsoft.com/office/officeart/2005/8/layout/orgChart1"/>
    <dgm:cxn modelId="{F2086BB6-5ACF-4EEB-A41D-D91B96C95BB0}" type="presParOf" srcId="{5719C75E-7622-4BFE-8AA4-D80AE63D319B}" destId="{2A21D83A-3ADF-478F-A52F-2AABBCA4E89C}" srcOrd="1" destOrd="0" presId="urn:microsoft.com/office/officeart/2005/8/layout/orgChart1"/>
    <dgm:cxn modelId="{08A912C1-B85E-405A-B65C-5B8C616B8316}" type="presParOf" srcId="{2A21D83A-3ADF-478F-A52F-2AABBCA4E89C}" destId="{F4B66346-9AE8-447C-B887-838DE38D4693}" srcOrd="0" destOrd="0" presId="urn:microsoft.com/office/officeart/2005/8/layout/orgChart1"/>
    <dgm:cxn modelId="{E170F2D3-0BEA-4491-B96C-81E5CB910E19}" type="presParOf" srcId="{2A21D83A-3ADF-478F-A52F-2AABBCA4E89C}" destId="{DB60F403-37B8-45E2-A500-06306CB4ECCA}" srcOrd="1" destOrd="0" presId="urn:microsoft.com/office/officeart/2005/8/layout/orgChart1"/>
    <dgm:cxn modelId="{3E54FF67-F3F0-4822-8905-1AF06E743A08}" type="presParOf" srcId="{DB60F403-37B8-45E2-A500-06306CB4ECCA}" destId="{70500CA6-8E21-4354-97A8-DF035BF5FCDA}" srcOrd="0" destOrd="0" presId="urn:microsoft.com/office/officeart/2005/8/layout/orgChart1"/>
    <dgm:cxn modelId="{01C35B43-7F0E-4AAE-BC66-AD6D8BC9B5B3}" type="presParOf" srcId="{70500CA6-8E21-4354-97A8-DF035BF5FCDA}" destId="{39D67267-DECA-4216-8653-D2D41C53F278}" srcOrd="0" destOrd="0" presId="urn:microsoft.com/office/officeart/2005/8/layout/orgChart1"/>
    <dgm:cxn modelId="{3AD9A846-99E8-49DC-AE9E-EA257F550B1B}" type="presParOf" srcId="{70500CA6-8E21-4354-97A8-DF035BF5FCDA}" destId="{3F298432-8F72-48D6-80F5-F59654E22CC8}" srcOrd="1" destOrd="0" presId="urn:microsoft.com/office/officeart/2005/8/layout/orgChart1"/>
    <dgm:cxn modelId="{9C60C156-ED98-47E2-81A5-EA34298A7C51}" type="presParOf" srcId="{DB60F403-37B8-45E2-A500-06306CB4ECCA}" destId="{3537EF64-56CA-4D78-90D5-2D6DC18C457A}" srcOrd="1" destOrd="0" presId="urn:microsoft.com/office/officeart/2005/8/layout/orgChart1"/>
    <dgm:cxn modelId="{9A338C3E-B64C-4672-B282-2F6A873631D9}" type="presParOf" srcId="{DB60F403-37B8-45E2-A500-06306CB4ECCA}" destId="{768C86AD-A998-490E-9B86-3A38DC8A2047}" srcOrd="2" destOrd="0" presId="urn:microsoft.com/office/officeart/2005/8/layout/orgChart1"/>
    <dgm:cxn modelId="{2C68FABE-BE2D-40CA-ADBF-9ABE8C5EE2CC}" type="presParOf" srcId="{2A21D83A-3ADF-478F-A52F-2AABBCA4E89C}" destId="{E81C4E56-F0D8-45C1-9759-C32FC0E2D564}" srcOrd="2" destOrd="0" presId="urn:microsoft.com/office/officeart/2005/8/layout/orgChart1"/>
    <dgm:cxn modelId="{15DE5E2A-818A-4A95-AC74-C4F874D3149E}" type="presParOf" srcId="{2A21D83A-3ADF-478F-A52F-2AABBCA4E89C}" destId="{3F4FF36C-0173-49B2-9E71-8DA62242D781}" srcOrd="3" destOrd="0" presId="urn:microsoft.com/office/officeart/2005/8/layout/orgChart1"/>
    <dgm:cxn modelId="{0524709D-1F93-455D-8A06-71AF1BB2572D}" type="presParOf" srcId="{3F4FF36C-0173-49B2-9E71-8DA62242D781}" destId="{E7E8691D-4422-4048-ACFD-B0F3FBCC1EAA}" srcOrd="0" destOrd="0" presId="urn:microsoft.com/office/officeart/2005/8/layout/orgChart1"/>
    <dgm:cxn modelId="{2ED488A4-E4B0-4C97-AE9F-16F7A9A6200A}" type="presParOf" srcId="{E7E8691D-4422-4048-ACFD-B0F3FBCC1EAA}" destId="{F14AE1A2-5CDF-421D-8052-8A7D81274196}" srcOrd="0" destOrd="0" presId="urn:microsoft.com/office/officeart/2005/8/layout/orgChart1"/>
    <dgm:cxn modelId="{1A591138-40EB-43CE-B016-C436FE79AA75}" type="presParOf" srcId="{E7E8691D-4422-4048-ACFD-B0F3FBCC1EAA}" destId="{2EEE00F5-1CF9-463D-87AA-75045F324717}" srcOrd="1" destOrd="0" presId="urn:microsoft.com/office/officeart/2005/8/layout/orgChart1"/>
    <dgm:cxn modelId="{D5127728-1C7F-4A62-A94C-AEFD36BF45FD}" type="presParOf" srcId="{3F4FF36C-0173-49B2-9E71-8DA62242D781}" destId="{C96DD761-BC05-4183-A532-2F1BC87D68AA}" srcOrd="1" destOrd="0" presId="urn:microsoft.com/office/officeart/2005/8/layout/orgChart1"/>
    <dgm:cxn modelId="{137A910A-D1C2-40FE-8357-5654FEB42D34}" type="presParOf" srcId="{3F4FF36C-0173-49B2-9E71-8DA62242D781}" destId="{66DEDB98-0A9F-4562-B79B-61EFBA3C1783}" srcOrd="2" destOrd="0" presId="urn:microsoft.com/office/officeart/2005/8/layout/orgChart1"/>
    <dgm:cxn modelId="{778FD935-BF71-4ED4-B000-CD96184B639A}" type="presParOf" srcId="{2A21D83A-3ADF-478F-A52F-2AABBCA4E89C}" destId="{9D01FB6D-D22F-47CC-B20B-1B1AF80F03E2}" srcOrd="4" destOrd="0" presId="urn:microsoft.com/office/officeart/2005/8/layout/orgChart1"/>
    <dgm:cxn modelId="{22607B5C-2D22-4A39-914B-F96847DF1B33}" type="presParOf" srcId="{2A21D83A-3ADF-478F-A52F-2AABBCA4E89C}" destId="{9F552934-D5CE-45A1-AF61-80B90172D842}" srcOrd="5" destOrd="0" presId="urn:microsoft.com/office/officeart/2005/8/layout/orgChart1"/>
    <dgm:cxn modelId="{A11CF05B-D073-4A93-9080-0B1422EB2DC6}" type="presParOf" srcId="{9F552934-D5CE-45A1-AF61-80B90172D842}" destId="{E2D78B7C-37E7-4FCC-A01A-1A92F601AE02}" srcOrd="0" destOrd="0" presId="urn:microsoft.com/office/officeart/2005/8/layout/orgChart1"/>
    <dgm:cxn modelId="{9018FB40-9F1D-4D5F-B502-12FB0A0FE831}" type="presParOf" srcId="{E2D78B7C-37E7-4FCC-A01A-1A92F601AE02}" destId="{19F9521A-9743-45A8-A7F5-FC23AC8E4DB1}" srcOrd="0" destOrd="0" presId="urn:microsoft.com/office/officeart/2005/8/layout/orgChart1"/>
    <dgm:cxn modelId="{D3560D6D-5A8E-4011-9560-D1E7C8F30099}" type="presParOf" srcId="{E2D78B7C-37E7-4FCC-A01A-1A92F601AE02}" destId="{3C0E7E42-66AC-434F-9357-78FAB2E180A4}" srcOrd="1" destOrd="0" presId="urn:microsoft.com/office/officeart/2005/8/layout/orgChart1"/>
    <dgm:cxn modelId="{A2CC937D-1793-4EFC-A4E7-3B1CD812F795}" type="presParOf" srcId="{9F552934-D5CE-45A1-AF61-80B90172D842}" destId="{088495D7-11B9-4542-9B0D-DA93953642EA}" srcOrd="1" destOrd="0" presId="urn:microsoft.com/office/officeart/2005/8/layout/orgChart1"/>
    <dgm:cxn modelId="{BB300C50-4F61-4F8B-8798-81E231742978}" type="presParOf" srcId="{9F552934-D5CE-45A1-AF61-80B90172D842}" destId="{5B4CFD36-5942-4AA8-B0D9-C5EE5D0EDD46}" srcOrd="2" destOrd="0" presId="urn:microsoft.com/office/officeart/2005/8/layout/orgChart1"/>
    <dgm:cxn modelId="{0786132D-544E-4A77-A6AB-79C9BE824813}" type="presParOf" srcId="{2A21D83A-3ADF-478F-A52F-2AABBCA4E89C}" destId="{A50C7930-5598-4344-B20A-793710520331}" srcOrd="6" destOrd="0" presId="urn:microsoft.com/office/officeart/2005/8/layout/orgChart1"/>
    <dgm:cxn modelId="{3CEFEA3A-FEA7-4471-96B9-27C3D2D32527}" type="presParOf" srcId="{2A21D83A-3ADF-478F-A52F-2AABBCA4E89C}" destId="{FE76A28B-AE06-40F5-B770-58AEBA6CA6AB}" srcOrd="7" destOrd="0" presId="urn:microsoft.com/office/officeart/2005/8/layout/orgChart1"/>
    <dgm:cxn modelId="{83DB3D68-C875-4762-A68B-5E2405D66839}" type="presParOf" srcId="{FE76A28B-AE06-40F5-B770-58AEBA6CA6AB}" destId="{3C9D08F2-C799-42ED-A918-7D9070A243E7}" srcOrd="0" destOrd="0" presId="urn:microsoft.com/office/officeart/2005/8/layout/orgChart1"/>
    <dgm:cxn modelId="{A7DF0EDB-C911-4532-8A54-AD31D565B8DC}" type="presParOf" srcId="{3C9D08F2-C799-42ED-A918-7D9070A243E7}" destId="{78BE6CB4-135A-4B9F-B6D6-A8709DFB2615}" srcOrd="0" destOrd="0" presId="urn:microsoft.com/office/officeart/2005/8/layout/orgChart1"/>
    <dgm:cxn modelId="{B1281456-7A14-4967-9C41-36CC7896133A}" type="presParOf" srcId="{3C9D08F2-C799-42ED-A918-7D9070A243E7}" destId="{C10516BF-63E6-47B0-B99D-1240FDDBE059}" srcOrd="1" destOrd="0" presId="urn:microsoft.com/office/officeart/2005/8/layout/orgChart1"/>
    <dgm:cxn modelId="{46F000DE-0751-4479-B87F-081A986B2373}" type="presParOf" srcId="{FE76A28B-AE06-40F5-B770-58AEBA6CA6AB}" destId="{1F37A6B7-F27A-466D-BFA1-B297455FC1CD}" srcOrd="1" destOrd="0" presId="urn:microsoft.com/office/officeart/2005/8/layout/orgChart1"/>
    <dgm:cxn modelId="{4C053F0A-AC8F-403D-A055-B431213AE71A}" type="presParOf" srcId="{FE76A28B-AE06-40F5-B770-58AEBA6CA6AB}" destId="{4C43A0F8-AD34-4134-8F7F-BB025E075B88}" srcOrd="2" destOrd="0" presId="urn:microsoft.com/office/officeart/2005/8/layout/orgChart1"/>
    <dgm:cxn modelId="{3F6F3ED4-FF42-4A1D-8788-F9751900BDD1}" type="presParOf" srcId="{2A21D83A-3ADF-478F-A52F-2AABBCA4E89C}" destId="{A70513C9-E5F4-48D2-BE96-B8CA1C28DD0E}" srcOrd="8" destOrd="0" presId="urn:microsoft.com/office/officeart/2005/8/layout/orgChart1"/>
    <dgm:cxn modelId="{1D725826-6A43-45C7-962E-58AD39ACF41A}" type="presParOf" srcId="{2A21D83A-3ADF-478F-A52F-2AABBCA4E89C}" destId="{70F618A6-8611-49C0-A1F1-26B8186CC20F}" srcOrd="9" destOrd="0" presId="urn:microsoft.com/office/officeart/2005/8/layout/orgChart1"/>
    <dgm:cxn modelId="{2FE9D3A1-DFF0-4F83-A269-0D1644DAF09A}" type="presParOf" srcId="{70F618A6-8611-49C0-A1F1-26B8186CC20F}" destId="{630DD0CB-EE2E-4372-A628-D48235F272D4}" srcOrd="0" destOrd="0" presId="urn:microsoft.com/office/officeart/2005/8/layout/orgChart1"/>
    <dgm:cxn modelId="{D9FEB628-D69F-4D40-A19A-B5D73A5DF7B2}" type="presParOf" srcId="{630DD0CB-EE2E-4372-A628-D48235F272D4}" destId="{BB45D976-5486-4AE8-8560-B68765614DF4}" srcOrd="0" destOrd="0" presId="urn:microsoft.com/office/officeart/2005/8/layout/orgChart1"/>
    <dgm:cxn modelId="{15E3E664-F8E8-4A76-BBB8-74E75E6A4BE3}" type="presParOf" srcId="{630DD0CB-EE2E-4372-A628-D48235F272D4}" destId="{59D6CF5A-8157-4770-ABC7-2C99B4BFD31F}" srcOrd="1" destOrd="0" presId="urn:microsoft.com/office/officeart/2005/8/layout/orgChart1"/>
    <dgm:cxn modelId="{EA63A373-1930-44BF-9556-6D4B81602D7B}" type="presParOf" srcId="{70F618A6-8611-49C0-A1F1-26B8186CC20F}" destId="{ECDFB382-B673-4C2C-A813-1E89484C9F38}" srcOrd="1" destOrd="0" presId="urn:microsoft.com/office/officeart/2005/8/layout/orgChart1"/>
    <dgm:cxn modelId="{7E99FF65-94F2-456A-A5C3-C0B94128E8C6}" type="presParOf" srcId="{70F618A6-8611-49C0-A1F1-26B8186CC20F}" destId="{4CBC56C2-AB72-42BC-B433-DCA61A5B244A}" srcOrd="2" destOrd="0" presId="urn:microsoft.com/office/officeart/2005/8/layout/orgChart1"/>
    <dgm:cxn modelId="{6CE6744C-58D9-4428-B9EF-71E908C0A1C1}" type="presParOf" srcId="{5719C75E-7622-4BFE-8AA4-D80AE63D319B}" destId="{23CB262E-7777-4A67-A512-5016758F8728}" srcOrd="2" destOrd="0" presId="urn:microsoft.com/office/officeart/2005/8/layout/orgChart1"/>
    <dgm:cxn modelId="{B67A2515-05AA-4A20-A661-E3E4874F484A}" type="presParOf" srcId="{0FA3AB8F-21DD-4931-B12A-ADDDBE89CBB7}" destId="{B6B9C59D-805C-4DB9-8F5D-06CE2A2CAAFD}" srcOrd="14" destOrd="0" presId="urn:microsoft.com/office/officeart/2005/8/layout/orgChart1"/>
    <dgm:cxn modelId="{5B33A0C3-FE2D-45CD-891D-92A8B6A098FB}" type="presParOf" srcId="{0FA3AB8F-21DD-4931-B12A-ADDDBE89CBB7}" destId="{1C040339-9D1F-43A6-943E-5F21AB7940A6}" srcOrd="15" destOrd="0" presId="urn:microsoft.com/office/officeart/2005/8/layout/orgChart1"/>
    <dgm:cxn modelId="{E60D87A7-958D-447E-939E-29DA24CF9E7A}" type="presParOf" srcId="{1C040339-9D1F-43A6-943E-5F21AB7940A6}" destId="{32A7658A-221D-42D8-BDD6-E99E0D32C240}" srcOrd="0" destOrd="0" presId="urn:microsoft.com/office/officeart/2005/8/layout/orgChart1"/>
    <dgm:cxn modelId="{D8AEDB30-2216-4A85-B7C0-DEF1D9D5C0E7}" type="presParOf" srcId="{32A7658A-221D-42D8-BDD6-E99E0D32C240}" destId="{237BF868-1029-465D-A9C0-C10E5A23550D}" srcOrd="0" destOrd="0" presId="urn:microsoft.com/office/officeart/2005/8/layout/orgChart1"/>
    <dgm:cxn modelId="{D56ECBD6-70AD-4225-B9BD-9BEAD5A4533C}" type="presParOf" srcId="{32A7658A-221D-42D8-BDD6-E99E0D32C240}" destId="{09C5794D-0AB0-4228-8410-2DEE1980B5D1}" srcOrd="1" destOrd="0" presId="urn:microsoft.com/office/officeart/2005/8/layout/orgChart1"/>
    <dgm:cxn modelId="{6E68EA48-7494-4692-88E9-0C3E4E48D440}" type="presParOf" srcId="{1C040339-9D1F-43A6-943E-5F21AB7940A6}" destId="{5D4469B8-D382-4C3F-9C75-F445D67101E1}" srcOrd="1" destOrd="0" presId="urn:microsoft.com/office/officeart/2005/8/layout/orgChart1"/>
    <dgm:cxn modelId="{EADEC711-CEC2-4DD0-B8BF-FD764B9235F3}" type="presParOf" srcId="{5D4469B8-D382-4C3F-9C75-F445D67101E1}" destId="{8B4DE494-EBF7-45D1-84BA-D59D9CB71755}" srcOrd="0" destOrd="0" presId="urn:microsoft.com/office/officeart/2005/8/layout/orgChart1"/>
    <dgm:cxn modelId="{375E63C7-59BF-4399-9F9C-FF7D01295ECB}" type="presParOf" srcId="{5D4469B8-D382-4C3F-9C75-F445D67101E1}" destId="{8D6D3AE8-293A-4847-8A45-44A68B39ECD4}" srcOrd="1" destOrd="0" presId="urn:microsoft.com/office/officeart/2005/8/layout/orgChart1"/>
    <dgm:cxn modelId="{FE58B891-B6AC-41B5-A84E-21272E810962}" type="presParOf" srcId="{8D6D3AE8-293A-4847-8A45-44A68B39ECD4}" destId="{B71236A0-FB2A-4A11-A6AD-3D46FC2DFAE1}" srcOrd="0" destOrd="0" presId="urn:microsoft.com/office/officeart/2005/8/layout/orgChart1"/>
    <dgm:cxn modelId="{45E095B9-008E-4577-B133-80EE345C73AB}" type="presParOf" srcId="{B71236A0-FB2A-4A11-A6AD-3D46FC2DFAE1}" destId="{359CB785-264A-4887-A0AA-FCD6B43F803A}" srcOrd="0" destOrd="0" presId="urn:microsoft.com/office/officeart/2005/8/layout/orgChart1"/>
    <dgm:cxn modelId="{85FDD00C-D939-4541-AAA6-3D877F1533C5}" type="presParOf" srcId="{B71236A0-FB2A-4A11-A6AD-3D46FC2DFAE1}" destId="{F5320DE1-6070-456F-811E-35D11A9E235C}" srcOrd="1" destOrd="0" presId="urn:microsoft.com/office/officeart/2005/8/layout/orgChart1"/>
    <dgm:cxn modelId="{ECDF2AD3-2148-4DFF-8268-F638C46ED4B1}" type="presParOf" srcId="{8D6D3AE8-293A-4847-8A45-44A68B39ECD4}" destId="{B426E581-1EBE-4A85-BD68-4FAA94125D3D}" srcOrd="1" destOrd="0" presId="urn:microsoft.com/office/officeart/2005/8/layout/orgChart1"/>
    <dgm:cxn modelId="{7627C58D-F9C2-40AD-8979-4C31006EF20E}" type="presParOf" srcId="{8D6D3AE8-293A-4847-8A45-44A68B39ECD4}" destId="{7A1739F2-AAF6-4B59-8BA5-98565F493CD7}" srcOrd="2" destOrd="0" presId="urn:microsoft.com/office/officeart/2005/8/layout/orgChart1"/>
    <dgm:cxn modelId="{6E2B4736-89E1-4A16-90DE-925B048B8E65}" type="presParOf" srcId="{5D4469B8-D382-4C3F-9C75-F445D67101E1}" destId="{A7FF4B64-2D56-4484-B982-84E0F669C27B}" srcOrd="2" destOrd="0" presId="urn:microsoft.com/office/officeart/2005/8/layout/orgChart1"/>
    <dgm:cxn modelId="{CD05197A-1797-4467-911F-919D2DB95D2C}" type="presParOf" srcId="{5D4469B8-D382-4C3F-9C75-F445D67101E1}" destId="{D7BD88AC-DFB9-4991-921E-BDD2798096C3}" srcOrd="3" destOrd="0" presId="urn:microsoft.com/office/officeart/2005/8/layout/orgChart1"/>
    <dgm:cxn modelId="{C7CBF9F5-C4FE-4FC3-A6D2-2DA03DF0154B}" type="presParOf" srcId="{D7BD88AC-DFB9-4991-921E-BDD2798096C3}" destId="{666B7719-6E03-4EDF-97AF-37EEFB99D63C}" srcOrd="0" destOrd="0" presId="urn:microsoft.com/office/officeart/2005/8/layout/orgChart1"/>
    <dgm:cxn modelId="{9C327A19-1853-430A-AC0D-A73ACF2E27C8}" type="presParOf" srcId="{666B7719-6E03-4EDF-97AF-37EEFB99D63C}" destId="{E69CA656-C486-4744-B4BD-349517186B92}" srcOrd="0" destOrd="0" presId="urn:microsoft.com/office/officeart/2005/8/layout/orgChart1"/>
    <dgm:cxn modelId="{3C9BD233-6D5A-4B86-ADF2-8CE88B1D7AEB}" type="presParOf" srcId="{666B7719-6E03-4EDF-97AF-37EEFB99D63C}" destId="{AE807A89-11EA-4A8B-B38B-28519F3225A4}" srcOrd="1" destOrd="0" presId="urn:microsoft.com/office/officeart/2005/8/layout/orgChart1"/>
    <dgm:cxn modelId="{0AC69FC9-3164-4596-A872-94B7CA0E6879}" type="presParOf" srcId="{D7BD88AC-DFB9-4991-921E-BDD2798096C3}" destId="{1D5C0440-F296-4E04-9CE2-C559BF9FA986}" srcOrd="1" destOrd="0" presId="urn:microsoft.com/office/officeart/2005/8/layout/orgChart1"/>
    <dgm:cxn modelId="{44C69F66-FC3E-4F2F-8709-DD3BD5AF25CB}" type="presParOf" srcId="{D7BD88AC-DFB9-4991-921E-BDD2798096C3}" destId="{C54D4415-DAC3-42B8-90D9-7C6EAA006B28}" srcOrd="2" destOrd="0" presId="urn:microsoft.com/office/officeart/2005/8/layout/orgChart1"/>
    <dgm:cxn modelId="{017709B4-AF38-473A-9B95-AF9ABBE6679E}" type="presParOf" srcId="{5D4469B8-D382-4C3F-9C75-F445D67101E1}" destId="{7F4F07B3-AF83-4D9E-8CF9-69C62A984EF0}" srcOrd="4" destOrd="0" presId="urn:microsoft.com/office/officeart/2005/8/layout/orgChart1"/>
    <dgm:cxn modelId="{D9FED464-2460-4D14-B7AB-775BDEBFC44D}" type="presParOf" srcId="{5D4469B8-D382-4C3F-9C75-F445D67101E1}" destId="{290A1E60-6A69-4AD7-8010-F3A2D31B3E1E}" srcOrd="5" destOrd="0" presId="urn:microsoft.com/office/officeart/2005/8/layout/orgChart1"/>
    <dgm:cxn modelId="{4831BE4A-94B3-4036-A11A-E8C7C81ED113}" type="presParOf" srcId="{290A1E60-6A69-4AD7-8010-F3A2D31B3E1E}" destId="{ACAA8393-2275-4A01-B0FA-B5F7FBA57E9C}" srcOrd="0" destOrd="0" presId="urn:microsoft.com/office/officeart/2005/8/layout/orgChart1"/>
    <dgm:cxn modelId="{4286D8EE-4058-424B-8481-C28E456335D5}" type="presParOf" srcId="{ACAA8393-2275-4A01-B0FA-B5F7FBA57E9C}" destId="{C4EFC044-01B2-412D-812C-B0F051E122D5}" srcOrd="0" destOrd="0" presId="urn:microsoft.com/office/officeart/2005/8/layout/orgChart1"/>
    <dgm:cxn modelId="{9238DAFD-5DBE-4650-ACDD-8E2BA7D766F6}" type="presParOf" srcId="{ACAA8393-2275-4A01-B0FA-B5F7FBA57E9C}" destId="{DE6AEC75-21B7-4A93-9C76-4A4A9D6F984E}" srcOrd="1" destOrd="0" presId="urn:microsoft.com/office/officeart/2005/8/layout/orgChart1"/>
    <dgm:cxn modelId="{AAEAA1E4-35BB-4D5A-ADBD-D1C2640AF09A}" type="presParOf" srcId="{290A1E60-6A69-4AD7-8010-F3A2D31B3E1E}" destId="{71FD24E3-3CDA-45F3-AD57-B5A6C38F78C8}" srcOrd="1" destOrd="0" presId="urn:microsoft.com/office/officeart/2005/8/layout/orgChart1"/>
    <dgm:cxn modelId="{1FD521DB-1794-41B9-90F8-6A61E7E0992B}" type="presParOf" srcId="{290A1E60-6A69-4AD7-8010-F3A2D31B3E1E}" destId="{9C6890FF-C6DE-4A4E-9015-915526D46C5D}" srcOrd="2" destOrd="0" presId="urn:microsoft.com/office/officeart/2005/8/layout/orgChart1"/>
    <dgm:cxn modelId="{63432D20-258B-4D8B-9EAD-CC5F2E48E55A}" type="presParOf" srcId="{5D4469B8-D382-4C3F-9C75-F445D67101E1}" destId="{3E8E8DD7-1D00-444A-AC84-8D6C1EB0EC54}" srcOrd="6" destOrd="0" presId="urn:microsoft.com/office/officeart/2005/8/layout/orgChart1"/>
    <dgm:cxn modelId="{5B25B935-F744-4840-B79B-9AC28C000612}" type="presParOf" srcId="{5D4469B8-D382-4C3F-9C75-F445D67101E1}" destId="{D02F7BC8-5620-4864-AB58-22BBC7EE089F}" srcOrd="7" destOrd="0" presId="urn:microsoft.com/office/officeart/2005/8/layout/orgChart1"/>
    <dgm:cxn modelId="{3C1302F3-1AF6-4C48-82ED-5BE910171B8D}" type="presParOf" srcId="{D02F7BC8-5620-4864-AB58-22BBC7EE089F}" destId="{E0CD42F3-9533-422A-9A4A-1FD4EFF78E36}" srcOrd="0" destOrd="0" presId="urn:microsoft.com/office/officeart/2005/8/layout/orgChart1"/>
    <dgm:cxn modelId="{6F895047-2682-4BAD-97FE-4D20960F501A}" type="presParOf" srcId="{E0CD42F3-9533-422A-9A4A-1FD4EFF78E36}" destId="{BFD10FB1-D2A9-4937-8730-F52ED4541BC7}" srcOrd="0" destOrd="0" presId="urn:microsoft.com/office/officeart/2005/8/layout/orgChart1"/>
    <dgm:cxn modelId="{3636B0E5-A320-4F59-88CC-75429DB2456B}" type="presParOf" srcId="{E0CD42F3-9533-422A-9A4A-1FD4EFF78E36}" destId="{D1DF6ECD-C92D-4603-B277-589910C0F119}" srcOrd="1" destOrd="0" presId="urn:microsoft.com/office/officeart/2005/8/layout/orgChart1"/>
    <dgm:cxn modelId="{51CFEFD6-92E8-41DD-A44F-EE4C07C84438}" type="presParOf" srcId="{D02F7BC8-5620-4864-AB58-22BBC7EE089F}" destId="{A0DC64F3-A42D-4537-A3FC-22F52801C446}" srcOrd="1" destOrd="0" presId="urn:microsoft.com/office/officeart/2005/8/layout/orgChart1"/>
    <dgm:cxn modelId="{9FD5F6D6-2B0D-489D-90B7-A5D8DE382BE8}" type="presParOf" srcId="{D02F7BC8-5620-4864-AB58-22BBC7EE089F}" destId="{7713F451-AD90-4EE4-8C2C-F220588DC5F0}" srcOrd="2" destOrd="0" presId="urn:microsoft.com/office/officeart/2005/8/layout/orgChart1"/>
    <dgm:cxn modelId="{1D1A7FF9-47FF-4D50-83C2-9742FE0CCF46}" type="presParOf" srcId="{5D4469B8-D382-4C3F-9C75-F445D67101E1}" destId="{DCCA6ECE-A3B1-472F-B5D3-5580B9DAB72B}" srcOrd="8" destOrd="0" presId="urn:microsoft.com/office/officeart/2005/8/layout/orgChart1"/>
    <dgm:cxn modelId="{E8291287-6302-43C3-BC29-5F403BB6AD96}" type="presParOf" srcId="{5D4469B8-D382-4C3F-9C75-F445D67101E1}" destId="{BD4CC3CC-3D21-45EF-8557-7F5E99441805}" srcOrd="9" destOrd="0" presId="urn:microsoft.com/office/officeart/2005/8/layout/orgChart1"/>
    <dgm:cxn modelId="{4BA46E1D-D285-40FF-8D29-D14F02B20ECF}" type="presParOf" srcId="{BD4CC3CC-3D21-45EF-8557-7F5E99441805}" destId="{C535D536-1ECE-4AF2-A874-C1CC7906B983}" srcOrd="0" destOrd="0" presId="urn:microsoft.com/office/officeart/2005/8/layout/orgChart1"/>
    <dgm:cxn modelId="{9B1D2095-2867-4C3F-91CB-ADC0283B5C3C}" type="presParOf" srcId="{C535D536-1ECE-4AF2-A874-C1CC7906B983}" destId="{CBA8AB39-A1D3-4F4E-B0A5-B7E51C1CF7FF}" srcOrd="0" destOrd="0" presId="urn:microsoft.com/office/officeart/2005/8/layout/orgChart1"/>
    <dgm:cxn modelId="{77CBAAF7-6677-40E9-837A-55A7CB591CE7}" type="presParOf" srcId="{C535D536-1ECE-4AF2-A874-C1CC7906B983}" destId="{ED364889-E2B4-4955-8C4F-35E402709AEC}" srcOrd="1" destOrd="0" presId="urn:microsoft.com/office/officeart/2005/8/layout/orgChart1"/>
    <dgm:cxn modelId="{18DB0C75-29FD-43A6-BCB0-FC132E96ABB5}" type="presParOf" srcId="{BD4CC3CC-3D21-45EF-8557-7F5E99441805}" destId="{1AA31BEC-C861-44BD-898E-BF4A5EF60FD0}" srcOrd="1" destOrd="0" presId="urn:microsoft.com/office/officeart/2005/8/layout/orgChart1"/>
    <dgm:cxn modelId="{24E4B353-0639-4E3A-8D81-A595C5CDDCEA}" type="presParOf" srcId="{BD4CC3CC-3D21-45EF-8557-7F5E99441805}" destId="{4B850C97-98DA-432D-91A5-6FF284B1C373}" srcOrd="2" destOrd="0" presId="urn:microsoft.com/office/officeart/2005/8/layout/orgChart1"/>
    <dgm:cxn modelId="{C0CC487B-757D-462F-906C-03ABE31D4D0A}" type="presParOf" srcId="{1C040339-9D1F-43A6-943E-5F21AB7940A6}" destId="{8813D5DD-E17B-4F69-9F86-31F7C6A1B975}" srcOrd="2" destOrd="0" presId="urn:microsoft.com/office/officeart/2005/8/layout/orgChart1"/>
    <dgm:cxn modelId="{656FBFE5-45E3-4CF5-A007-1BE8C8F354DD}" type="presParOf" srcId="{0FA3AB8F-21DD-4931-B12A-ADDDBE89CBB7}" destId="{FE8C6A4C-B211-4FF2-98DB-9E8481A81605}" srcOrd="16" destOrd="0" presId="urn:microsoft.com/office/officeart/2005/8/layout/orgChart1"/>
    <dgm:cxn modelId="{5B623E17-B3CD-499C-9768-E31CE617EC36}" type="presParOf" srcId="{0FA3AB8F-21DD-4931-B12A-ADDDBE89CBB7}" destId="{8C1F2E8B-79FC-4778-B980-023E850CB362}" srcOrd="17" destOrd="0" presId="urn:microsoft.com/office/officeart/2005/8/layout/orgChart1"/>
    <dgm:cxn modelId="{9AA3F61B-DABB-4889-B8AF-2CFBDDCBAC98}" type="presParOf" srcId="{8C1F2E8B-79FC-4778-B980-023E850CB362}" destId="{8289423D-99F6-4869-82CA-A3E79F7E2860}" srcOrd="0" destOrd="0" presId="urn:microsoft.com/office/officeart/2005/8/layout/orgChart1"/>
    <dgm:cxn modelId="{CACAA20C-ED0D-4631-96A2-858AF45E31E4}" type="presParOf" srcId="{8289423D-99F6-4869-82CA-A3E79F7E2860}" destId="{CE3C74E3-3A28-4F7B-B851-089A2959FB8E}" srcOrd="0" destOrd="0" presId="urn:microsoft.com/office/officeart/2005/8/layout/orgChart1"/>
    <dgm:cxn modelId="{99FD7134-0CF1-40B1-A224-BE3A389B9AC3}" type="presParOf" srcId="{8289423D-99F6-4869-82CA-A3E79F7E2860}" destId="{D56C8F1F-C640-400A-9C09-542CF756886E}" srcOrd="1" destOrd="0" presId="urn:microsoft.com/office/officeart/2005/8/layout/orgChart1"/>
    <dgm:cxn modelId="{ED326E63-5313-4BEC-92BA-3F2B53701FCE}" type="presParOf" srcId="{8C1F2E8B-79FC-4778-B980-023E850CB362}" destId="{99E21B3F-B2E6-4F48-8DC1-2C6B553FDE51}" srcOrd="1" destOrd="0" presId="urn:microsoft.com/office/officeart/2005/8/layout/orgChart1"/>
    <dgm:cxn modelId="{BA4681EE-7E18-43AC-BA4D-587A82928EC5}" type="presParOf" srcId="{99E21B3F-B2E6-4F48-8DC1-2C6B553FDE51}" destId="{0FA0B356-17C6-4FC0-A4A1-235C51E3FE72}" srcOrd="0" destOrd="0" presId="urn:microsoft.com/office/officeart/2005/8/layout/orgChart1"/>
    <dgm:cxn modelId="{262E1772-13F8-43C6-A51D-82C36C1F61AC}" type="presParOf" srcId="{99E21B3F-B2E6-4F48-8DC1-2C6B553FDE51}" destId="{3BABE807-8BF9-4FA0-A3F8-364F8CDC237A}" srcOrd="1" destOrd="0" presId="urn:microsoft.com/office/officeart/2005/8/layout/orgChart1"/>
    <dgm:cxn modelId="{9FB30B94-9D04-4FEB-A5B5-C5A9A835A15F}" type="presParOf" srcId="{3BABE807-8BF9-4FA0-A3F8-364F8CDC237A}" destId="{77949E90-2282-48C2-A92F-8C4075AE260F}" srcOrd="0" destOrd="0" presId="urn:microsoft.com/office/officeart/2005/8/layout/orgChart1"/>
    <dgm:cxn modelId="{2768A3E1-5B99-4099-9C57-EE2B9126BA0B}" type="presParOf" srcId="{77949E90-2282-48C2-A92F-8C4075AE260F}" destId="{981D9145-B881-410B-AB83-3EF2D6216F26}" srcOrd="0" destOrd="0" presId="urn:microsoft.com/office/officeart/2005/8/layout/orgChart1"/>
    <dgm:cxn modelId="{7AD66954-6734-4AF0-967E-95D2770DE4F3}" type="presParOf" srcId="{77949E90-2282-48C2-A92F-8C4075AE260F}" destId="{4BF42CA6-2F47-432D-B47B-FE4734E3006F}" srcOrd="1" destOrd="0" presId="urn:microsoft.com/office/officeart/2005/8/layout/orgChart1"/>
    <dgm:cxn modelId="{79FD2BB6-9F0E-4638-A0E4-451BF444ECB8}" type="presParOf" srcId="{3BABE807-8BF9-4FA0-A3F8-364F8CDC237A}" destId="{BF240C65-9456-4141-AEB8-0603857B7C25}" srcOrd="1" destOrd="0" presId="urn:microsoft.com/office/officeart/2005/8/layout/orgChart1"/>
    <dgm:cxn modelId="{2DD1104A-549A-49B7-9504-1CF1FC0F6CCF}" type="presParOf" srcId="{3BABE807-8BF9-4FA0-A3F8-364F8CDC237A}" destId="{EC42E669-2144-4C1E-92C9-9DC4E66599F3}" srcOrd="2" destOrd="0" presId="urn:microsoft.com/office/officeart/2005/8/layout/orgChart1"/>
    <dgm:cxn modelId="{7FA7EF07-84A6-40BD-8817-5001315591FC}" type="presParOf" srcId="{99E21B3F-B2E6-4F48-8DC1-2C6B553FDE51}" destId="{AE39198E-E990-4956-BCEC-537E778858B5}" srcOrd="2" destOrd="0" presId="urn:microsoft.com/office/officeart/2005/8/layout/orgChart1"/>
    <dgm:cxn modelId="{90E1AD88-51D0-41CE-BBD4-F7454DFBC25F}" type="presParOf" srcId="{99E21B3F-B2E6-4F48-8DC1-2C6B553FDE51}" destId="{D61A1FC3-64ED-4667-8805-B53D3D641FDA}" srcOrd="3" destOrd="0" presId="urn:microsoft.com/office/officeart/2005/8/layout/orgChart1"/>
    <dgm:cxn modelId="{B1336B1E-2AB3-4801-B436-02516A1DD215}" type="presParOf" srcId="{D61A1FC3-64ED-4667-8805-B53D3D641FDA}" destId="{662C1415-8CDE-46AF-B8FE-E9E1124DA2E6}" srcOrd="0" destOrd="0" presId="urn:microsoft.com/office/officeart/2005/8/layout/orgChart1"/>
    <dgm:cxn modelId="{3D7E5333-1064-4E1D-865A-8C607E2278D3}" type="presParOf" srcId="{662C1415-8CDE-46AF-B8FE-E9E1124DA2E6}" destId="{17CC5EEA-D327-4549-BD0E-3DFAF7814E33}" srcOrd="0" destOrd="0" presId="urn:microsoft.com/office/officeart/2005/8/layout/orgChart1"/>
    <dgm:cxn modelId="{0FA93974-4BAF-4823-AF36-E561C94601A2}" type="presParOf" srcId="{662C1415-8CDE-46AF-B8FE-E9E1124DA2E6}" destId="{3EB7AC39-ED36-4A3E-BADB-007CEDFD47EA}" srcOrd="1" destOrd="0" presId="urn:microsoft.com/office/officeart/2005/8/layout/orgChart1"/>
    <dgm:cxn modelId="{F6B9DED2-554B-43EA-BB40-D1DA036EA453}" type="presParOf" srcId="{D61A1FC3-64ED-4667-8805-B53D3D641FDA}" destId="{87C09E28-591D-4517-9BCD-E6CB09496EDC}" srcOrd="1" destOrd="0" presId="urn:microsoft.com/office/officeart/2005/8/layout/orgChart1"/>
    <dgm:cxn modelId="{F6755FB6-43AB-496A-A892-5E830FB3DEA8}" type="presParOf" srcId="{D61A1FC3-64ED-4667-8805-B53D3D641FDA}" destId="{BD039B81-0587-4760-9914-AB7396ECED46}" srcOrd="2" destOrd="0" presId="urn:microsoft.com/office/officeart/2005/8/layout/orgChart1"/>
    <dgm:cxn modelId="{D69DBFE7-65B9-4683-9CB0-3E7D0875F850}" type="presParOf" srcId="{99E21B3F-B2E6-4F48-8DC1-2C6B553FDE51}" destId="{FC09597B-A1E3-462D-949B-710B33A0994F}" srcOrd="4" destOrd="0" presId="urn:microsoft.com/office/officeart/2005/8/layout/orgChart1"/>
    <dgm:cxn modelId="{A46E44D5-6616-4451-8949-43FB6C6CA113}" type="presParOf" srcId="{99E21B3F-B2E6-4F48-8DC1-2C6B553FDE51}" destId="{C302A664-79AC-4966-ABF1-FDD4AC9F16BA}" srcOrd="5" destOrd="0" presId="urn:microsoft.com/office/officeart/2005/8/layout/orgChart1"/>
    <dgm:cxn modelId="{52C80AA5-05C2-48A2-8D8D-16507C064670}" type="presParOf" srcId="{C302A664-79AC-4966-ABF1-FDD4AC9F16BA}" destId="{9C4D6442-E0D7-4F6F-8941-7C0A9DFC1CD9}" srcOrd="0" destOrd="0" presId="urn:microsoft.com/office/officeart/2005/8/layout/orgChart1"/>
    <dgm:cxn modelId="{17BEE56C-C2EE-4E7E-8A6C-3F740460D1F2}" type="presParOf" srcId="{9C4D6442-E0D7-4F6F-8941-7C0A9DFC1CD9}" destId="{7A0145AE-ABEB-45BA-A5DD-D3B05A1CE7AC}" srcOrd="0" destOrd="0" presId="urn:microsoft.com/office/officeart/2005/8/layout/orgChart1"/>
    <dgm:cxn modelId="{C1BDA79D-3F60-404C-AE04-7A9316CB3399}" type="presParOf" srcId="{9C4D6442-E0D7-4F6F-8941-7C0A9DFC1CD9}" destId="{A51C84BA-137B-4148-9ADB-9453A732EB63}" srcOrd="1" destOrd="0" presId="urn:microsoft.com/office/officeart/2005/8/layout/orgChart1"/>
    <dgm:cxn modelId="{9508026B-070C-4450-B0CE-EA2A20334B48}" type="presParOf" srcId="{C302A664-79AC-4966-ABF1-FDD4AC9F16BA}" destId="{8816891D-9A98-4B02-A410-DDB20E79FE49}" srcOrd="1" destOrd="0" presId="urn:microsoft.com/office/officeart/2005/8/layout/orgChart1"/>
    <dgm:cxn modelId="{3A0395E4-0BA2-41C5-8EA0-468970B2E55C}" type="presParOf" srcId="{C302A664-79AC-4966-ABF1-FDD4AC9F16BA}" destId="{DC1CBAD6-53A7-43A6-B717-0C3FA8253F2F}" srcOrd="2" destOrd="0" presId="urn:microsoft.com/office/officeart/2005/8/layout/orgChart1"/>
    <dgm:cxn modelId="{1DA8E3CF-762B-4954-8AF2-84E285DEEF03}" type="presParOf" srcId="{99E21B3F-B2E6-4F48-8DC1-2C6B553FDE51}" destId="{209FA23A-3D9E-4C95-B903-83D185EB6784}" srcOrd="6" destOrd="0" presId="urn:microsoft.com/office/officeart/2005/8/layout/orgChart1"/>
    <dgm:cxn modelId="{E558D5DA-9441-4EFA-BC0C-1F4FB477D0FB}" type="presParOf" srcId="{99E21B3F-B2E6-4F48-8DC1-2C6B553FDE51}" destId="{F7BD0ABB-A589-4FD3-8705-ABAA4731F2B0}" srcOrd="7" destOrd="0" presId="urn:microsoft.com/office/officeart/2005/8/layout/orgChart1"/>
    <dgm:cxn modelId="{D135CB37-907B-4195-83F4-D87982D895BB}" type="presParOf" srcId="{F7BD0ABB-A589-4FD3-8705-ABAA4731F2B0}" destId="{83068D93-0711-4373-8EC1-EA63B9578BE8}" srcOrd="0" destOrd="0" presId="urn:microsoft.com/office/officeart/2005/8/layout/orgChart1"/>
    <dgm:cxn modelId="{AFF50B58-F2AF-4FBF-AD2B-775D89A71609}" type="presParOf" srcId="{83068D93-0711-4373-8EC1-EA63B9578BE8}" destId="{96EBB8A0-B5A4-4277-AB98-908776B3D246}" srcOrd="0" destOrd="0" presId="urn:microsoft.com/office/officeart/2005/8/layout/orgChart1"/>
    <dgm:cxn modelId="{1E174EB7-DC02-4FD0-A4D9-12F7E6482DBC}" type="presParOf" srcId="{83068D93-0711-4373-8EC1-EA63B9578BE8}" destId="{2EEB1513-65B7-4556-AEAC-67D688B35F9F}" srcOrd="1" destOrd="0" presId="urn:microsoft.com/office/officeart/2005/8/layout/orgChart1"/>
    <dgm:cxn modelId="{78214A4C-61EE-4402-BB7A-42C0AA9E3E28}" type="presParOf" srcId="{F7BD0ABB-A589-4FD3-8705-ABAA4731F2B0}" destId="{B3DFD01F-5CAA-4A1A-A393-7F8120BCD514}" srcOrd="1" destOrd="0" presId="urn:microsoft.com/office/officeart/2005/8/layout/orgChart1"/>
    <dgm:cxn modelId="{1A600AD4-C409-4E2E-BDC5-4BAB9ACC63BD}" type="presParOf" srcId="{F7BD0ABB-A589-4FD3-8705-ABAA4731F2B0}" destId="{8D50FD0F-EB6A-4342-9D6F-85017DE4B829}" srcOrd="2" destOrd="0" presId="urn:microsoft.com/office/officeart/2005/8/layout/orgChart1"/>
    <dgm:cxn modelId="{F31B22A4-C6F4-404E-A8EA-08D7E163A42D}" type="presParOf" srcId="{99E21B3F-B2E6-4F48-8DC1-2C6B553FDE51}" destId="{9C63133B-5281-4E92-A656-69E3F6014FE1}" srcOrd="8" destOrd="0" presId="urn:microsoft.com/office/officeart/2005/8/layout/orgChart1"/>
    <dgm:cxn modelId="{5454ED74-AC43-4D27-91FA-4AAC68362087}" type="presParOf" srcId="{99E21B3F-B2E6-4F48-8DC1-2C6B553FDE51}" destId="{F3226D8A-A1BC-46CB-A194-3D3F8EEE8C2D}" srcOrd="9" destOrd="0" presId="urn:microsoft.com/office/officeart/2005/8/layout/orgChart1"/>
    <dgm:cxn modelId="{ED18B5C1-B369-4C43-9052-9F51FBBF61BF}" type="presParOf" srcId="{F3226D8A-A1BC-46CB-A194-3D3F8EEE8C2D}" destId="{E9DB4BB0-C11D-41B0-B1E5-F8C955C10BF6}" srcOrd="0" destOrd="0" presId="urn:microsoft.com/office/officeart/2005/8/layout/orgChart1"/>
    <dgm:cxn modelId="{D067DC1C-44EE-4150-8805-F74186ECE393}" type="presParOf" srcId="{E9DB4BB0-C11D-41B0-B1E5-F8C955C10BF6}" destId="{5E8DE7A4-4B31-4BA4-97D9-535C20B14998}" srcOrd="0" destOrd="0" presId="urn:microsoft.com/office/officeart/2005/8/layout/orgChart1"/>
    <dgm:cxn modelId="{845B0860-456D-4BEF-B3EC-F0F850A6E250}" type="presParOf" srcId="{E9DB4BB0-C11D-41B0-B1E5-F8C955C10BF6}" destId="{E0783F98-BFFB-4A3A-84C6-BEC252A502FA}" srcOrd="1" destOrd="0" presId="urn:microsoft.com/office/officeart/2005/8/layout/orgChart1"/>
    <dgm:cxn modelId="{91CE9324-5D37-4AA9-88AB-1EC765EB04EA}" type="presParOf" srcId="{F3226D8A-A1BC-46CB-A194-3D3F8EEE8C2D}" destId="{691ACAAB-545B-4AF5-A6E8-F83742CA9F5E}" srcOrd="1" destOrd="0" presId="urn:microsoft.com/office/officeart/2005/8/layout/orgChart1"/>
    <dgm:cxn modelId="{CD765A2D-1619-428B-A53E-86E75BF2F611}" type="presParOf" srcId="{F3226D8A-A1BC-46CB-A194-3D3F8EEE8C2D}" destId="{C7AB3145-09A9-4086-9993-2B61CF3AC69B}" srcOrd="2" destOrd="0" presId="urn:microsoft.com/office/officeart/2005/8/layout/orgChart1"/>
    <dgm:cxn modelId="{231654AD-8408-41B6-94EE-ED64F54E2C61}" type="presParOf" srcId="{8C1F2E8B-79FC-4778-B980-023E850CB362}" destId="{7F1500A7-8226-4B6C-BCBD-68368E45013A}" srcOrd="2" destOrd="0" presId="urn:microsoft.com/office/officeart/2005/8/layout/orgChart1"/>
    <dgm:cxn modelId="{83EEF53D-ACAE-44E9-A8FD-3EE30E160EE5}" type="presParOf" srcId="{151A406E-4B10-4C8B-A14B-D88E9F4DFD90}" destId="{C6C6E64E-55FB-4770-9A3E-A6C91C90E3A1}" srcOrd="2" destOrd="0" presId="urn:microsoft.com/office/officeart/2005/8/layout/orgChart1"/>
    <dgm:cxn modelId="{C17EF1D3-3AB6-472F-9354-11DD05F34F8D}" type="presParOf" srcId="{BE97A947-74C0-4B12-9783-965DBE4A54D6}" destId="{7D29498A-4037-444F-A22E-98A36D51B179}" srcOrd="6" destOrd="0" presId="urn:microsoft.com/office/officeart/2005/8/layout/orgChart1"/>
    <dgm:cxn modelId="{6C4FACEE-93C7-4E8B-9A1D-CBEFE900738A}" type="presParOf" srcId="{BE97A947-74C0-4B12-9783-965DBE4A54D6}" destId="{9285215E-092B-4663-9190-3A8C19B9639C}" srcOrd="7" destOrd="0" presId="urn:microsoft.com/office/officeart/2005/8/layout/orgChart1"/>
    <dgm:cxn modelId="{A1718B88-75FE-4A88-8D7B-2E030ADD3B89}" type="presParOf" srcId="{9285215E-092B-4663-9190-3A8C19B9639C}" destId="{8001E31A-353A-4DE7-9120-D94399A7B579}" srcOrd="0" destOrd="0" presId="urn:microsoft.com/office/officeart/2005/8/layout/orgChart1"/>
    <dgm:cxn modelId="{A7ADCB0E-24D3-477D-B9B8-AB961F076437}" type="presParOf" srcId="{8001E31A-353A-4DE7-9120-D94399A7B579}" destId="{87E6FD92-629F-4063-BF33-5A1295F2E623}" srcOrd="0" destOrd="0" presId="urn:microsoft.com/office/officeart/2005/8/layout/orgChart1"/>
    <dgm:cxn modelId="{A6D8D4B8-A13E-4DEF-8949-89B476AB0B23}" type="presParOf" srcId="{8001E31A-353A-4DE7-9120-D94399A7B579}" destId="{387B25C4-6E01-421B-8BFD-7AC7F634C804}" srcOrd="1" destOrd="0" presId="urn:microsoft.com/office/officeart/2005/8/layout/orgChart1"/>
    <dgm:cxn modelId="{962F4176-EAE2-4037-8112-9FCD38F4CD8F}" type="presParOf" srcId="{9285215E-092B-4663-9190-3A8C19B9639C}" destId="{6F3806BE-43FE-4FD1-9EE0-41DEC025F9CF}" srcOrd="1" destOrd="0" presId="urn:microsoft.com/office/officeart/2005/8/layout/orgChart1"/>
    <dgm:cxn modelId="{17C66EAE-CF07-4AB6-81B5-D807AE47A605}" type="presParOf" srcId="{9285215E-092B-4663-9190-3A8C19B9639C}" destId="{E1259B2E-C7DC-4A76-B6E7-E55A0EB7D4E4}" srcOrd="2" destOrd="0" presId="urn:microsoft.com/office/officeart/2005/8/layout/orgChart1"/>
    <dgm:cxn modelId="{5EAFFA03-9639-4068-A901-5CE69185084A}" type="presParOf" srcId="{BE97A947-74C0-4B12-9783-965DBE4A54D6}" destId="{3F4586A5-C019-4C89-9521-52B87FB7A09A}" srcOrd="8" destOrd="0" presId="urn:microsoft.com/office/officeart/2005/8/layout/orgChart1"/>
    <dgm:cxn modelId="{8D6B6FBE-8B93-4C0D-BBE7-FBCA803DEAF0}" type="presParOf" srcId="{BE97A947-74C0-4B12-9783-965DBE4A54D6}" destId="{F3426614-A29D-4482-B184-8E3B98D2AD09}" srcOrd="9" destOrd="0" presId="urn:microsoft.com/office/officeart/2005/8/layout/orgChart1"/>
    <dgm:cxn modelId="{16050DBC-81E8-48B3-90B0-8B685F3AF14C}" type="presParOf" srcId="{F3426614-A29D-4482-B184-8E3B98D2AD09}" destId="{A09BFA00-5CAC-41C1-A897-76AF1C42BE0C}" srcOrd="0" destOrd="0" presId="urn:microsoft.com/office/officeart/2005/8/layout/orgChart1"/>
    <dgm:cxn modelId="{4A73DE5B-8552-46C5-A83F-70DA60BF0FF0}" type="presParOf" srcId="{A09BFA00-5CAC-41C1-A897-76AF1C42BE0C}" destId="{ECB271CE-56E8-4684-95AD-237F32BE49A8}" srcOrd="0" destOrd="0" presId="urn:microsoft.com/office/officeart/2005/8/layout/orgChart1"/>
    <dgm:cxn modelId="{024620FC-3990-47F8-995A-60469B742D38}" type="presParOf" srcId="{A09BFA00-5CAC-41C1-A897-76AF1C42BE0C}" destId="{B6087C95-F21B-4353-8836-71340AA376DC}" srcOrd="1" destOrd="0" presId="urn:microsoft.com/office/officeart/2005/8/layout/orgChart1"/>
    <dgm:cxn modelId="{E709D335-7208-47F2-B4CF-A10108ACF30A}" type="presParOf" srcId="{F3426614-A29D-4482-B184-8E3B98D2AD09}" destId="{68B184C2-58FD-4416-9132-B3DE17A81A9B}" srcOrd="1" destOrd="0" presId="urn:microsoft.com/office/officeart/2005/8/layout/orgChart1"/>
    <dgm:cxn modelId="{92AC7C60-DC5B-4B23-B49F-1628742562EC}" type="presParOf" srcId="{F3426614-A29D-4482-B184-8E3B98D2AD09}" destId="{7328304D-EF78-4E5E-8BFB-DA443F85E6C4}" srcOrd="2" destOrd="0" presId="urn:microsoft.com/office/officeart/2005/8/layout/orgChart1"/>
    <dgm:cxn modelId="{7DD91E01-B36C-4630-A22C-0185AA6A46EC}" type="presParOf" srcId="{BE97A947-74C0-4B12-9783-965DBE4A54D6}" destId="{0F20D64C-A845-4769-957C-7B446A6AAE6A}" srcOrd="10" destOrd="0" presId="urn:microsoft.com/office/officeart/2005/8/layout/orgChart1"/>
    <dgm:cxn modelId="{F1A82E96-C9DA-46A7-B9C5-9322164B7F4E}" type="presParOf" srcId="{BE97A947-74C0-4B12-9783-965DBE4A54D6}" destId="{91FD7E14-A1AF-46B5-BDA9-8F1A62C50858}" srcOrd="11" destOrd="0" presId="urn:microsoft.com/office/officeart/2005/8/layout/orgChart1"/>
    <dgm:cxn modelId="{09A47C3A-4786-4966-BC63-ED713FD14B34}" type="presParOf" srcId="{91FD7E14-A1AF-46B5-BDA9-8F1A62C50858}" destId="{3A65C103-B886-4859-959E-137AD8BBD215}" srcOrd="0" destOrd="0" presId="urn:microsoft.com/office/officeart/2005/8/layout/orgChart1"/>
    <dgm:cxn modelId="{AF89FE8D-9898-48A2-A9D7-8F351284CC51}" type="presParOf" srcId="{3A65C103-B886-4859-959E-137AD8BBD215}" destId="{26DC369A-D76B-49C1-B350-D029FEB04BB5}" srcOrd="0" destOrd="0" presId="urn:microsoft.com/office/officeart/2005/8/layout/orgChart1"/>
    <dgm:cxn modelId="{2CD119C9-B15F-427D-AA1D-08A197FF531E}" type="presParOf" srcId="{3A65C103-B886-4859-959E-137AD8BBD215}" destId="{7883CD5D-D3B3-41AB-BBEB-F514E979A4DC}" srcOrd="1" destOrd="0" presId="urn:microsoft.com/office/officeart/2005/8/layout/orgChart1"/>
    <dgm:cxn modelId="{699728A8-CB0A-4E34-AB17-B2F287DBD2B6}" type="presParOf" srcId="{91FD7E14-A1AF-46B5-BDA9-8F1A62C50858}" destId="{D882C7CC-9BDE-4BF9-83DB-1F690C50C07B}" srcOrd="1" destOrd="0" presId="urn:microsoft.com/office/officeart/2005/8/layout/orgChart1"/>
    <dgm:cxn modelId="{6E9A3DB5-9678-416D-87A3-BBC1865602E3}" type="presParOf" srcId="{91FD7E14-A1AF-46B5-BDA9-8F1A62C50858}" destId="{15C40AF0-1EB8-40B6-8E40-D147ED831957}" srcOrd="2" destOrd="0" presId="urn:microsoft.com/office/officeart/2005/8/layout/orgChart1"/>
    <dgm:cxn modelId="{1FE827C7-A414-41BF-AC74-F5F5CB664B03}" type="presParOf" srcId="{23B5F33D-D513-467C-B63D-FA99993D9CA6}" destId="{7AADF363-AF64-4CF4-923A-2943AFA6A71C}" srcOrd="2" destOrd="0" presId="urn:microsoft.com/office/officeart/2005/8/layout/orgChart1"/>
    <dgm:cxn modelId="{0D5A82CB-4546-4F80-ADFF-44E8010DD5B9}" type="presParOf" srcId="{A0442F49-6AED-409E-8466-9C866699263A}" destId="{BD402EF9-E9D9-4CFA-A349-8E3487D3B4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AE4A-E455-4421-9AB3-E075593A6FC6}">
      <dsp:nvSpPr>
        <dsp:cNvPr id="0" name=""/>
        <dsp:cNvSpPr/>
      </dsp:nvSpPr>
      <dsp:spPr>
        <a:xfrm>
          <a:off x="4359003" y="794647"/>
          <a:ext cx="91440" cy="235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5"/>
              </a:lnTo>
              <a:lnTo>
                <a:pt x="99561" y="23547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81A43E1-BF54-4143-9795-18ADAEBE1E97}">
      <dsp:nvSpPr>
        <dsp:cNvPr id="0" name=""/>
        <dsp:cNvSpPr/>
      </dsp:nvSpPr>
      <dsp:spPr>
        <a:xfrm>
          <a:off x="4307803" y="794647"/>
          <a:ext cx="91440" cy="234597"/>
        </a:xfrm>
        <a:custGeom>
          <a:avLst/>
          <a:gdLst/>
          <a:ahLst/>
          <a:cxnLst/>
          <a:rect l="0" t="0" r="0" b="0"/>
          <a:pathLst>
            <a:path>
              <a:moveTo>
                <a:pt x="96920" y="0"/>
              </a:moveTo>
              <a:lnTo>
                <a:pt x="96920" y="234597"/>
              </a:lnTo>
              <a:lnTo>
                <a:pt x="45720" y="2345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740713-67CF-4A38-98A0-EFDDBDED6A13}">
      <dsp:nvSpPr>
        <dsp:cNvPr id="0" name=""/>
        <dsp:cNvSpPr/>
      </dsp:nvSpPr>
      <dsp:spPr>
        <a:xfrm>
          <a:off x="8073611" y="3113051"/>
          <a:ext cx="102260" cy="31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31"/>
              </a:lnTo>
              <a:lnTo>
                <a:pt x="102260" y="31013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614B36-47C3-43A1-BBF1-4D1565CFA5CE}">
      <dsp:nvSpPr>
        <dsp:cNvPr id="0" name=""/>
        <dsp:cNvSpPr/>
      </dsp:nvSpPr>
      <dsp:spPr>
        <a:xfrm>
          <a:off x="8300585" y="2757911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34331D6-7D85-445F-84F0-EE6DC19689AD}">
      <dsp:nvSpPr>
        <dsp:cNvPr id="0" name=""/>
        <dsp:cNvSpPr/>
      </dsp:nvSpPr>
      <dsp:spPr>
        <a:xfrm>
          <a:off x="8300585" y="217234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40CC5B-DDA0-421B-A7C5-0D869D9409E0}">
      <dsp:nvSpPr>
        <dsp:cNvPr id="0" name=""/>
        <dsp:cNvSpPr/>
      </dsp:nvSpPr>
      <dsp:spPr>
        <a:xfrm>
          <a:off x="8300585" y="171711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203C2CD-11A6-46A3-A14B-8AF4A6D69F7D}">
      <dsp:nvSpPr>
        <dsp:cNvPr id="0" name=""/>
        <dsp:cNvSpPr/>
      </dsp:nvSpPr>
      <dsp:spPr>
        <a:xfrm>
          <a:off x="4404723" y="794647"/>
          <a:ext cx="3941581" cy="4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467"/>
              </a:lnTo>
              <a:lnTo>
                <a:pt x="3941581" y="416467"/>
              </a:lnTo>
              <a:lnTo>
                <a:pt x="3941581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4980D8F-D397-426D-ADB7-DDD3761CB503}">
      <dsp:nvSpPr>
        <dsp:cNvPr id="0" name=""/>
        <dsp:cNvSpPr/>
      </dsp:nvSpPr>
      <dsp:spPr>
        <a:xfrm>
          <a:off x="7026891" y="4861190"/>
          <a:ext cx="104288" cy="23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91"/>
              </a:lnTo>
              <a:lnTo>
                <a:pt x="104288" y="23009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0F26D60-5B1B-4BD3-A17F-FF51C07593F6}">
      <dsp:nvSpPr>
        <dsp:cNvPr id="0" name=""/>
        <dsp:cNvSpPr/>
      </dsp:nvSpPr>
      <dsp:spPr>
        <a:xfrm>
          <a:off x="7259273" y="4506410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F349D03-E8DF-4286-BAE0-93A7AFF1A414}">
      <dsp:nvSpPr>
        <dsp:cNvPr id="0" name=""/>
        <dsp:cNvSpPr/>
      </dsp:nvSpPr>
      <dsp:spPr>
        <a:xfrm>
          <a:off x="7259273" y="4150764"/>
          <a:ext cx="91440" cy="105546"/>
        </a:xfrm>
        <a:custGeom>
          <a:avLst/>
          <a:gdLst/>
          <a:ahLst/>
          <a:cxnLst/>
          <a:rect l="0" t="0" r="0" b="0"/>
          <a:pathLst>
            <a:path>
              <a:moveTo>
                <a:pt x="58820" y="0"/>
              </a:moveTo>
              <a:lnTo>
                <a:pt x="58820" y="53025"/>
              </a:lnTo>
              <a:lnTo>
                <a:pt x="45720" y="53025"/>
              </a:lnTo>
              <a:lnTo>
                <a:pt x="45720" y="10554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6C687B5-CB82-4ACC-9017-9280230626F2}">
      <dsp:nvSpPr>
        <dsp:cNvPr id="0" name=""/>
        <dsp:cNvSpPr/>
      </dsp:nvSpPr>
      <dsp:spPr>
        <a:xfrm>
          <a:off x="7259273" y="3695349"/>
          <a:ext cx="91440" cy="104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15"/>
              </a:lnTo>
              <a:lnTo>
                <a:pt x="58820" y="52015"/>
              </a:lnTo>
              <a:lnTo>
                <a:pt x="58820" y="10453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AD3A527-1C1B-418A-B63A-55BA89163E35}">
      <dsp:nvSpPr>
        <dsp:cNvPr id="0" name=""/>
        <dsp:cNvSpPr/>
      </dsp:nvSpPr>
      <dsp:spPr>
        <a:xfrm>
          <a:off x="7259273" y="3340209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346698-37FC-42E8-BDC2-9E29F261AF2E}">
      <dsp:nvSpPr>
        <dsp:cNvPr id="0" name=""/>
        <dsp:cNvSpPr/>
      </dsp:nvSpPr>
      <dsp:spPr>
        <a:xfrm>
          <a:off x="7259273" y="282362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7EB58D0-AE88-460B-970F-AD5280E69DCA}">
      <dsp:nvSpPr>
        <dsp:cNvPr id="0" name=""/>
        <dsp:cNvSpPr/>
      </dsp:nvSpPr>
      <dsp:spPr>
        <a:xfrm>
          <a:off x="7259273" y="225941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B5BB93-72B2-4AD0-B45E-890E7194BB20}">
      <dsp:nvSpPr>
        <dsp:cNvPr id="0" name=""/>
        <dsp:cNvSpPr/>
      </dsp:nvSpPr>
      <dsp:spPr>
        <a:xfrm>
          <a:off x="7259273" y="1904273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53EB0E-4B2C-434E-809A-734CDFC8E0DD}">
      <dsp:nvSpPr>
        <dsp:cNvPr id="0" name=""/>
        <dsp:cNvSpPr/>
      </dsp:nvSpPr>
      <dsp:spPr>
        <a:xfrm>
          <a:off x="4404723" y="794647"/>
          <a:ext cx="2900269" cy="4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467"/>
              </a:lnTo>
              <a:lnTo>
                <a:pt x="2900269" y="416467"/>
              </a:lnTo>
              <a:lnTo>
                <a:pt x="2900269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55C4EF9-D911-4ADF-AA6E-E28F630885C4}">
      <dsp:nvSpPr>
        <dsp:cNvPr id="0" name=""/>
        <dsp:cNvSpPr/>
      </dsp:nvSpPr>
      <dsp:spPr>
        <a:xfrm>
          <a:off x="6116486" y="5274234"/>
          <a:ext cx="91440" cy="261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784"/>
              </a:lnTo>
              <a:lnTo>
                <a:pt x="120749" y="26178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6C8106C-C04A-4E8C-880B-4A49F28DA57C}">
      <dsp:nvSpPr>
        <dsp:cNvPr id="0" name=""/>
        <dsp:cNvSpPr/>
      </dsp:nvSpPr>
      <dsp:spPr>
        <a:xfrm>
          <a:off x="6316565" y="482925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8B70FF1-A6D0-4B3C-A4E4-919618D97690}">
      <dsp:nvSpPr>
        <dsp:cNvPr id="0" name=""/>
        <dsp:cNvSpPr/>
      </dsp:nvSpPr>
      <dsp:spPr>
        <a:xfrm>
          <a:off x="6316565" y="443361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C30534-6E18-40BD-BF8F-8043BFEA4870}">
      <dsp:nvSpPr>
        <dsp:cNvPr id="0" name=""/>
        <dsp:cNvSpPr/>
      </dsp:nvSpPr>
      <dsp:spPr>
        <a:xfrm>
          <a:off x="6316565" y="4078473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1801EB0-C7EA-4A02-80FA-BB623547EA7A}">
      <dsp:nvSpPr>
        <dsp:cNvPr id="0" name=""/>
        <dsp:cNvSpPr/>
      </dsp:nvSpPr>
      <dsp:spPr>
        <a:xfrm>
          <a:off x="6316565" y="34769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905" y="45720"/>
              </a:moveTo>
              <a:lnTo>
                <a:pt x="45905" y="78703"/>
              </a:lnTo>
              <a:lnTo>
                <a:pt x="45720" y="78703"/>
              </a:lnTo>
              <a:lnTo>
                <a:pt x="45720" y="13122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4A8E14A-3B0A-48C3-B262-7CDED00B071D}">
      <dsp:nvSpPr>
        <dsp:cNvPr id="0" name=""/>
        <dsp:cNvSpPr/>
      </dsp:nvSpPr>
      <dsp:spPr>
        <a:xfrm>
          <a:off x="6316565" y="3148015"/>
          <a:ext cx="91440" cy="124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058"/>
              </a:lnTo>
              <a:lnTo>
                <a:pt x="45905" y="72058"/>
              </a:lnTo>
              <a:lnTo>
                <a:pt x="45905" y="12457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4D04F77-E337-4BC1-8FD3-4A3C2688D760}">
      <dsp:nvSpPr>
        <dsp:cNvPr id="0" name=""/>
        <dsp:cNvSpPr/>
      </dsp:nvSpPr>
      <dsp:spPr>
        <a:xfrm>
          <a:off x="6316565" y="263228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5B1EDEB-529C-4883-8322-D189BAE68518}">
      <dsp:nvSpPr>
        <dsp:cNvPr id="0" name=""/>
        <dsp:cNvSpPr/>
      </dsp:nvSpPr>
      <dsp:spPr>
        <a:xfrm>
          <a:off x="6316565" y="227714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7504E8E-2463-490E-B741-E533AF23AD28}">
      <dsp:nvSpPr>
        <dsp:cNvPr id="0" name=""/>
        <dsp:cNvSpPr/>
      </dsp:nvSpPr>
      <dsp:spPr>
        <a:xfrm>
          <a:off x="6316565" y="182191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386E7C8-1B31-4B5B-9628-95F9E4F5BEF8}">
      <dsp:nvSpPr>
        <dsp:cNvPr id="0" name=""/>
        <dsp:cNvSpPr/>
      </dsp:nvSpPr>
      <dsp:spPr>
        <a:xfrm>
          <a:off x="4404723" y="794647"/>
          <a:ext cx="1957561" cy="4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467"/>
              </a:lnTo>
              <a:lnTo>
                <a:pt x="1957561" y="416467"/>
              </a:lnTo>
              <a:lnTo>
                <a:pt x="1957561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CEA1E1D-3591-45CB-BD29-5AFE247961CD}">
      <dsp:nvSpPr>
        <dsp:cNvPr id="0" name=""/>
        <dsp:cNvSpPr/>
      </dsp:nvSpPr>
      <dsp:spPr>
        <a:xfrm>
          <a:off x="5147400" y="3762928"/>
          <a:ext cx="91440" cy="2300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091"/>
              </a:lnTo>
              <a:lnTo>
                <a:pt x="135249" y="23009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9A1B6A8-502D-427C-8F4F-B6CF586A47FD}">
      <dsp:nvSpPr>
        <dsp:cNvPr id="0" name=""/>
        <dsp:cNvSpPr/>
      </dsp:nvSpPr>
      <dsp:spPr>
        <a:xfrm>
          <a:off x="5386147" y="3287560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EBD60B7-E52E-4E5F-A99A-ADEE7850B56C}">
      <dsp:nvSpPr>
        <dsp:cNvPr id="0" name=""/>
        <dsp:cNvSpPr/>
      </dsp:nvSpPr>
      <dsp:spPr>
        <a:xfrm>
          <a:off x="5386147" y="279305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FDE917-E8C7-4032-9135-E88AA47246AF}">
      <dsp:nvSpPr>
        <dsp:cNvPr id="0" name=""/>
        <dsp:cNvSpPr/>
      </dsp:nvSpPr>
      <dsp:spPr>
        <a:xfrm>
          <a:off x="5386147" y="243791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641F409-CF34-479E-8DAD-E6722F5FC09D}">
      <dsp:nvSpPr>
        <dsp:cNvPr id="0" name=""/>
        <dsp:cNvSpPr/>
      </dsp:nvSpPr>
      <dsp:spPr>
        <a:xfrm>
          <a:off x="5386147" y="2082771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88E6ECB-B33A-431F-9D22-EB8CD97380F0}">
      <dsp:nvSpPr>
        <dsp:cNvPr id="0" name=""/>
        <dsp:cNvSpPr/>
      </dsp:nvSpPr>
      <dsp:spPr>
        <a:xfrm>
          <a:off x="5386147" y="1727631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5E0FA4-EA17-4625-AE04-B42BA65DAEC7}">
      <dsp:nvSpPr>
        <dsp:cNvPr id="0" name=""/>
        <dsp:cNvSpPr/>
      </dsp:nvSpPr>
      <dsp:spPr>
        <a:xfrm>
          <a:off x="4404723" y="794647"/>
          <a:ext cx="1027143" cy="4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467"/>
              </a:lnTo>
              <a:lnTo>
                <a:pt x="1027143" y="416467"/>
              </a:lnTo>
              <a:lnTo>
                <a:pt x="1027143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E622EA1-5DA8-413F-9FA5-FE3A1D292045}">
      <dsp:nvSpPr>
        <dsp:cNvPr id="0" name=""/>
        <dsp:cNvSpPr/>
      </dsp:nvSpPr>
      <dsp:spPr>
        <a:xfrm>
          <a:off x="4263505" y="3562797"/>
          <a:ext cx="91440" cy="2300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091"/>
              </a:lnTo>
              <a:lnTo>
                <a:pt x="120749" y="23009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65D16F1-2A73-4D8E-B4E8-531BC09C6071}">
      <dsp:nvSpPr>
        <dsp:cNvPr id="0" name=""/>
        <dsp:cNvSpPr/>
      </dsp:nvSpPr>
      <dsp:spPr>
        <a:xfrm>
          <a:off x="4463584" y="320765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A199537-CC1A-4CF2-8C73-20145EF36A42}">
      <dsp:nvSpPr>
        <dsp:cNvPr id="0" name=""/>
        <dsp:cNvSpPr/>
      </dsp:nvSpPr>
      <dsp:spPr>
        <a:xfrm>
          <a:off x="4463584" y="285251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35291-8082-4C7A-A2D5-FAFFD7A53474}">
      <dsp:nvSpPr>
        <dsp:cNvPr id="0" name=""/>
        <dsp:cNvSpPr/>
      </dsp:nvSpPr>
      <dsp:spPr>
        <a:xfrm>
          <a:off x="4458567" y="2505301"/>
          <a:ext cx="91440" cy="97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95"/>
              </a:lnTo>
              <a:lnTo>
                <a:pt x="50736" y="44595"/>
              </a:lnTo>
              <a:lnTo>
                <a:pt x="50736" y="9711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B7FEAF4-1A9E-41DC-8DBD-E11866863D08}">
      <dsp:nvSpPr>
        <dsp:cNvPr id="0" name=""/>
        <dsp:cNvSpPr/>
      </dsp:nvSpPr>
      <dsp:spPr>
        <a:xfrm>
          <a:off x="4458567" y="2142235"/>
          <a:ext cx="91440" cy="112967"/>
        </a:xfrm>
        <a:custGeom>
          <a:avLst/>
          <a:gdLst/>
          <a:ahLst/>
          <a:cxnLst/>
          <a:rect l="0" t="0" r="0" b="0"/>
          <a:pathLst>
            <a:path>
              <a:moveTo>
                <a:pt x="50736" y="0"/>
              </a:moveTo>
              <a:lnTo>
                <a:pt x="50736" y="60446"/>
              </a:lnTo>
              <a:lnTo>
                <a:pt x="45720" y="60446"/>
              </a:lnTo>
              <a:lnTo>
                <a:pt x="45720" y="11296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B1E3ACD-E455-4054-9994-9E010C75A07B}">
      <dsp:nvSpPr>
        <dsp:cNvPr id="0" name=""/>
        <dsp:cNvSpPr/>
      </dsp:nvSpPr>
      <dsp:spPr>
        <a:xfrm>
          <a:off x="4452435" y="1781755"/>
          <a:ext cx="91440" cy="110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60"/>
              </a:lnTo>
              <a:lnTo>
                <a:pt x="56869" y="57860"/>
              </a:lnTo>
              <a:lnTo>
                <a:pt x="56869" y="11038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DF94339-7F84-45D7-B975-F797D7DF9CD6}">
      <dsp:nvSpPr>
        <dsp:cNvPr id="0" name=""/>
        <dsp:cNvSpPr/>
      </dsp:nvSpPr>
      <dsp:spPr>
        <a:xfrm>
          <a:off x="4404723" y="794647"/>
          <a:ext cx="93431" cy="46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127"/>
              </a:lnTo>
              <a:lnTo>
                <a:pt x="93431" y="411127"/>
              </a:lnTo>
              <a:lnTo>
                <a:pt x="93431" y="4636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3E3388-1CC4-40E6-8F15-A7D00926297C}">
      <dsp:nvSpPr>
        <dsp:cNvPr id="0" name=""/>
        <dsp:cNvSpPr/>
      </dsp:nvSpPr>
      <dsp:spPr>
        <a:xfrm>
          <a:off x="3347148" y="2488417"/>
          <a:ext cx="91440" cy="58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231"/>
              </a:lnTo>
              <a:lnTo>
                <a:pt x="120749" y="585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68B3-779E-422D-9485-A9F0C232601D}">
      <dsp:nvSpPr>
        <dsp:cNvPr id="0" name=""/>
        <dsp:cNvSpPr/>
      </dsp:nvSpPr>
      <dsp:spPr>
        <a:xfrm>
          <a:off x="3347148" y="2488417"/>
          <a:ext cx="91440" cy="2300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091"/>
              </a:lnTo>
              <a:lnTo>
                <a:pt x="120749" y="23009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9A379C4-BE53-4074-AFC4-B11327B33508}">
      <dsp:nvSpPr>
        <dsp:cNvPr id="0" name=""/>
        <dsp:cNvSpPr/>
      </dsp:nvSpPr>
      <dsp:spPr>
        <a:xfrm>
          <a:off x="3547227" y="2114764"/>
          <a:ext cx="91440" cy="123553"/>
        </a:xfrm>
        <a:custGeom>
          <a:avLst/>
          <a:gdLst/>
          <a:ahLst/>
          <a:cxnLst/>
          <a:rect l="0" t="0" r="0" b="0"/>
          <a:pathLst>
            <a:path>
              <a:moveTo>
                <a:pt x="49456" y="0"/>
              </a:moveTo>
              <a:lnTo>
                <a:pt x="49456" y="71033"/>
              </a:lnTo>
              <a:lnTo>
                <a:pt x="45720" y="71033"/>
              </a:lnTo>
              <a:lnTo>
                <a:pt x="45720" y="12355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DBD2D78-4C52-49CB-B071-1EB1599C66D9}">
      <dsp:nvSpPr>
        <dsp:cNvPr id="0" name=""/>
        <dsp:cNvSpPr/>
      </dsp:nvSpPr>
      <dsp:spPr>
        <a:xfrm>
          <a:off x="3550963" y="1772931"/>
          <a:ext cx="91440" cy="91733"/>
        </a:xfrm>
        <a:custGeom>
          <a:avLst/>
          <a:gdLst/>
          <a:ahLst/>
          <a:cxnLst/>
          <a:rect l="0" t="0" r="0" b="0"/>
          <a:pathLst>
            <a:path>
              <a:moveTo>
                <a:pt x="59520" y="0"/>
              </a:moveTo>
              <a:lnTo>
                <a:pt x="59520" y="39213"/>
              </a:lnTo>
              <a:lnTo>
                <a:pt x="45720" y="39213"/>
              </a:lnTo>
              <a:lnTo>
                <a:pt x="45720" y="9173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E3A3EC-08AD-4A43-88C0-7C27032B902C}">
      <dsp:nvSpPr>
        <dsp:cNvPr id="0" name=""/>
        <dsp:cNvSpPr/>
      </dsp:nvSpPr>
      <dsp:spPr>
        <a:xfrm>
          <a:off x="3610484" y="794647"/>
          <a:ext cx="794239" cy="463783"/>
        </a:xfrm>
        <a:custGeom>
          <a:avLst/>
          <a:gdLst/>
          <a:ahLst/>
          <a:cxnLst/>
          <a:rect l="0" t="0" r="0" b="0"/>
          <a:pathLst>
            <a:path>
              <a:moveTo>
                <a:pt x="794239" y="0"/>
              </a:moveTo>
              <a:lnTo>
                <a:pt x="794239" y="411262"/>
              </a:lnTo>
              <a:lnTo>
                <a:pt x="0" y="411262"/>
              </a:lnTo>
              <a:lnTo>
                <a:pt x="0" y="46378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E7BC73E-3868-4180-B18A-8570FAD68CC0}">
      <dsp:nvSpPr>
        <dsp:cNvPr id="0" name=""/>
        <dsp:cNvSpPr/>
      </dsp:nvSpPr>
      <dsp:spPr>
        <a:xfrm>
          <a:off x="2350731" y="2839976"/>
          <a:ext cx="91440" cy="298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723"/>
              </a:lnTo>
              <a:lnTo>
                <a:pt x="64732" y="29872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D683BB4-F7F1-4116-B57B-62CA723978E8}">
      <dsp:nvSpPr>
        <dsp:cNvPr id="0" name=""/>
        <dsp:cNvSpPr/>
      </dsp:nvSpPr>
      <dsp:spPr>
        <a:xfrm>
          <a:off x="2550810" y="248483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0BE2D-CE01-4B74-BABC-04893EACFA78}">
      <dsp:nvSpPr>
        <dsp:cNvPr id="0" name=""/>
        <dsp:cNvSpPr/>
      </dsp:nvSpPr>
      <dsp:spPr>
        <a:xfrm>
          <a:off x="2550810" y="212969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A639C6B-246C-4C98-A9EC-30BEBC87C9DB}">
      <dsp:nvSpPr>
        <dsp:cNvPr id="0" name=""/>
        <dsp:cNvSpPr/>
      </dsp:nvSpPr>
      <dsp:spPr>
        <a:xfrm>
          <a:off x="2550810" y="177455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DC136A3-A798-41E2-A98A-079049BCE0B9}">
      <dsp:nvSpPr>
        <dsp:cNvPr id="0" name=""/>
        <dsp:cNvSpPr/>
      </dsp:nvSpPr>
      <dsp:spPr>
        <a:xfrm>
          <a:off x="2596530" y="794647"/>
          <a:ext cx="1808192" cy="468988"/>
        </a:xfrm>
        <a:custGeom>
          <a:avLst/>
          <a:gdLst/>
          <a:ahLst/>
          <a:cxnLst/>
          <a:rect l="0" t="0" r="0" b="0"/>
          <a:pathLst>
            <a:path>
              <a:moveTo>
                <a:pt x="1808192" y="0"/>
              </a:moveTo>
              <a:lnTo>
                <a:pt x="1808192" y="416467"/>
              </a:lnTo>
              <a:lnTo>
                <a:pt x="0" y="416467"/>
              </a:lnTo>
              <a:lnTo>
                <a:pt x="0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656E98D-4FBD-4D14-B466-2165E2F11373}">
      <dsp:nvSpPr>
        <dsp:cNvPr id="0" name=""/>
        <dsp:cNvSpPr/>
      </dsp:nvSpPr>
      <dsp:spPr>
        <a:xfrm>
          <a:off x="1273428" y="4330058"/>
          <a:ext cx="122645" cy="27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40"/>
              </a:lnTo>
              <a:lnTo>
                <a:pt x="122645" y="27204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5909DA-16EC-4F77-A6B3-71AA5700CC03}">
      <dsp:nvSpPr>
        <dsp:cNvPr id="0" name=""/>
        <dsp:cNvSpPr/>
      </dsp:nvSpPr>
      <dsp:spPr>
        <a:xfrm>
          <a:off x="1554761" y="3974917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4F160A0-2EEC-475B-97AD-5CE95AB95FD4}">
      <dsp:nvSpPr>
        <dsp:cNvPr id="0" name=""/>
        <dsp:cNvSpPr/>
      </dsp:nvSpPr>
      <dsp:spPr>
        <a:xfrm>
          <a:off x="1554761" y="3619777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E43CD66-7D1D-4F26-BD18-32887AB677D8}">
      <dsp:nvSpPr>
        <dsp:cNvPr id="0" name=""/>
        <dsp:cNvSpPr/>
      </dsp:nvSpPr>
      <dsp:spPr>
        <a:xfrm>
          <a:off x="1554761" y="326463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1808FF5-81B6-4581-B3EF-96ED71692567}">
      <dsp:nvSpPr>
        <dsp:cNvPr id="0" name=""/>
        <dsp:cNvSpPr/>
      </dsp:nvSpPr>
      <dsp:spPr>
        <a:xfrm>
          <a:off x="1554761" y="290949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6A51A0D-6203-414B-854A-5572677FCC0C}">
      <dsp:nvSpPr>
        <dsp:cNvPr id="0" name=""/>
        <dsp:cNvSpPr/>
      </dsp:nvSpPr>
      <dsp:spPr>
        <a:xfrm>
          <a:off x="1554761" y="255435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58E5C60-B108-4EF2-A800-8824E8FCBEC4}">
      <dsp:nvSpPr>
        <dsp:cNvPr id="0" name=""/>
        <dsp:cNvSpPr/>
      </dsp:nvSpPr>
      <dsp:spPr>
        <a:xfrm>
          <a:off x="1554761" y="219921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B7E8A34-E9AA-4ADB-82AC-681C66D48449}">
      <dsp:nvSpPr>
        <dsp:cNvPr id="0" name=""/>
        <dsp:cNvSpPr/>
      </dsp:nvSpPr>
      <dsp:spPr>
        <a:xfrm>
          <a:off x="1554761" y="184407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6C1AC8B-98C9-4E31-8B84-0B046242ED0C}">
      <dsp:nvSpPr>
        <dsp:cNvPr id="0" name=""/>
        <dsp:cNvSpPr/>
      </dsp:nvSpPr>
      <dsp:spPr>
        <a:xfrm>
          <a:off x="1600481" y="794647"/>
          <a:ext cx="2804241" cy="468988"/>
        </a:xfrm>
        <a:custGeom>
          <a:avLst/>
          <a:gdLst/>
          <a:ahLst/>
          <a:cxnLst/>
          <a:rect l="0" t="0" r="0" b="0"/>
          <a:pathLst>
            <a:path>
              <a:moveTo>
                <a:pt x="2804241" y="0"/>
              </a:moveTo>
              <a:lnTo>
                <a:pt x="2804241" y="416467"/>
              </a:lnTo>
              <a:lnTo>
                <a:pt x="0" y="416467"/>
              </a:lnTo>
              <a:lnTo>
                <a:pt x="0" y="46898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3700C13-464F-46DA-B82E-2BACED62AD4B}">
      <dsp:nvSpPr>
        <dsp:cNvPr id="0" name=""/>
        <dsp:cNvSpPr/>
      </dsp:nvSpPr>
      <dsp:spPr>
        <a:xfrm>
          <a:off x="275209" y="5482749"/>
          <a:ext cx="92511" cy="20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19"/>
              </a:lnTo>
              <a:lnTo>
                <a:pt x="92511" y="2078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74B5C95-4024-4665-BFA7-5CF078209403}">
      <dsp:nvSpPr>
        <dsp:cNvPr id="0" name=""/>
        <dsp:cNvSpPr/>
      </dsp:nvSpPr>
      <dsp:spPr>
        <a:xfrm>
          <a:off x="476187" y="5194557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BE84CB4-9E00-477B-B1E1-15F69568F879}">
      <dsp:nvSpPr>
        <dsp:cNvPr id="0" name=""/>
        <dsp:cNvSpPr/>
      </dsp:nvSpPr>
      <dsp:spPr>
        <a:xfrm>
          <a:off x="476187" y="4848085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5B37EA5-B18F-4744-BE62-0FDEFFE937ED}">
      <dsp:nvSpPr>
        <dsp:cNvPr id="0" name=""/>
        <dsp:cNvSpPr/>
      </dsp:nvSpPr>
      <dsp:spPr>
        <a:xfrm>
          <a:off x="476187" y="4459789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85F7389-C07A-493D-A89A-18B87A5BC0A0}">
      <dsp:nvSpPr>
        <dsp:cNvPr id="0" name=""/>
        <dsp:cNvSpPr/>
      </dsp:nvSpPr>
      <dsp:spPr>
        <a:xfrm>
          <a:off x="476187" y="4150287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BB1348C-E65B-4D51-93EF-691FDE437613}">
      <dsp:nvSpPr>
        <dsp:cNvPr id="0" name=""/>
        <dsp:cNvSpPr/>
      </dsp:nvSpPr>
      <dsp:spPr>
        <a:xfrm>
          <a:off x="476187" y="379737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0542B54-49F8-4B34-AD16-2E9567CD8736}">
      <dsp:nvSpPr>
        <dsp:cNvPr id="0" name=""/>
        <dsp:cNvSpPr/>
      </dsp:nvSpPr>
      <dsp:spPr>
        <a:xfrm>
          <a:off x="476187" y="3510966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BEDE68C-9311-495F-9152-6A3F7B5652BA}">
      <dsp:nvSpPr>
        <dsp:cNvPr id="0" name=""/>
        <dsp:cNvSpPr/>
      </dsp:nvSpPr>
      <dsp:spPr>
        <a:xfrm>
          <a:off x="476187" y="3184572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936FC62-078B-49A3-8847-A8E568A29A6A}">
      <dsp:nvSpPr>
        <dsp:cNvPr id="0" name=""/>
        <dsp:cNvSpPr/>
      </dsp:nvSpPr>
      <dsp:spPr>
        <a:xfrm>
          <a:off x="476187" y="2856077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53D3F7F-1741-4CDD-8076-0A0EA9E2997D}">
      <dsp:nvSpPr>
        <dsp:cNvPr id="0" name=""/>
        <dsp:cNvSpPr/>
      </dsp:nvSpPr>
      <dsp:spPr>
        <a:xfrm>
          <a:off x="476187" y="2542651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4256EB0-0F35-45BD-86F3-0BC0AFE414CF}">
      <dsp:nvSpPr>
        <dsp:cNvPr id="0" name=""/>
        <dsp:cNvSpPr/>
      </dsp:nvSpPr>
      <dsp:spPr>
        <a:xfrm>
          <a:off x="476187" y="2103264"/>
          <a:ext cx="91440" cy="105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9D2DB6F-069D-4447-BDDE-1E528B0FBEB0}">
      <dsp:nvSpPr>
        <dsp:cNvPr id="0" name=""/>
        <dsp:cNvSpPr/>
      </dsp:nvSpPr>
      <dsp:spPr>
        <a:xfrm>
          <a:off x="474838" y="1799544"/>
          <a:ext cx="91440" cy="110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60"/>
              </a:lnTo>
              <a:lnTo>
                <a:pt x="47069" y="57860"/>
              </a:lnTo>
              <a:lnTo>
                <a:pt x="47069" y="11038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546122-0308-4901-A0DE-F91EC619745A}">
      <dsp:nvSpPr>
        <dsp:cNvPr id="0" name=""/>
        <dsp:cNvSpPr/>
      </dsp:nvSpPr>
      <dsp:spPr>
        <a:xfrm>
          <a:off x="520558" y="794647"/>
          <a:ext cx="3884165" cy="463648"/>
        </a:xfrm>
        <a:custGeom>
          <a:avLst/>
          <a:gdLst/>
          <a:ahLst/>
          <a:cxnLst/>
          <a:rect l="0" t="0" r="0" b="0"/>
          <a:pathLst>
            <a:path>
              <a:moveTo>
                <a:pt x="3884165" y="0"/>
              </a:moveTo>
              <a:lnTo>
                <a:pt x="3884165" y="411127"/>
              </a:lnTo>
              <a:lnTo>
                <a:pt x="0" y="411127"/>
              </a:lnTo>
              <a:lnTo>
                <a:pt x="0" y="4636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83DF867-EBA9-416F-8B24-C6DD77F2C6F6}">
      <dsp:nvSpPr>
        <dsp:cNvPr id="0" name=""/>
        <dsp:cNvSpPr/>
      </dsp:nvSpPr>
      <dsp:spPr>
        <a:xfrm>
          <a:off x="3601420" y="297985"/>
          <a:ext cx="1606605" cy="49666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كونفدرالية الوحدة الإسلامية</a:t>
          </a:r>
        </a:p>
      </dsp:txBody>
      <dsp:txXfrm>
        <a:off x="3601420" y="297985"/>
        <a:ext cx="1606605" cy="496661"/>
      </dsp:txXfrm>
    </dsp:sp>
    <dsp:sp modelId="{02478592-6FC5-4690-BE6C-C0AB1E18B5AD}">
      <dsp:nvSpPr>
        <dsp:cNvPr id="0" name=""/>
        <dsp:cNvSpPr/>
      </dsp:nvSpPr>
      <dsp:spPr>
        <a:xfrm>
          <a:off x="0" y="1258295"/>
          <a:ext cx="1041116" cy="54124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الشرق الأوسط</a:t>
          </a:r>
        </a:p>
      </dsp:txBody>
      <dsp:txXfrm>
        <a:off x="0" y="1258295"/>
        <a:ext cx="1041116" cy="541249"/>
      </dsp:txXfrm>
    </dsp:sp>
    <dsp:sp modelId="{FAE4D062-8F09-4342-A076-9FE0AC39FD8B}">
      <dsp:nvSpPr>
        <dsp:cNvPr id="0" name=""/>
        <dsp:cNvSpPr/>
      </dsp:nvSpPr>
      <dsp:spPr>
        <a:xfrm>
          <a:off x="159861" y="1909925"/>
          <a:ext cx="724091" cy="1933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البحرين</a:t>
          </a:r>
        </a:p>
      </dsp:txBody>
      <dsp:txXfrm>
        <a:off x="159861" y="1909925"/>
        <a:ext cx="724091" cy="193338"/>
      </dsp:txXfrm>
    </dsp:sp>
    <dsp:sp modelId="{09CEBFD0-801E-4351-B801-F9D55BAC4586}">
      <dsp:nvSpPr>
        <dsp:cNvPr id="0" name=""/>
        <dsp:cNvSpPr/>
      </dsp:nvSpPr>
      <dsp:spPr>
        <a:xfrm>
          <a:off x="159861" y="2208306"/>
          <a:ext cx="724091" cy="3343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الإمارات العربية المتحدة</a:t>
          </a:r>
        </a:p>
      </dsp:txBody>
      <dsp:txXfrm>
        <a:off x="159861" y="2208306"/>
        <a:ext cx="724091" cy="334344"/>
      </dsp:txXfrm>
    </dsp:sp>
    <dsp:sp modelId="{1D341BCB-FB64-4FB5-A588-D08F6F1F1C13}">
      <dsp:nvSpPr>
        <dsp:cNvPr id="0" name=""/>
        <dsp:cNvSpPr/>
      </dsp:nvSpPr>
      <dsp:spPr>
        <a:xfrm>
          <a:off x="159861" y="2647692"/>
          <a:ext cx="724091" cy="2083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فلسطين</a:t>
          </a:r>
        </a:p>
      </dsp:txBody>
      <dsp:txXfrm>
        <a:off x="159861" y="2647692"/>
        <a:ext cx="724091" cy="208384"/>
      </dsp:txXfrm>
    </dsp:sp>
    <dsp:sp modelId="{A647A22B-B594-4DE2-9739-DF8010CF60BA}">
      <dsp:nvSpPr>
        <dsp:cNvPr id="0" name=""/>
        <dsp:cNvSpPr/>
      </dsp:nvSpPr>
      <dsp:spPr>
        <a:xfrm>
          <a:off x="159861" y="2961119"/>
          <a:ext cx="724091" cy="2234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العراق</a:t>
          </a:r>
        </a:p>
      </dsp:txBody>
      <dsp:txXfrm>
        <a:off x="159861" y="2961119"/>
        <a:ext cx="724091" cy="223453"/>
      </dsp:txXfrm>
    </dsp:sp>
    <dsp:sp modelId="{61C58780-B077-4317-B118-F4E9C804644B}">
      <dsp:nvSpPr>
        <dsp:cNvPr id="0" name=""/>
        <dsp:cNvSpPr/>
      </dsp:nvSpPr>
      <dsp:spPr>
        <a:xfrm>
          <a:off x="159861" y="3289614"/>
          <a:ext cx="724091" cy="2213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قطر</a:t>
          </a:r>
        </a:p>
      </dsp:txBody>
      <dsp:txXfrm>
        <a:off x="159861" y="3289614"/>
        <a:ext cx="724091" cy="221352"/>
      </dsp:txXfrm>
    </dsp:sp>
    <dsp:sp modelId="{648B956E-0362-45AA-85C7-B2038F1D1029}">
      <dsp:nvSpPr>
        <dsp:cNvPr id="0" name=""/>
        <dsp:cNvSpPr/>
      </dsp:nvSpPr>
      <dsp:spPr>
        <a:xfrm>
          <a:off x="159861" y="3616008"/>
          <a:ext cx="724091" cy="1813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الكويت</a:t>
          </a:r>
        </a:p>
      </dsp:txBody>
      <dsp:txXfrm>
        <a:off x="159861" y="3616008"/>
        <a:ext cx="724091" cy="181364"/>
      </dsp:txXfrm>
    </dsp:sp>
    <dsp:sp modelId="{5EC6F592-2471-4F12-835F-C962EFF757E1}">
      <dsp:nvSpPr>
        <dsp:cNvPr id="0" name=""/>
        <dsp:cNvSpPr/>
      </dsp:nvSpPr>
      <dsp:spPr>
        <a:xfrm>
          <a:off x="159861" y="3902414"/>
          <a:ext cx="724091" cy="2478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لبنان</a:t>
          </a:r>
        </a:p>
      </dsp:txBody>
      <dsp:txXfrm>
        <a:off x="159861" y="3902414"/>
        <a:ext cx="724091" cy="247873"/>
      </dsp:txXfrm>
    </dsp:sp>
    <dsp:sp modelId="{40D806E0-94C6-4CF3-8450-0D08A28BF5F3}">
      <dsp:nvSpPr>
        <dsp:cNvPr id="0" name=""/>
        <dsp:cNvSpPr/>
      </dsp:nvSpPr>
      <dsp:spPr>
        <a:xfrm>
          <a:off x="203964" y="4255328"/>
          <a:ext cx="635886" cy="2044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سورية</a:t>
          </a:r>
        </a:p>
      </dsp:txBody>
      <dsp:txXfrm>
        <a:off x="203964" y="4255328"/>
        <a:ext cx="635886" cy="204460"/>
      </dsp:txXfrm>
    </dsp:sp>
    <dsp:sp modelId="{7EB0D720-CB5F-407A-BE19-E86C81E2308F}">
      <dsp:nvSpPr>
        <dsp:cNvPr id="0" name=""/>
        <dsp:cNvSpPr/>
      </dsp:nvSpPr>
      <dsp:spPr>
        <a:xfrm>
          <a:off x="218319" y="4564831"/>
          <a:ext cx="607175" cy="2832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السعودية</a:t>
          </a:r>
        </a:p>
      </dsp:txBody>
      <dsp:txXfrm>
        <a:off x="218319" y="4564831"/>
        <a:ext cx="607175" cy="283254"/>
      </dsp:txXfrm>
    </dsp:sp>
    <dsp:sp modelId="{17434699-1730-4554-BD12-1570FCDC7D42}">
      <dsp:nvSpPr>
        <dsp:cNvPr id="0" name=""/>
        <dsp:cNvSpPr/>
      </dsp:nvSpPr>
      <dsp:spPr>
        <a:xfrm>
          <a:off x="176568" y="4953127"/>
          <a:ext cx="690678" cy="24143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عمان</a:t>
          </a:r>
        </a:p>
      </dsp:txBody>
      <dsp:txXfrm>
        <a:off x="176568" y="4953127"/>
        <a:ext cx="690678" cy="241430"/>
      </dsp:txXfrm>
    </dsp:sp>
    <dsp:sp modelId="{68FDA182-8B97-4286-A876-F1832C70D2CB}">
      <dsp:nvSpPr>
        <dsp:cNvPr id="0" name=""/>
        <dsp:cNvSpPr/>
      </dsp:nvSpPr>
      <dsp:spPr>
        <a:xfrm>
          <a:off x="213535" y="5299599"/>
          <a:ext cx="616743" cy="18314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الأردن</a:t>
          </a:r>
        </a:p>
      </dsp:txBody>
      <dsp:txXfrm>
        <a:off x="213535" y="5299599"/>
        <a:ext cx="616743" cy="183149"/>
      </dsp:txXfrm>
    </dsp:sp>
    <dsp:sp modelId="{C901F8CE-B1F3-4053-A600-6EF67CA4F6C9}">
      <dsp:nvSpPr>
        <dsp:cNvPr id="0" name=""/>
        <dsp:cNvSpPr/>
      </dsp:nvSpPr>
      <dsp:spPr>
        <a:xfrm>
          <a:off x="367721" y="5587790"/>
          <a:ext cx="663962" cy="20555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اليمن</a:t>
          </a:r>
        </a:p>
      </dsp:txBody>
      <dsp:txXfrm>
        <a:off x="367721" y="5587790"/>
        <a:ext cx="663962" cy="205556"/>
      </dsp:txXfrm>
    </dsp:sp>
    <dsp:sp modelId="{5FFCCC0C-39FA-4A6B-ADAB-930CE6126A39}">
      <dsp:nvSpPr>
        <dsp:cNvPr id="0" name=""/>
        <dsp:cNvSpPr/>
      </dsp:nvSpPr>
      <dsp:spPr>
        <a:xfrm>
          <a:off x="1147507" y="1263635"/>
          <a:ext cx="905948" cy="5804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آسيا الوسطى</a:t>
          </a:r>
        </a:p>
      </dsp:txBody>
      <dsp:txXfrm>
        <a:off x="1147507" y="1263635"/>
        <a:ext cx="905948" cy="580439"/>
      </dsp:txXfrm>
    </dsp:sp>
    <dsp:sp modelId="{00FD7F5E-C667-422E-8854-5134740FDD90}">
      <dsp:nvSpPr>
        <dsp:cNvPr id="0" name=""/>
        <dsp:cNvSpPr/>
      </dsp:nvSpPr>
      <dsp:spPr>
        <a:xfrm>
          <a:off x="1183086" y="1949116"/>
          <a:ext cx="834790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أذربيجان</a:t>
          </a:r>
        </a:p>
      </dsp:txBody>
      <dsp:txXfrm>
        <a:off x="1183086" y="1949116"/>
        <a:ext cx="834790" cy="250098"/>
      </dsp:txXfrm>
    </dsp:sp>
    <dsp:sp modelId="{FDEB3213-E9DC-4562-A303-E688DEECE8B4}">
      <dsp:nvSpPr>
        <dsp:cNvPr id="0" name=""/>
        <dsp:cNvSpPr/>
      </dsp:nvSpPr>
      <dsp:spPr>
        <a:xfrm>
          <a:off x="1191664" y="2304256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كازاخستان</a:t>
          </a:r>
        </a:p>
      </dsp:txBody>
      <dsp:txXfrm>
        <a:off x="1191664" y="2304256"/>
        <a:ext cx="817633" cy="250098"/>
      </dsp:txXfrm>
    </dsp:sp>
    <dsp:sp modelId="{E5CFA2C7-CE9F-424F-9627-919E64272A2B}">
      <dsp:nvSpPr>
        <dsp:cNvPr id="0" name=""/>
        <dsp:cNvSpPr/>
      </dsp:nvSpPr>
      <dsp:spPr>
        <a:xfrm>
          <a:off x="1191664" y="2659397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قيرغيزستان</a:t>
          </a:r>
        </a:p>
      </dsp:txBody>
      <dsp:txXfrm>
        <a:off x="1191664" y="2659397"/>
        <a:ext cx="817633" cy="250098"/>
      </dsp:txXfrm>
    </dsp:sp>
    <dsp:sp modelId="{A8FC0835-18AE-4CD9-B931-0B1E116A3BBE}">
      <dsp:nvSpPr>
        <dsp:cNvPr id="0" name=""/>
        <dsp:cNvSpPr/>
      </dsp:nvSpPr>
      <dsp:spPr>
        <a:xfrm>
          <a:off x="1191664" y="3014537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جمهورية قبرص الشمالية التركية</a:t>
          </a:r>
        </a:p>
      </dsp:txBody>
      <dsp:txXfrm>
        <a:off x="1191664" y="3014537"/>
        <a:ext cx="817633" cy="250098"/>
      </dsp:txXfrm>
    </dsp:sp>
    <dsp:sp modelId="{4C44ACE6-6654-4361-B374-888398B44BD2}">
      <dsp:nvSpPr>
        <dsp:cNvPr id="0" name=""/>
        <dsp:cNvSpPr/>
      </dsp:nvSpPr>
      <dsp:spPr>
        <a:xfrm>
          <a:off x="1191664" y="3369678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أوزبكستان</a:t>
          </a:r>
        </a:p>
      </dsp:txBody>
      <dsp:txXfrm>
        <a:off x="1191664" y="3369678"/>
        <a:ext cx="817633" cy="250098"/>
      </dsp:txXfrm>
    </dsp:sp>
    <dsp:sp modelId="{C0F78559-168E-442C-95A4-C056CF435390}">
      <dsp:nvSpPr>
        <dsp:cNvPr id="0" name=""/>
        <dsp:cNvSpPr/>
      </dsp:nvSpPr>
      <dsp:spPr>
        <a:xfrm>
          <a:off x="1191664" y="3724818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طاجيكستان</a:t>
          </a:r>
        </a:p>
      </dsp:txBody>
      <dsp:txXfrm>
        <a:off x="1191664" y="3724818"/>
        <a:ext cx="817633" cy="250098"/>
      </dsp:txXfrm>
    </dsp:sp>
    <dsp:sp modelId="{29E45F74-4BE7-4258-A94E-361EED1DAE63}">
      <dsp:nvSpPr>
        <dsp:cNvPr id="0" name=""/>
        <dsp:cNvSpPr/>
      </dsp:nvSpPr>
      <dsp:spPr>
        <a:xfrm>
          <a:off x="1191664" y="4079959"/>
          <a:ext cx="817633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تركيا</a:t>
          </a:r>
        </a:p>
      </dsp:txBody>
      <dsp:txXfrm>
        <a:off x="1191664" y="4079959"/>
        <a:ext cx="817633" cy="250098"/>
      </dsp:txXfrm>
    </dsp:sp>
    <dsp:sp modelId="{B025D50C-1E16-4DC4-B751-9ABB23CD9A1A}">
      <dsp:nvSpPr>
        <dsp:cNvPr id="0" name=""/>
        <dsp:cNvSpPr/>
      </dsp:nvSpPr>
      <dsp:spPr>
        <a:xfrm>
          <a:off x="1396073" y="4435099"/>
          <a:ext cx="981048" cy="3339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توركمنستان</a:t>
          </a:r>
        </a:p>
      </dsp:txBody>
      <dsp:txXfrm>
        <a:off x="1396073" y="4435099"/>
        <a:ext cx="981048" cy="333997"/>
      </dsp:txXfrm>
    </dsp:sp>
    <dsp:sp modelId="{56D5488D-29FA-4B00-8CC1-44D009CF5278}">
      <dsp:nvSpPr>
        <dsp:cNvPr id="0" name=""/>
        <dsp:cNvSpPr/>
      </dsp:nvSpPr>
      <dsp:spPr>
        <a:xfrm>
          <a:off x="2158497" y="1263635"/>
          <a:ext cx="876066" cy="51091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الشرق الأدنى</a:t>
          </a:r>
        </a:p>
      </dsp:txBody>
      <dsp:txXfrm>
        <a:off x="2158497" y="1263635"/>
        <a:ext cx="876066" cy="510919"/>
      </dsp:txXfrm>
    </dsp:sp>
    <dsp:sp modelId="{21BF964D-D581-4FE9-9842-3698978D8DC7}">
      <dsp:nvSpPr>
        <dsp:cNvPr id="0" name=""/>
        <dsp:cNvSpPr/>
      </dsp:nvSpPr>
      <dsp:spPr>
        <a:xfrm>
          <a:off x="2346431" y="1879596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أفغانستان</a:t>
          </a:r>
        </a:p>
      </dsp:txBody>
      <dsp:txXfrm>
        <a:off x="2346431" y="1879596"/>
        <a:ext cx="500197" cy="250098"/>
      </dsp:txXfrm>
    </dsp:sp>
    <dsp:sp modelId="{751F1BA0-02F6-4438-9FE8-C778233B04FC}">
      <dsp:nvSpPr>
        <dsp:cNvPr id="0" name=""/>
        <dsp:cNvSpPr/>
      </dsp:nvSpPr>
      <dsp:spPr>
        <a:xfrm>
          <a:off x="2346431" y="2234736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بنغلادش</a:t>
          </a:r>
        </a:p>
      </dsp:txBody>
      <dsp:txXfrm>
        <a:off x="2346431" y="2234736"/>
        <a:ext cx="500197" cy="250098"/>
      </dsp:txXfrm>
    </dsp:sp>
    <dsp:sp modelId="{EA70592E-C730-4FE6-9674-35A5405E4B31}">
      <dsp:nvSpPr>
        <dsp:cNvPr id="0" name=""/>
        <dsp:cNvSpPr/>
      </dsp:nvSpPr>
      <dsp:spPr>
        <a:xfrm>
          <a:off x="2346431" y="2589877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إيران</a:t>
          </a:r>
        </a:p>
      </dsp:txBody>
      <dsp:txXfrm>
        <a:off x="2346431" y="2589877"/>
        <a:ext cx="500197" cy="250098"/>
      </dsp:txXfrm>
    </dsp:sp>
    <dsp:sp modelId="{526B5704-0A91-4792-85E2-BC3E0796695D}">
      <dsp:nvSpPr>
        <dsp:cNvPr id="0" name=""/>
        <dsp:cNvSpPr/>
      </dsp:nvSpPr>
      <dsp:spPr>
        <a:xfrm>
          <a:off x="2415464" y="3013649"/>
          <a:ext cx="647951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باكستان</a:t>
          </a:r>
        </a:p>
      </dsp:txBody>
      <dsp:txXfrm>
        <a:off x="2415464" y="3013649"/>
        <a:ext cx="647951" cy="250098"/>
      </dsp:txXfrm>
    </dsp:sp>
    <dsp:sp modelId="{CC9E0B5D-43A8-4192-A942-2DE891BF5311}">
      <dsp:nvSpPr>
        <dsp:cNvPr id="0" name=""/>
        <dsp:cNvSpPr/>
      </dsp:nvSpPr>
      <dsp:spPr>
        <a:xfrm>
          <a:off x="3157142" y="1258430"/>
          <a:ext cx="906683" cy="5145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جنوب شرق آسيا</a:t>
          </a:r>
        </a:p>
      </dsp:txBody>
      <dsp:txXfrm>
        <a:off x="3157142" y="1258430"/>
        <a:ext cx="906683" cy="514501"/>
      </dsp:txXfrm>
    </dsp:sp>
    <dsp:sp modelId="{5693EC74-B11F-4147-BF47-6A8AC4627634}">
      <dsp:nvSpPr>
        <dsp:cNvPr id="0" name=""/>
        <dsp:cNvSpPr/>
      </dsp:nvSpPr>
      <dsp:spPr>
        <a:xfrm>
          <a:off x="3346584" y="1864665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سلطنة بروناي</a:t>
          </a:r>
        </a:p>
      </dsp:txBody>
      <dsp:txXfrm>
        <a:off x="3346584" y="1864665"/>
        <a:ext cx="500197" cy="250098"/>
      </dsp:txXfrm>
    </dsp:sp>
    <dsp:sp modelId="{8D7F9A8A-0DAF-4D1C-97A2-9F2B70DF367F}">
      <dsp:nvSpPr>
        <dsp:cNvPr id="0" name=""/>
        <dsp:cNvSpPr/>
      </dsp:nvSpPr>
      <dsp:spPr>
        <a:xfrm>
          <a:off x="3342848" y="2238318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أندونيسيا</a:t>
          </a:r>
        </a:p>
      </dsp:txBody>
      <dsp:txXfrm>
        <a:off x="3342848" y="2238318"/>
        <a:ext cx="500197" cy="250098"/>
      </dsp:txXfrm>
    </dsp:sp>
    <dsp:sp modelId="{80E47FC7-2561-42DE-B425-846E65D341C8}">
      <dsp:nvSpPr>
        <dsp:cNvPr id="0" name=""/>
        <dsp:cNvSpPr/>
      </dsp:nvSpPr>
      <dsp:spPr>
        <a:xfrm>
          <a:off x="3467897" y="2593458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ماليزيا</a:t>
          </a:r>
        </a:p>
      </dsp:txBody>
      <dsp:txXfrm>
        <a:off x="3467897" y="2593458"/>
        <a:ext cx="500197" cy="250098"/>
      </dsp:txXfrm>
    </dsp:sp>
    <dsp:sp modelId="{1D8F5C05-BDD8-4B57-B76A-EBA9B1B0AB54}">
      <dsp:nvSpPr>
        <dsp:cNvPr id="0" name=""/>
        <dsp:cNvSpPr/>
      </dsp:nvSpPr>
      <dsp:spPr>
        <a:xfrm>
          <a:off x="3467897" y="2948599"/>
          <a:ext cx="628908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جزر </a:t>
          </a:r>
          <a:r>
            <a:rPr lang="ar-SA" sz="800" b="1" kern="1200" dirty="0">
              <a:latin typeface="Times New Roman" pitchFamily="18" charset="0"/>
              <a:cs typeface="Arial" pitchFamily="18" charset="0"/>
            </a:rPr>
            <a:t>المالديف</a:t>
          </a:r>
        </a:p>
      </dsp:txBody>
      <dsp:txXfrm>
        <a:off x="3467897" y="2948599"/>
        <a:ext cx="628908" cy="250098"/>
      </dsp:txXfrm>
    </dsp:sp>
    <dsp:sp modelId="{062605C2-D8E1-43D3-BEEE-097E56B17061}">
      <dsp:nvSpPr>
        <dsp:cNvPr id="0" name=""/>
        <dsp:cNvSpPr/>
      </dsp:nvSpPr>
      <dsp:spPr>
        <a:xfrm>
          <a:off x="4140181" y="1258295"/>
          <a:ext cx="715948" cy="52345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شمال أفريقيا</a:t>
          </a:r>
        </a:p>
      </dsp:txBody>
      <dsp:txXfrm>
        <a:off x="4140181" y="1258295"/>
        <a:ext cx="715948" cy="523459"/>
      </dsp:txXfrm>
    </dsp:sp>
    <dsp:sp modelId="{06B70484-556A-4B8B-BB2D-197FFA517AE0}">
      <dsp:nvSpPr>
        <dsp:cNvPr id="0" name=""/>
        <dsp:cNvSpPr/>
      </dsp:nvSpPr>
      <dsp:spPr>
        <a:xfrm>
          <a:off x="4259205" y="1892136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الجزائر</a:t>
          </a:r>
        </a:p>
      </dsp:txBody>
      <dsp:txXfrm>
        <a:off x="4259205" y="1892136"/>
        <a:ext cx="500197" cy="250098"/>
      </dsp:txXfrm>
    </dsp:sp>
    <dsp:sp modelId="{3CD9959C-4B79-421B-85A3-33727247482B}">
      <dsp:nvSpPr>
        <dsp:cNvPr id="0" name=""/>
        <dsp:cNvSpPr/>
      </dsp:nvSpPr>
      <dsp:spPr>
        <a:xfrm>
          <a:off x="4254188" y="2255202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تشاد</a:t>
          </a:r>
        </a:p>
      </dsp:txBody>
      <dsp:txXfrm>
        <a:off x="4254188" y="2255202"/>
        <a:ext cx="500197" cy="250098"/>
      </dsp:txXfrm>
    </dsp:sp>
    <dsp:sp modelId="{35252746-5630-4350-8C87-CB7CA7E912FB}">
      <dsp:nvSpPr>
        <dsp:cNvPr id="0" name=""/>
        <dsp:cNvSpPr/>
      </dsp:nvSpPr>
      <dsp:spPr>
        <a:xfrm>
          <a:off x="4259205" y="2602417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المغرب</a:t>
          </a:r>
        </a:p>
      </dsp:txBody>
      <dsp:txXfrm>
        <a:off x="4259205" y="2602417"/>
        <a:ext cx="500197" cy="250098"/>
      </dsp:txXfrm>
    </dsp:sp>
    <dsp:sp modelId="{BEE1A421-1135-4503-9F73-40C6103DD296}">
      <dsp:nvSpPr>
        <dsp:cNvPr id="0" name=""/>
        <dsp:cNvSpPr/>
      </dsp:nvSpPr>
      <dsp:spPr>
        <a:xfrm>
          <a:off x="4259205" y="2957557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ليبيا</a:t>
          </a:r>
        </a:p>
      </dsp:txBody>
      <dsp:txXfrm>
        <a:off x="4259205" y="2957557"/>
        <a:ext cx="500197" cy="250098"/>
      </dsp:txXfrm>
    </dsp:sp>
    <dsp:sp modelId="{CC935AE4-DC5A-474C-8729-4ADE87AB8A15}">
      <dsp:nvSpPr>
        <dsp:cNvPr id="0" name=""/>
        <dsp:cNvSpPr/>
      </dsp:nvSpPr>
      <dsp:spPr>
        <a:xfrm>
          <a:off x="4259205" y="3312698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مصر</a:t>
          </a:r>
        </a:p>
      </dsp:txBody>
      <dsp:txXfrm>
        <a:off x="4259205" y="3312698"/>
        <a:ext cx="500197" cy="250098"/>
      </dsp:txXfrm>
    </dsp:sp>
    <dsp:sp modelId="{5A4DA5B4-4669-45E5-87BB-2173E323EED4}">
      <dsp:nvSpPr>
        <dsp:cNvPr id="0" name=""/>
        <dsp:cNvSpPr/>
      </dsp:nvSpPr>
      <dsp:spPr>
        <a:xfrm>
          <a:off x="4384255" y="3667838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تونس</a:t>
          </a:r>
        </a:p>
      </dsp:txBody>
      <dsp:txXfrm>
        <a:off x="4384255" y="3667838"/>
        <a:ext cx="500197" cy="250098"/>
      </dsp:txXfrm>
    </dsp:sp>
    <dsp:sp modelId="{637607E9-F0A3-4842-A630-F5268CBB42EE}">
      <dsp:nvSpPr>
        <dsp:cNvPr id="0" name=""/>
        <dsp:cNvSpPr/>
      </dsp:nvSpPr>
      <dsp:spPr>
        <a:xfrm>
          <a:off x="4972320" y="1263635"/>
          <a:ext cx="919093" cy="4639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شرق أفريقيا</a:t>
          </a:r>
        </a:p>
      </dsp:txBody>
      <dsp:txXfrm>
        <a:off x="4972320" y="1263635"/>
        <a:ext cx="919093" cy="463996"/>
      </dsp:txXfrm>
    </dsp:sp>
    <dsp:sp modelId="{99E74036-26FD-40F8-953E-9F61ECE62061}">
      <dsp:nvSpPr>
        <dsp:cNvPr id="0" name=""/>
        <dsp:cNvSpPr/>
      </dsp:nvSpPr>
      <dsp:spPr>
        <a:xfrm>
          <a:off x="5181768" y="1832672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جيبوتي</a:t>
          </a:r>
        </a:p>
      </dsp:txBody>
      <dsp:txXfrm>
        <a:off x="5181768" y="1832672"/>
        <a:ext cx="500197" cy="250098"/>
      </dsp:txXfrm>
    </dsp:sp>
    <dsp:sp modelId="{72DA48C4-7F4A-4202-B4C1-5BFDA3CC37C7}">
      <dsp:nvSpPr>
        <dsp:cNvPr id="0" name=""/>
        <dsp:cNvSpPr/>
      </dsp:nvSpPr>
      <dsp:spPr>
        <a:xfrm>
          <a:off x="5181768" y="2187813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أرتيريا</a:t>
          </a:r>
        </a:p>
      </dsp:txBody>
      <dsp:txXfrm>
        <a:off x="5181768" y="2187813"/>
        <a:ext cx="500197" cy="250098"/>
      </dsp:txXfrm>
    </dsp:sp>
    <dsp:sp modelId="{EDD34B24-0D5C-4C1D-BB5F-92BA09278853}">
      <dsp:nvSpPr>
        <dsp:cNvPr id="0" name=""/>
        <dsp:cNvSpPr/>
      </dsp:nvSpPr>
      <dsp:spPr>
        <a:xfrm>
          <a:off x="5181768" y="2542953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جزر القمر</a:t>
          </a:r>
        </a:p>
      </dsp:txBody>
      <dsp:txXfrm>
        <a:off x="5181768" y="2542953"/>
        <a:ext cx="500197" cy="250098"/>
      </dsp:txXfrm>
    </dsp:sp>
    <dsp:sp modelId="{9B188239-C492-4FDA-86F6-6F9139FFFFD4}">
      <dsp:nvSpPr>
        <dsp:cNvPr id="0" name=""/>
        <dsp:cNvSpPr/>
      </dsp:nvSpPr>
      <dsp:spPr>
        <a:xfrm>
          <a:off x="5115907" y="2898094"/>
          <a:ext cx="631919" cy="3894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الموزمبيق</a:t>
          </a:r>
        </a:p>
      </dsp:txBody>
      <dsp:txXfrm>
        <a:off x="5115907" y="2898094"/>
        <a:ext cx="631919" cy="389466"/>
      </dsp:txXfrm>
    </dsp:sp>
    <dsp:sp modelId="{8670413E-D551-4278-B635-B37E0B3A8617}">
      <dsp:nvSpPr>
        <dsp:cNvPr id="0" name=""/>
        <dsp:cNvSpPr/>
      </dsp:nvSpPr>
      <dsp:spPr>
        <a:xfrm>
          <a:off x="5133434" y="3392602"/>
          <a:ext cx="596866" cy="3703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الصومال</a:t>
          </a:r>
        </a:p>
      </dsp:txBody>
      <dsp:txXfrm>
        <a:off x="5133434" y="3392602"/>
        <a:ext cx="596866" cy="370326"/>
      </dsp:txXfrm>
    </dsp:sp>
    <dsp:sp modelId="{11EC36AA-2752-443B-A088-C84EC93CBE9D}">
      <dsp:nvSpPr>
        <dsp:cNvPr id="0" name=""/>
        <dsp:cNvSpPr/>
      </dsp:nvSpPr>
      <dsp:spPr>
        <a:xfrm>
          <a:off x="5282650" y="3867970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السودان</a:t>
          </a:r>
        </a:p>
      </dsp:txBody>
      <dsp:txXfrm>
        <a:off x="5282650" y="3867970"/>
        <a:ext cx="500197" cy="250098"/>
      </dsp:txXfrm>
    </dsp:sp>
    <dsp:sp modelId="{A5BD99AD-8614-425F-B1C8-3FE6750AB7CA}">
      <dsp:nvSpPr>
        <dsp:cNvPr id="0" name=""/>
        <dsp:cNvSpPr/>
      </dsp:nvSpPr>
      <dsp:spPr>
        <a:xfrm>
          <a:off x="5996455" y="1263635"/>
          <a:ext cx="731659" cy="5582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شمال غرب أفريقيا</a:t>
          </a:r>
        </a:p>
      </dsp:txBody>
      <dsp:txXfrm>
        <a:off x="5996455" y="1263635"/>
        <a:ext cx="731659" cy="558280"/>
      </dsp:txXfrm>
    </dsp:sp>
    <dsp:sp modelId="{0C4E180B-B1D1-44A6-805F-619F60B9C60B}">
      <dsp:nvSpPr>
        <dsp:cNvPr id="0" name=""/>
        <dsp:cNvSpPr/>
      </dsp:nvSpPr>
      <dsp:spPr>
        <a:xfrm>
          <a:off x="6016180" y="1926957"/>
          <a:ext cx="692208" cy="3501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غامبيا</a:t>
          </a:r>
        </a:p>
      </dsp:txBody>
      <dsp:txXfrm>
        <a:off x="6016180" y="1926957"/>
        <a:ext cx="692208" cy="350188"/>
      </dsp:txXfrm>
    </dsp:sp>
    <dsp:sp modelId="{F3CD4565-F425-4D8B-98E5-3C6EC58B77DE}">
      <dsp:nvSpPr>
        <dsp:cNvPr id="0" name=""/>
        <dsp:cNvSpPr/>
      </dsp:nvSpPr>
      <dsp:spPr>
        <a:xfrm>
          <a:off x="6112186" y="2382187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غينيا</a:t>
          </a:r>
        </a:p>
      </dsp:txBody>
      <dsp:txXfrm>
        <a:off x="6112186" y="2382187"/>
        <a:ext cx="500197" cy="250098"/>
      </dsp:txXfrm>
    </dsp:sp>
    <dsp:sp modelId="{27696106-33B5-400B-9585-B67659197D9D}">
      <dsp:nvSpPr>
        <dsp:cNvPr id="0" name=""/>
        <dsp:cNvSpPr/>
      </dsp:nvSpPr>
      <dsp:spPr>
        <a:xfrm>
          <a:off x="6112186" y="2737328"/>
          <a:ext cx="500197" cy="4106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غينيا بيساو</a:t>
          </a:r>
        </a:p>
      </dsp:txBody>
      <dsp:txXfrm>
        <a:off x="6112186" y="2737328"/>
        <a:ext cx="500197" cy="410687"/>
      </dsp:txXfrm>
    </dsp:sp>
    <dsp:sp modelId="{F7BF8CDC-41C7-4145-9AFE-72AF2A207F4D}">
      <dsp:nvSpPr>
        <dsp:cNvPr id="0" name=""/>
        <dsp:cNvSpPr/>
      </dsp:nvSpPr>
      <dsp:spPr>
        <a:xfrm>
          <a:off x="6112371" y="3272594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مالي</a:t>
          </a:r>
        </a:p>
      </dsp:txBody>
      <dsp:txXfrm>
        <a:off x="6112371" y="3272594"/>
        <a:ext cx="500197" cy="250098"/>
      </dsp:txXfrm>
    </dsp:sp>
    <dsp:sp modelId="{16370EE6-C4CF-4A0A-9EE5-84FE36AF5BA1}">
      <dsp:nvSpPr>
        <dsp:cNvPr id="0" name=""/>
        <dsp:cNvSpPr/>
      </dsp:nvSpPr>
      <dsp:spPr>
        <a:xfrm>
          <a:off x="6112186" y="3608197"/>
          <a:ext cx="500197" cy="47027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موريتانيا</a:t>
          </a:r>
        </a:p>
      </dsp:txBody>
      <dsp:txXfrm>
        <a:off x="6112186" y="3608197"/>
        <a:ext cx="500197" cy="470276"/>
      </dsp:txXfrm>
    </dsp:sp>
    <dsp:sp modelId="{1BC2AC3A-FBC0-4B6B-9F7F-41535B727ACC}">
      <dsp:nvSpPr>
        <dsp:cNvPr id="0" name=""/>
        <dsp:cNvSpPr/>
      </dsp:nvSpPr>
      <dsp:spPr>
        <a:xfrm>
          <a:off x="6112186" y="4183515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السنغال</a:t>
          </a:r>
        </a:p>
      </dsp:txBody>
      <dsp:txXfrm>
        <a:off x="6112186" y="4183515"/>
        <a:ext cx="500197" cy="250098"/>
      </dsp:txXfrm>
    </dsp:sp>
    <dsp:sp modelId="{28F32820-68FD-49BE-B9DF-0559A099FC86}">
      <dsp:nvSpPr>
        <dsp:cNvPr id="0" name=""/>
        <dsp:cNvSpPr/>
      </dsp:nvSpPr>
      <dsp:spPr>
        <a:xfrm>
          <a:off x="6112186" y="4538655"/>
          <a:ext cx="500197" cy="2905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سيرا </a:t>
          </a: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ليون</a:t>
          </a:r>
        </a:p>
      </dsp:txBody>
      <dsp:txXfrm>
        <a:off x="6112186" y="4538655"/>
        <a:ext cx="500197" cy="290599"/>
      </dsp:txXfrm>
    </dsp:sp>
    <dsp:sp modelId="{149CBC41-412A-4ECB-BE5E-A348C670148F}">
      <dsp:nvSpPr>
        <dsp:cNvPr id="0" name=""/>
        <dsp:cNvSpPr/>
      </dsp:nvSpPr>
      <dsp:spPr>
        <a:xfrm>
          <a:off x="6112186" y="4934297"/>
          <a:ext cx="500197" cy="3399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غيانا</a:t>
          </a:r>
        </a:p>
      </dsp:txBody>
      <dsp:txXfrm>
        <a:off x="6112186" y="4934297"/>
        <a:ext cx="500197" cy="339936"/>
      </dsp:txXfrm>
    </dsp:sp>
    <dsp:sp modelId="{B12AB564-B4CB-4992-92E3-5CA3F1B88553}">
      <dsp:nvSpPr>
        <dsp:cNvPr id="0" name=""/>
        <dsp:cNvSpPr/>
      </dsp:nvSpPr>
      <dsp:spPr>
        <a:xfrm>
          <a:off x="6237235" y="5379275"/>
          <a:ext cx="681754" cy="31348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سيرونام</a:t>
          </a:r>
        </a:p>
      </dsp:txBody>
      <dsp:txXfrm>
        <a:off x="6237235" y="5379275"/>
        <a:ext cx="681754" cy="313486"/>
      </dsp:txXfrm>
    </dsp:sp>
    <dsp:sp modelId="{CC664647-76BD-4611-A439-6B017F8F4244}">
      <dsp:nvSpPr>
        <dsp:cNvPr id="0" name=""/>
        <dsp:cNvSpPr/>
      </dsp:nvSpPr>
      <dsp:spPr>
        <a:xfrm>
          <a:off x="6833156" y="1263635"/>
          <a:ext cx="943673" cy="6406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جنوب غرب أفريقيا</a:t>
          </a:r>
        </a:p>
      </dsp:txBody>
      <dsp:txXfrm>
        <a:off x="6833156" y="1263635"/>
        <a:ext cx="943673" cy="640638"/>
      </dsp:txXfrm>
    </dsp:sp>
    <dsp:sp modelId="{07E1A28E-4619-48FE-BE65-DDCAD8835006}">
      <dsp:nvSpPr>
        <dsp:cNvPr id="0" name=""/>
        <dsp:cNvSpPr/>
      </dsp:nvSpPr>
      <dsp:spPr>
        <a:xfrm>
          <a:off x="7054894" y="2009315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بنين</a:t>
          </a:r>
        </a:p>
      </dsp:txBody>
      <dsp:txXfrm>
        <a:off x="7054894" y="2009315"/>
        <a:ext cx="500197" cy="250098"/>
      </dsp:txXfrm>
    </dsp:sp>
    <dsp:sp modelId="{308DC88E-548F-4122-85C9-24D0F265226D}">
      <dsp:nvSpPr>
        <dsp:cNvPr id="0" name=""/>
        <dsp:cNvSpPr/>
      </dsp:nvSpPr>
      <dsp:spPr>
        <a:xfrm>
          <a:off x="6961482" y="2364455"/>
          <a:ext cx="687021" cy="4591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بوركينا فاسو</a:t>
          </a:r>
        </a:p>
      </dsp:txBody>
      <dsp:txXfrm>
        <a:off x="6961482" y="2364455"/>
        <a:ext cx="687021" cy="459169"/>
      </dsp:txXfrm>
    </dsp:sp>
    <dsp:sp modelId="{577E5F88-4713-4AD5-96EE-80E760A8CD22}">
      <dsp:nvSpPr>
        <dsp:cNvPr id="0" name=""/>
        <dsp:cNvSpPr/>
      </dsp:nvSpPr>
      <dsp:spPr>
        <a:xfrm>
          <a:off x="7008235" y="2928666"/>
          <a:ext cx="593514" cy="4115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ساحل العاج</a:t>
          </a:r>
        </a:p>
      </dsp:txBody>
      <dsp:txXfrm>
        <a:off x="7008235" y="2928666"/>
        <a:ext cx="593514" cy="411542"/>
      </dsp:txXfrm>
    </dsp:sp>
    <dsp:sp modelId="{DB4AFF76-66A5-476A-9A3E-D5A1A2D00CA5}">
      <dsp:nvSpPr>
        <dsp:cNvPr id="0" name=""/>
        <dsp:cNvSpPr/>
      </dsp:nvSpPr>
      <dsp:spPr>
        <a:xfrm>
          <a:off x="7054894" y="3445250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غابون</a:t>
          </a:r>
        </a:p>
      </dsp:txBody>
      <dsp:txXfrm>
        <a:off x="7054894" y="3445250"/>
        <a:ext cx="500197" cy="250098"/>
      </dsp:txXfrm>
    </dsp:sp>
    <dsp:sp modelId="{35D9F72E-6243-4D29-9CBB-A37D65CF7ECF}">
      <dsp:nvSpPr>
        <dsp:cNvPr id="0" name=""/>
        <dsp:cNvSpPr/>
      </dsp:nvSpPr>
      <dsp:spPr>
        <a:xfrm>
          <a:off x="7027793" y="3799885"/>
          <a:ext cx="580599" cy="3508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الكاميرون</a:t>
          </a:r>
        </a:p>
      </dsp:txBody>
      <dsp:txXfrm>
        <a:off x="7027793" y="3799885"/>
        <a:ext cx="580599" cy="350878"/>
      </dsp:txXfrm>
    </dsp:sp>
    <dsp:sp modelId="{C8B96A70-163E-4B55-A507-4D4B5A283790}">
      <dsp:nvSpPr>
        <dsp:cNvPr id="0" name=""/>
        <dsp:cNvSpPr/>
      </dsp:nvSpPr>
      <dsp:spPr>
        <a:xfrm>
          <a:off x="7054894" y="4256311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النيجر</a:t>
          </a:r>
        </a:p>
      </dsp:txBody>
      <dsp:txXfrm>
        <a:off x="7054894" y="4256311"/>
        <a:ext cx="500197" cy="250098"/>
      </dsp:txXfrm>
    </dsp:sp>
    <dsp:sp modelId="{D5565758-3F89-4C37-BDC8-B0ED75D8D5DB}">
      <dsp:nvSpPr>
        <dsp:cNvPr id="0" name=""/>
        <dsp:cNvSpPr/>
      </dsp:nvSpPr>
      <dsp:spPr>
        <a:xfrm>
          <a:off x="6957365" y="4611451"/>
          <a:ext cx="695255" cy="2497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نيجيريا</a:t>
          </a:r>
        </a:p>
      </dsp:txBody>
      <dsp:txXfrm>
        <a:off x="6957365" y="4611451"/>
        <a:ext cx="695255" cy="249738"/>
      </dsp:txXfrm>
    </dsp:sp>
    <dsp:sp modelId="{EE48DACD-24D9-4689-AED4-0BA7EEA19DFF}">
      <dsp:nvSpPr>
        <dsp:cNvPr id="0" name=""/>
        <dsp:cNvSpPr/>
      </dsp:nvSpPr>
      <dsp:spPr>
        <a:xfrm>
          <a:off x="7131179" y="4966232"/>
          <a:ext cx="500197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توغو</a:t>
          </a:r>
        </a:p>
      </dsp:txBody>
      <dsp:txXfrm>
        <a:off x="7131179" y="4966232"/>
        <a:ext cx="500197" cy="250098"/>
      </dsp:txXfrm>
    </dsp:sp>
    <dsp:sp modelId="{1FA8DEC9-EB74-4498-A263-741B48E7E03F}">
      <dsp:nvSpPr>
        <dsp:cNvPr id="0" name=""/>
        <dsp:cNvSpPr/>
      </dsp:nvSpPr>
      <dsp:spPr>
        <a:xfrm>
          <a:off x="7881871" y="1263635"/>
          <a:ext cx="928867" cy="45347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فدرالية الدول الإسلامية في أوروبا</a:t>
          </a:r>
        </a:p>
      </dsp:txBody>
      <dsp:txXfrm>
        <a:off x="7881871" y="1263635"/>
        <a:ext cx="928867" cy="453476"/>
      </dsp:txXfrm>
    </dsp:sp>
    <dsp:sp modelId="{35DB699F-3948-41A1-9115-F24FEB9E5506}">
      <dsp:nvSpPr>
        <dsp:cNvPr id="0" name=""/>
        <dsp:cNvSpPr/>
      </dsp:nvSpPr>
      <dsp:spPr>
        <a:xfrm>
          <a:off x="8096206" y="1822153"/>
          <a:ext cx="500197" cy="3501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 dirty="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ألبانيا</a:t>
          </a:r>
        </a:p>
      </dsp:txBody>
      <dsp:txXfrm>
        <a:off x="8096206" y="1822153"/>
        <a:ext cx="500197" cy="350188"/>
      </dsp:txXfrm>
    </dsp:sp>
    <dsp:sp modelId="{5BEE5647-B9B6-404C-9074-491EAD14A35C}">
      <dsp:nvSpPr>
        <dsp:cNvPr id="0" name=""/>
        <dsp:cNvSpPr/>
      </dsp:nvSpPr>
      <dsp:spPr>
        <a:xfrm>
          <a:off x="8065481" y="2277383"/>
          <a:ext cx="561647" cy="48052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البوسنة والهرسك</a:t>
          </a:r>
        </a:p>
      </dsp:txBody>
      <dsp:txXfrm>
        <a:off x="8065481" y="2277383"/>
        <a:ext cx="561647" cy="480527"/>
      </dsp:txXfrm>
    </dsp:sp>
    <dsp:sp modelId="{ADF87A51-DD10-4A72-82AF-EDC827007988}">
      <dsp:nvSpPr>
        <dsp:cNvPr id="0" name=""/>
        <dsp:cNvSpPr/>
      </dsp:nvSpPr>
      <dsp:spPr>
        <a:xfrm>
          <a:off x="8005437" y="2862952"/>
          <a:ext cx="681734" cy="250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كوسوفو</a:t>
          </a:r>
        </a:p>
      </dsp:txBody>
      <dsp:txXfrm>
        <a:off x="8005437" y="2862952"/>
        <a:ext cx="681734" cy="250098"/>
      </dsp:txXfrm>
    </dsp:sp>
    <dsp:sp modelId="{09035394-8826-4128-BE87-887156BCC631}">
      <dsp:nvSpPr>
        <dsp:cNvPr id="0" name=""/>
        <dsp:cNvSpPr/>
      </dsp:nvSpPr>
      <dsp:spPr>
        <a:xfrm>
          <a:off x="8175871" y="3218093"/>
          <a:ext cx="604063" cy="4101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مقدونيا</a:t>
          </a:r>
        </a:p>
      </dsp:txBody>
      <dsp:txXfrm>
        <a:off x="8175871" y="3218093"/>
        <a:ext cx="604063" cy="410179"/>
      </dsp:txXfrm>
    </dsp:sp>
    <dsp:sp modelId="{257096BD-94C0-48E1-B36C-C58D49EF99E3}">
      <dsp:nvSpPr>
        <dsp:cNvPr id="0" name=""/>
        <dsp:cNvSpPr/>
      </dsp:nvSpPr>
      <dsp:spPr>
        <a:xfrm>
          <a:off x="3266103" y="901651"/>
          <a:ext cx="1087420" cy="2551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مجلس </a:t>
          </a:r>
        </a:p>
      </dsp:txBody>
      <dsp:txXfrm>
        <a:off x="3266103" y="901651"/>
        <a:ext cx="1087420" cy="255185"/>
      </dsp:txXfrm>
    </dsp:sp>
    <dsp:sp modelId="{80DBC8D6-E044-4EC6-844E-9F756FBCE31C}">
      <dsp:nvSpPr>
        <dsp:cNvPr id="0" name=""/>
        <dsp:cNvSpPr/>
      </dsp:nvSpPr>
      <dsp:spPr>
        <a:xfrm>
          <a:off x="4458564" y="901651"/>
          <a:ext cx="814957" cy="2569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>
              <a:solidFill>
                <a:schemeClr val="tx1"/>
              </a:solidFill>
              <a:latin typeface="Times New Roman" panose="02020603050405020304" pitchFamily="18" charset="0"/>
              <a:cs typeface="Arial" panose="02020603050405020304" pitchFamily="18" charset="0"/>
            </a:rPr>
            <a:t>الوزراء</a:t>
          </a:r>
        </a:p>
      </dsp:txBody>
      <dsp:txXfrm>
        <a:off x="4458564" y="901651"/>
        <a:ext cx="814957" cy="256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7AC3-66C3-48C5-8EB3-07C58E36963C}">
      <dsp:nvSpPr>
        <dsp:cNvPr id="0" name=""/>
        <dsp:cNvSpPr/>
      </dsp:nvSpPr>
      <dsp:spPr>
        <a:xfrm>
          <a:off x="2799942" y="1252860"/>
          <a:ext cx="3035744" cy="2373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lgerian" pitchFamily="82" charset="0"/>
              <a:cs typeface="Arial"/>
            </a:rPr>
            <a:t>الإرادة المشتركة</a:t>
          </a:r>
        </a:p>
      </dsp:txBody>
      <dsp:txXfrm>
        <a:off x="3244516" y="1600420"/>
        <a:ext cx="2146596" cy="1678168"/>
      </dsp:txXfrm>
    </dsp:sp>
    <dsp:sp modelId="{F245BD5A-9255-42CE-8FD9-226C3B878AF2}">
      <dsp:nvSpPr>
        <dsp:cNvPr id="0" name=""/>
        <dsp:cNvSpPr/>
      </dsp:nvSpPr>
      <dsp:spPr>
        <a:xfrm rot="11018593">
          <a:off x="1125706" y="1948636"/>
          <a:ext cx="158858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6FF0-C043-4ECF-BD21-AA63D223D13A}">
      <dsp:nvSpPr>
        <dsp:cNvPr id="0" name=""/>
        <dsp:cNvSpPr/>
      </dsp:nvSpPr>
      <dsp:spPr>
        <a:xfrm>
          <a:off x="0" y="1334508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lgerian" pitchFamily="82" charset="0"/>
              <a:cs typeface="Arial"/>
            </a:rPr>
            <a:t>الشؤون الداخلية</a:t>
          </a:r>
        </a:p>
      </dsp:txBody>
      <dsp:txXfrm>
        <a:off x="52829" y="1387337"/>
        <a:ext cx="2148966" cy="1698041"/>
      </dsp:txXfrm>
    </dsp:sp>
    <dsp:sp modelId="{6FCBF0BD-FCCF-47AA-8B18-819BDA8A67F6}">
      <dsp:nvSpPr>
        <dsp:cNvPr id="0" name=""/>
        <dsp:cNvSpPr/>
      </dsp:nvSpPr>
      <dsp:spPr>
        <a:xfrm rot="7929972">
          <a:off x="2365421" y="3578387"/>
          <a:ext cx="122930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C8C88-319D-4C66-AC58-D6EE243F902F}">
      <dsp:nvSpPr>
        <dsp:cNvPr id="0" name=""/>
        <dsp:cNvSpPr/>
      </dsp:nvSpPr>
      <dsp:spPr>
        <a:xfrm>
          <a:off x="1440154" y="3656109"/>
          <a:ext cx="2254624" cy="14321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lgerian" pitchFamily="82" charset="0"/>
              <a:cs typeface="Arial"/>
            </a:rPr>
            <a:t>الشؤون الخارجية</a:t>
          </a:r>
        </a:p>
      </dsp:txBody>
      <dsp:txXfrm>
        <a:off x="1482099" y="3698054"/>
        <a:ext cx="2170734" cy="1348211"/>
      </dsp:txXfrm>
    </dsp:sp>
    <dsp:sp modelId="{F6D0CB19-578B-4A8F-BC07-E4C7F4F4056D}">
      <dsp:nvSpPr>
        <dsp:cNvPr id="0" name=""/>
        <dsp:cNvSpPr/>
      </dsp:nvSpPr>
      <dsp:spPr>
        <a:xfrm rot="2775066">
          <a:off x="5080722" y="3569692"/>
          <a:ext cx="1285416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0534-F00F-4316-9A8E-F2935A5E3449}">
      <dsp:nvSpPr>
        <dsp:cNvPr id="0" name=""/>
        <dsp:cNvSpPr/>
      </dsp:nvSpPr>
      <dsp:spPr>
        <a:xfrm>
          <a:off x="5040550" y="3657177"/>
          <a:ext cx="2254624" cy="142997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Algerian" pitchFamily="82" charset="0"/>
              <a:cs typeface="Arial"/>
            </a:rPr>
            <a:t>الدفاع</a:t>
          </a:r>
        </a:p>
      </dsp:txBody>
      <dsp:txXfrm>
        <a:off x="5082432" y="3699059"/>
        <a:ext cx="2170860" cy="1346208"/>
      </dsp:txXfrm>
    </dsp:sp>
    <dsp:sp modelId="{B22CEBB1-640C-4EE3-89B1-A6BF288FDDEE}">
      <dsp:nvSpPr>
        <dsp:cNvPr id="0" name=""/>
        <dsp:cNvSpPr/>
      </dsp:nvSpPr>
      <dsp:spPr>
        <a:xfrm rot="21291707">
          <a:off x="5919195" y="1882231"/>
          <a:ext cx="1670002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D42E5-EF84-452E-8708-C731A7643A66}">
      <dsp:nvSpPr>
        <dsp:cNvPr id="0" name=""/>
        <dsp:cNvSpPr/>
      </dsp:nvSpPr>
      <dsp:spPr>
        <a:xfrm>
          <a:off x="6458531" y="1243794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lgerian" pitchFamily="82" charset="0"/>
              <a:cs typeface="Arial"/>
            </a:rPr>
            <a:t>العدالة</a:t>
          </a:r>
        </a:p>
      </dsp:txBody>
      <dsp:txXfrm>
        <a:off x="6511360" y="1296623"/>
        <a:ext cx="2148966" cy="1698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2C9E-669C-4EF5-9430-E5E61EBDEE4C}">
      <dsp:nvSpPr>
        <dsp:cNvPr id="0" name=""/>
        <dsp:cNvSpPr/>
      </dsp:nvSpPr>
      <dsp:spPr>
        <a:xfrm>
          <a:off x="4197948" y="1341251"/>
          <a:ext cx="2562716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2562716" y="804896"/>
              </a:lnTo>
              <a:lnTo>
                <a:pt x="2562716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9FBDF-FAB1-47F1-8568-95C22CB0A1AE}">
      <dsp:nvSpPr>
        <dsp:cNvPr id="0" name=""/>
        <dsp:cNvSpPr/>
      </dsp:nvSpPr>
      <dsp:spPr>
        <a:xfrm>
          <a:off x="4197948" y="1341251"/>
          <a:ext cx="1314249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1314249" y="804896"/>
              </a:lnTo>
              <a:lnTo>
                <a:pt x="1314249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E9184-1F34-4BB5-BC02-D3FB458EAE73}">
      <dsp:nvSpPr>
        <dsp:cNvPr id="0" name=""/>
        <dsp:cNvSpPr/>
      </dsp:nvSpPr>
      <dsp:spPr>
        <a:xfrm>
          <a:off x="4263731" y="2889410"/>
          <a:ext cx="3694347" cy="315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08"/>
              </a:lnTo>
              <a:lnTo>
                <a:pt x="3694347" y="220508"/>
              </a:lnTo>
              <a:lnTo>
                <a:pt x="3694347" y="3151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ED8B-2BE6-40D3-AF87-89A7B47FDFD5}">
      <dsp:nvSpPr>
        <dsp:cNvPr id="0" name=""/>
        <dsp:cNvSpPr/>
      </dsp:nvSpPr>
      <dsp:spPr>
        <a:xfrm>
          <a:off x="4263731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2496933" y="202450"/>
              </a:lnTo>
              <a:lnTo>
                <a:pt x="2496933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6676-A810-45BA-9ACA-FDCE27FA5C33}">
      <dsp:nvSpPr>
        <dsp:cNvPr id="0" name=""/>
        <dsp:cNvSpPr/>
      </dsp:nvSpPr>
      <dsp:spPr>
        <a:xfrm>
          <a:off x="4263731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1248466" y="202450"/>
              </a:lnTo>
              <a:lnTo>
                <a:pt x="1248466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E203-8571-4AEF-8743-D36A8DCFE9CD}">
      <dsp:nvSpPr>
        <dsp:cNvPr id="0" name=""/>
        <dsp:cNvSpPr/>
      </dsp:nvSpPr>
      <dsp:spPr>
        <a:xfrm>
          <a:off x="4218011" y="2889410"/>
          <a:ext cx="91440" cy="297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2072-C497-4765-AA7B-BEA962429902}">
      <dsp:nvSpPr>
        <dsp:cNvPr id="0" name=""/>
        <dsp:cNvSpPr/>
      </dsp:nvSpPr>
      <dsp:spPr>
        <a:xfrm>
          <a:off x="3015264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1248466" y="0"/>
              </a:moveTo>
              <a:lnTo>
                <a:pt x="1248466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7C0E9-4E44-4A06-8F49-00F120069518}">
      <dsp:nvSpPr>
        <dsp:cNvPr id="0" name=""/>
        <dsp:cNvSpPr/>
      </dsp:nvSpPr>
      <dsp:spPr>
        <a:xfrm>
          <a:off x="1766797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2496933" y="0"/>
              </a:moveTo>
              <a:lnTo>
                <a:pt x="2496933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09B1F-6578-48F2-B79D-EDA057345112}">
      <dsp:nvSpPr>
        <dsp:cNvPr id="0" name=""/>
        <dsp:cNvSpPr/>
      </dsp:nvSpPr>
      <dsp:spPr>
        <a:xfrm>
          <a:off x="564961" y="2889410"/>
          <a:ext cx="3698770" cy="288153"/>
        </a:xfrm>
        <a:custGeom>
          <a:avLst/>
          <a:gdLst/>
          <a:ahLst/>
          <a:cxnLst/>
          <a:rect l="0" t="0" r="0" b="0"/>
          <a:pathLst>
            <a:path>
              <a:moveTo>
                <a:pt x="3698770" y="0"/>
              </a:moveTo>
              <a:lnTo>
                <a:pt x="3698770" y="193525"/>
              </a:lnTo>
              <a:lnTo>
                <a:pt x="0" y="193525"/>
              </a:lnTo>
              <a:lnTo>
                <a:pt x="0" y="2881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D799-2EDB-4B78-98D7-9470964D5796}">
      <dsp:nvSpPr>
        <dsp:cNvPr id="0" name=""/>
        <dsp:cNvSpPr/>
      </dsp:nvSpPr>
      <dsp:spPr>
        <a:xfrm>
          <a:off x="4152228" y="1341251"/>
          <a:ext cx="91440" cy="899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896"/>
              </a:lnTo>
              <a:lnTo>
                <a:pt x="111502" y="804896"/>
              </a:lnTo>
              <a:lnTo>
                <a:pt x="111502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DE8D8-5214-4FA2-92C9-75D0BB4E1671}">
      <dsp:nvSpPr>
        <dsp:cNvPr id="0" name=""/>
        <dsp:cNvSpPr/>
      </dsp:nvSpPr>
      <dsp:spPr>
        <a:xfrm>
          <a:off x="3015264" y="1341251"/>
          <a:ext cx="1182683" cy="899524"/>
        </a:xfrm>
        <a:custGeom>
          <a:avLst/>
          <a:gdLst/>
          <a:ahLst/>
          <a:cxnLst/>
          <a:rect l="0" t="0" r="0" b="0"/>
          <a:pathLst>
            <a:path>
              <a:moveTo>
                <a:pt x="1182683" y="0"/>
              </a:moveTo>
              <a:lnTo>
                <a:pt x="1182683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A19C7-A9B5-4CC6-92DE-CF36944E2AFA}">
      <dsp:nvSpPr>
        <dsp:cNvPr id="0" name=""/>
        <dsp:cNvSpPr/>
      </dsp:nvSpPr>
      <dsp:spPr>
        <a:xfrm>
          <a:off x="1766797" y="1341251"/>
          <a:ext cx="2431150" cy="899524"/>
        </a:xfrm>
        <a:custGeom>
          <a:avLst/>
          <a:gdLst/>
          <a:ahLst/>
          <a:cxnLst/>
          <a:rect l="0" t="0" r="0" b="0"/>
          <a:pathLst>
            <a:path>
              <a:moveTo>
                <a:pt x="2431150" y="0"/>
              </a:moveTo>
              <a:lnTo>
                <a:pt x="2431150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E6E8F-8E46-4BDB-A2A4-5321E9B7727D}">
      <dsp:nvSpPr>
        <dsp:cNvPr id="0" name=""/>
        <dsp:cNvSpPr/>
      </dsp:nvSpPr>
      <dsp:spPr>
        <a:xfrm>
          <a:off x="3245844" y="423159"/>
          <a:ext cx="1904209" cy="91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64BA3B-2C19-4B40-8FB3-0B08587AEEA1}">
      <dsp:nvSpPr>
        <dsp:cNvPr id="0" name=""/>
        <dsp:cNvSpPr/>
      </dsp:nvSpPr>
      <dsp:spPr>
        <a:xfrm>
          <a:off x="3359341" y="530981"/>
          <a:ext cx="1904209" cy="91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رئيس كونفدرالية آسريقيا الدول</a:t>
          </a:r>
          <a:r>
            <a:rPr lang="tr-TR" sz="1000" b="1" kern="1200" dirty="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الإسلامية</a:t>
          </a:r>
        </a:p>
      </dsp:txBody>
      <dsp:txXfrm>
        <a:off x="3386231" y="557871"/>
        <a:ext cx="1850429" cy="864311"/>
      </dsp:txXfrm>
    </dsp:sp>
    <dsp:sp modelId="{81A90455-DEAE-4D11-B0BB-E0059FBF3772}">
      <dsp:nvSpPr>
        <dsp:cNvPr id="0" name=""/>
        <dsp:cNvSpPr/>
      </dsp:nvSpPr>
      <dsp:spPr>
        <a:xfrm>
          <a:off x="12560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768A44-FEBA-42CD-BFE6-CF82C1F418F7}">
      <dsp:nvSpPr>
        <dsp:cNvPr id="0" name=""/>
        <dsp:cNvSpPr/>
      </dsp:nvSpPr>
      <dsp:spPr>
        <a:xfrm>
          <a:off x="13695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وزارة العدالة</a:t>
          </a:r>
        </a:p>
      </dsp:txBody>
      <dsp:txXfrm>
        <a:off x="1388556" y="2367595"/>
        <a:ext cx="983476" cy="610639"/>
      </dsp:txXfrm>
    </dsp:sp>
    <dsp:sp modelId="{4ED49776-C0A4-4292-9495-CF1E94E7F46D}">
      <dsp:nvSpPr>
        <dsp:cNvPr id="0" name=""/>
        <dsp:cNvSpPr/>
      </dsp:nvSpPr>
      <dsp:spPr>
        <a:xfrm>
          <a:off x="25045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0F31A9-B26F-4AB2-889C-8A03C59C218C}">
      <dsp:nvSpPr>
        <dsp:cNvPr id="0" name=""/>
        <dsp:cNvSpPr/>
      </dsp:nvSpPr>
      <dsp:spPr>
        <a:xfrm>
          <a:off x="26180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وزارة الشؤون الداخلية</a:t>
          </a:r>
          <a:r>
            <a:rPr lang="tr-TR" sz="1000" b="1" kern="1200" dirty="0">
              <a:latin typeface="Times New Roman" pitchFamily="18" charset="0"/>
              <a:cs typeface="Arial" pitchFamily="18" charset="0"/>
            </a:rPr>
            <a:t> </a:t>
          </a:r>
        </a:p>
      </dsp:txBody>
      <dsp:txXfrm>
        <a:off x="2637023" y="2367595"/>
        <a:ext cx="983476" cy="610639"/>
      </dsp:txXfrm>
    </dsp:sp>
    <dsp:sp modelId="{99C2105B-3493-41C9-8EA4-A9D714CE901F}">
      <dsp:nvSpPr>
        <dsp:cNvPr id="0" name=""/>
        <dsp:cNvSpPr/>
      </dsp:nvSpPr>
      <dsp:spPr>
        <a:xfrm>
          <a:off x="3752995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E78FD-5F50-4276-BBC3-5FF72D1CDED0}">
      <dsp:nvSpPr>
        <dsp:cNvPr id="0" name=""/>
        <dsp:cNvSpPr/>
      </dsp:nvSpPr>
      <dsp:spPr>
        <a:xfrm>
          <a:off x="3866492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وزارة الدفاع</a:t>
          </a:r>
        </a:p>
      </dsp:txBody>
      <dsp:txXfrm>
        <a:off x="3885490" y="2367595"/>
        <a:ext cx="983476" cy="610639"/>
      </dsp:txXfrm>
    </dsp:sp>
    <dsp:sp modelId="{EADF8F3C-20C4-4FE7-85A9-54EBAED406D3}">
      <dsp:nvSpPr>
        <dsp:cNvPr id="0" name=""/>
        <dsp:cNvSpPr/>
      </dsp:nvSpPr>
      <dsp:spPr>
        <a:xfrm>
          <a:off x="54224" y="3177563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09C2C6-6905-45EE-9DA0-EFCB33C90423}">
      <dsp:nvSpPr>
        <dsp:cNvPr id="0" name=""/>
        <dsp:cNvSpPr/>
      </dsp:nvSpPr>
      <dsp:spPr>
        <a:xfrm>
          <a:off x="167721" y="3285385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رئاسة الأركان </a:t>
          </a:r>
          <a:r>
            <a:rPr lang="tr-TR" sz="1000" b="1" kern="1200" dirty="0">
              <a:latin typeface="Times New Roman" pitchFamily="18" charset="0"/>
              <a:cs typeface="Arial" pitchFamily="18" charset="0"/>
            </a:rPr>
            <a:t> </a:t>
          </a:r>
          <a:r>
            <a:rPr lang="ar-SA" sz="1000" b="1" kern="1200" dirty="0">
              <a:latin typeface="Times New Roman" pitchFamily="18" charset="0"/>
              <a:cs typeface="Arial" pitchFamily="18" charset="0"/>
            </a:rPr>
            <a:t>العامة</a:t>
          </a:r>
        </a:p>
      </dsp:txBody>
      <dsp:txXfrm>
        <a:off x="186719" y="3304383"/>
        <a:ext cx="983476" cy="610639"/>
      </dsp:txXfrm>
    </dsp:sp>
    <dsp:sp modelId="{D654DA49-D458-400D-943A-E8A1B91565C2}">
      <dsp:nvSpPr>
        <dsp:cNvPr id="0" name=""/>
        <dsp:cNvSpPr/>
      </dsp:nvSpPr>
      <dsp:spPr>
        <a:xfrm>
          <a:off x="12560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64D3F-42F6-4C9D-837D-A54B34286DEB}">
      <dsp:nvSpPr>
        <dsp:cNvPr id="0" name=""/>
        <dsp:cNvSpPr/>
      </dsp:nvSpPr>
      <dsp:spPr>
        <a:xfrm>
          <a:off x="13695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قيادة القوات البرية</a:t>
          </a:r>
        </a:p>
      </dsp:txBody>
      <dsp:txXfrm>
        <a:off x="1388556" y="3313309"/>
        <a:ext cx="983476" cy="610639"/>
      </dsp:txXfrm>
    </dsp:sp>
    <dsp:sp modelId="{58B3C3A1-0964-40EC-B699-C2E6703C40F1}">
      <dsp:nvSpPr>
        <dsp:cNvPr id="0" name=""/>
        <dsp:cNvSpPr/>
      </dsp:nvSpPr>
      <dsp:spPr>
        <a:xfrm>
          <a:off x="25045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7E135-B9A8-4693-94D3-954F709A68C0}">
      <dsp:nvSpPr>
        <dsp:cNvPr id="0" name=""/>
        <dsp:cNvSpPr/>
      </dsp:nvSpPr>
      <dsp:spPr>
        <a:xfrm>
          <a:off x="26180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قيادة القوات البحرية</a:t>
          </a:r>
        </a:p>
      </dsp:txBody>
      <dsp:txXfrm>
        <a:off x="2637023" y="3313309"/>
        <a:ext cx="983476" cy="610639"/>
      </dsp:txXfrm>
    </dsp:sp>
    <dsp:sp modelId="{531FD3B4-6396-4B59-A416-D3405BD86098}">
      <dsp:nvSpPr>
        <dsp:cNvPr id="0" name=""/>
        <dsp:cNvSpPr/>
      </dsp:nvSpPr>
      <dsp:spPr>
        <a:xfrm>
          <a:off x="3752995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72865-7FC8-43B8-A0AB-1662F2D8FB57}">
      <dsp:nvSpPr>
        <dsp:cNvPr id="0" name=""/>
        <dsp:cNvSpPr/>
      </dsp:nvSpPr>
      <dsp:spPr>
        <a:xfrm>
          <a:off x="3866492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قيادة القوات الجوية</a:t>
          </a:r>
        </a:p>
      </dsp:txBody>
      <dsp:txXfrm>
        <a:off x="3885490" y="3313309"/>
        <a:ext cx="983476" cy="610639"/>
      </dsp:txXfrm>
    </dsp:sp>
    <dsp:sp modelId="{2A400CA9-983E-4346-8CD5-462B4DEE7233}">
      <dsp:nvSpPr>
        <dsp:cNvPr id="0" name=""/>
        <dsp:cNvSpPr/>
      </dsp:nvSpPr>
      <dsp:spPr>
        <a:xfrm>
          <a:off x="50014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78F9FB-0CAE-4A0B-8B58-11F41080748A}">
      <dsp:nvSpPr>
        <dsp:cNvPr id="0" name=""/>
        <dsp:cNvSpPr/>
      </dsp:nvSpPr>
      <dsp:spPr>
        <a:xfrm>
          <a:off x="51149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قيادة قوات الدفاع الجوي والصواريخ</a:t>
          </a:r>
        </a:p>
      </dsp:txBody>
      <dsp:txXfrm>
        <a:off x="5133956" y="3313309"/>
        <a:ext cx="983476" cy="610639"/>
      </dsp:txXfrm>
    </dsp:sp>
    <dsp:sp modelId="{1D25073D-87CF-4396-9D8D-CF1CC0536FC2}">
      <dsp:nvSpPr>
        <dsp:cNvPr id="0" name=""/>
        <dsp:cNvSpPr/>
      </dsp:nvSpPr>
      <dsp:spPr>
        <a:xfrm>
          <a:off x="62499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4FCA14-30F4-4936-A9CD-120756ABFD3F}">
      <dsp:nvSpPr>
        <dsp:cNvPr id="0" name=""/>
        <dsp:cNvSpPr/>
      </dsp:nvSpPr>
      <dsp:spPr>
        <a:xfrm>
          <a:off x="63634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قيادة الأمن </a:t>
          </a:r>
          <a:r>
            <a:rPr lang="tr-TR" sz="1000" b="1" kern="1200" dirty="0">
              <a:latin typeface="Times New Roman" pitchFamily="18" charset="0"/>
              <a:cs typeface="Arial" pitchFamily="18" charset="0"/>
            </a:rPr>
            <a:t> </a:t>
          </a:r>
          <a:r>
            <a:rPr lang="ar-SA" sz="1000" b="1" kern="1200" dirty="0">
              <a:latin typeface="Times New Roman" pitchFamily="18" charset="0"/>
              <a:cs typeface="Arial" pitchFamily="18" charset="0"/>
            </a:rPr>
            <a:t>الإلكتروني </a:t>
          </a:r>
          <a:r>
            <a:rPr lang="ar-SA" sz="1000" b="1" kern="1200" dirty="0" err="1">
              <a:latin typeface="Times New Roman" pitchFamily="18" charset="0"/>
              <a:cs typeface="Arial" pitchFamily="18" charset="0"/>
            </a:rPr>
            <a:t>والسيبراني</a:t>
          </a:r>
          <a:endParaRPr lang="ar-SA" sz="1000" b="1" kern="1200" dirty="0">
            <a:latin typeface="Times New Roman" pitchFamily="18" charset="0"/>
            <a:cs typeface="Arial" pitchFamily="18" charset="0"/>
          </a:endParaRPr>
        </a:p>
      </dsp:txBody>
      <dsp:txXfrm>
        <a:off x="6382423" y="3313309"/>
        <a:ext cx="983476" cy="610639"/>
      </dsp:txXfrm>
    </dsp:sp>
    <dsp:sp modelId="{8F0BEA4D-F8DA-4215-9D5F-A1ACB73D88FE}">
      <dsp:nvSpPr>
        <dsp:cNvPr id="0" name=""/>
        <dsp:cNvSpPr/>
      </dsp:nvSpPr>
      <dsp:spPr>
        <a:xfrm>
          <a:off x="7447342" y="3204546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1940F-EDF7-467E-94AA-3F4039AC4086}">
      <dsp:nvSpPr>
        <dsp:cNvPr id="0" name=""/>
        <dsp:cNvSpPr/>
      </dsp:nvSpPr>
      <dsp:spPr>
        <a:xfrm>
          <a:off x="7560839" y="3312369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solidFill>
                <a:srgbClr val="FF0000"/>
              </a:solidFill>
              <a:latin typeface="Times New Roman" pitchFamily="18" charset="0"/>
              <a:cs typeface="Arial" pitchFamily="18" charset="0"/>
            </a:rPr>
            <a:t>تسع قيادات عمليات مشتركة</a:t>
          </a:r>
          <a:r>
            <a:rPr lang="tr-TR" sz="1000" b="1" kern="1200" dirty="0">
              <a:solidFill>
                <a:srgbClr val="FF0000"/>
              </a:solidFill>
              <a:latin typeface="Times New Roman" pitchFamily="18" charset="0"/>
              <a:cs typeface="Arial" pitchFamily="18" charset="0"/>
            </a:rPr>
            <a:t> </a:t>
          </a:r>
        </a:p>
      </dsp:txBody>
      <dsp:txXfrm>
        <a:off x="7579837" y="3331367"/>
        <a:ext cx="983476" cy="610639"/>
      </dsp:txXfrm>
    </dsp:sp>
    <dsp:sp modelId="{7CCF9E82-10C7-42E2-BE67-0EAF69DFA3FE}">
      <dsp:nvSpPr>
        <dsp:cNvPr id="0" name=""/>
        <dsp:cNvSpPr/>
      </dsp:nvSpPr>
      <dsp:spPr>
        <a:xfrm>
          <a:off x="50014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579AD4-3473-48B4-B39A-2912D35ED02A}">
      <dsp:nvSpPr>
        <dsp:cNvPr id="0" name=""/>
        <dsp:cNvSpPr/>
      </dsp:nvSpPr>
      <dsp:spPr>
        <a:xfrm>
          <a:off x="51149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وزارة الصناعات الدفاعية</a:t>
          </a:r>
        </a:p>
      </dsp:txBody>
      <dsp:txXfrm>
        <a:off x="5133956" y="2367595"/>
        <a:ext cx="983476" cy="610639"/>
      </dsp:txXfrm>
    </dsp:sp>
    <dsp:sp modelId="{29F8470E-6396-4E69-8084-222A3650EDCE}">
      <dsp:nvSpPr>
        <dsp:cNvPr id="0" name=""/>
        <dsp:cNvSpPr/>
      </dsp:nvSpPr>
      <dsp:spPr>
        <a:xfrm>
          <a:off x="62499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73E07B-132D-4ECD-A5B6-E631D7601D34}">
      <dsp:nvSpPr>
        <dsp:cNvPr id="0" name=""/>
        <dsp:cNvSpPr/>
      </dsp:nvSpPr>
      <dsp:spPr>
        <a:xfrm>
          <a:off x="63634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وزارة الشؤون الخارجية</a:t>
          </a:r>
        </a:p>
      </dsp:txBody>
      <dsp:txXfrm>
        <a:off x="6382423" y="2367595"/>
        <a:ext cx="983476" cy="610639"/>
      </dsp:txXfrm>
    </dsp:sp>
    <dsp:sp modelId="{B61064F0-2C26-4945-9AFB-DF065B1E4F49}">
      <dsp:nvSpPr>
        <dsp:cNvPr id="0" name=""/>
        <dsp:cNvSpPr/>
      </dsp:nvSpPr>
      <dsp:spPr>
        <a:xfrm>
          <a:off x="1323546" y="1043255"/>
          <a:ext cx="1542515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F8FD02-48B7-4356-825E-A063FEA4461D}">
      <dsp:nvSpPr>
        <dsp:cNvPr id="0" name=""/>
        <dsp:cNvSpPr/>
      </dsp:nvSpPr>
      <dsp:spPr>
        <a:xfrm>
          <a:off x="1437043" y="1151077"/>
          <a:ext cx="1542515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مجلس أمن </a:t>
          </a:r>
        </a:p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>
              <a:latin typeface="Times New Roman" pitchFamily="18" charset="0"/>
              <a:cs typeface="Arial" pitchFamily="18" charset="0"/>
            </a:rPr>
            <a:t>الكونفدرالية </a:t>
          </a:r>
        </a:p>
      </dsp:txBody>
      <dsp:txXfrm>
        <a:off x="1456041" y="1170075"/>
        <a:ext cx="1504519" cy="610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0D64C-A845-4769-957C-7B446A6AAE6A}">
      <dsp:nvSpPr>
        <dsp:cNvPr id="0" name=""/>
        <dsp:cNvSpPr/>
      </dsp:nvSpPr>
      <dsp:spPr>
        <a:xfrm>
          <a:off x="4892434" y="1057298"/>
          <a:ext cx="266544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2665441" y="71200"/>
              </a:lnTo>
              <a:lnTo>
                <a:pt x="266544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586A5-C019-4C89-9521-52B87FB7A09A}">
      <dsp:nvSpPr>
        <dsp:cNvPr id="0" name=""/>
        <dsp:cNvSpPr/>
      </dsp:nvSpPr>
      <dsp:spPr>
        <a:xfrm>
          <a:off x="4892434" y="1057298"/>
          <a:ext cx="1692872" cy="15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5"/>
              </a:lnTo>
              <a:lnTo>
                <a:pt x="1692872" y="78995"/>
              </a:lnTo>
              <a:lnTo>
                <a:pt x="1692872" y="15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498A-4037-444F-A22E-98A36D51B179}">
      <dsp:nvSpPr>
        <dsp:cNvPr id="0" name=""/>
        <dsp:cNvSpPr/>
      </dsp:nvSpPr>
      <dsp:spPr>
        <a:xfrm>
          <a:off x="4892434" y="1057298"/>
          <a:ext cx="66348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663481" y="71200"/>
              </a:lnTo>
              <a:lnTo>
                <a:pt x="66348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3133B-5281-4E92-A656-69E3F6014FE1}">
      <dsp:nvSpPr>
        <dsp:cNvPr id="0" name=""/>
        <dsp:cNvSpPr/>
      </dsp:nvSpPr>
      <dsp:spPr>
        <a:xfrm>
          <a:off x="7912653" y="2097016"/>
          <a:ext cx="132645" cy="346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891"/>
              </a:lnTo>
              <a:lnTo>
                <a:pt x="132645" y="34618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A23A-3D9E-4C95-B903-83D185EB6784}">
      <dsp:nvSpPr>
        <dsp:cNvPr id="0" name=""/>
        <dsp:cNvSpPr/>
      </dsp:nvSpPr>
      <dsp:spPr>
        <a:xfrm>
          <a:off x="7912653" y="2097016"/>
          <a:ext cx="132645" cy="266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512"/>
              </a:lnTo>
              <a:lnTo>
                <a:pt x="132645" y="2665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9597B-A1E3-462D-949B-710B33A0994F}">
      <dsp:nvSpPr>
        <dsp:cNvPr id="0" name=""/>
        <dsp:cNvSpPr/>
      </dsp:nvSpPr>
      <dsp:spPr>
        <a:xfrm>
          <a:off x="7912653" y="2097016"/>
          <a:ext cx="132645" cy="180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33"/>
              </a:lnTo>
              <a:lnTo>
                <a:pt x="132645" y="18078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198E-E990-4956-BCEC-537E778858B5}">
      <dsp:nvSpPr>
        <dsp:cNvPr id="0" name=""/>
        <dsp:cNvSpPr/>
      </dsp:nvSpPr>
      <dsp:spPr>
        <a:xfrm>
          <a:off x="7912653" y="2097016"/>
          <a:ext cx="132645" cy="1093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8"/>
              </a:lnTo>
              <a:lnTo>
                <a:pt x="132645" y="10939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B356-17C6-4FC0-A4A1-235C51E3FE72}">
      <dsp:nvSpPr>
        <dsp:cNvPr id="0" name=""/>
        <dsp:cNvSpPr/>
      </dsp:nvSpPr>
      <dsp:spPr>
        <a:xfrm>
          <a:off x="7912653" y="2097016"/>
          <a:ext cx="132645" cy="44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653"/>
              </a:lnTo>
              <a:lnTo>
                <a:pt x="132645" y="4486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6A4C-B211-4FF2-98DB-9E8481A81605}">
      <dsp:nvSpPr>
        <dsp:cNvPr id="0" name=""/>
        <dsp:cNvSpPr/>
      </dsp:nvSpPr>
      <dsp:spPr>
        <a:xfrm>
          <a:off x="4528767" y="1565244"/>
          <a:ext cx="3737606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3737606" y="46761"/>
              </a:lnTo>
              <a:lnTo>
                <a:pt x="3737606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A6ECE-A3B1-472F-B5D3-5580B9DAB72B}">
      <dsp:nvSpPr>
        <dsp:cNvPr id="0" name=""/>
        <dsp:cNvSpPr/>
      </dsp:nvSpPr>
      <dsp:spPr>
        <a:xfrm>
          <a:off x="6948565" y="2123991"/>
          <a:ext cx="127187" cy="329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174"/>
              </a:lnTo>
              <a:lnTo>
                <a:pt x="127187" y="32981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E8DD7-1D00-444A-AC84-8D6C1EB0EC54}">
      <dsp:nvSpPr>
        <dsp:cNvPr id="0" name=""/>
        <dsp:cNvSpPr/>
      </dsp:nvSpPr>
      <dsp:spPr>
        <a:xfrm>
          <a:off x="6948565" y="2123991"/>
          <a:ext cx="107312" cy="254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204"/>
              </a:lnTo>
              <a:lnTo>
                <a:pt x="107312" y="25472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F07B3-AF83-4D9E-8CF9-69C62A984EF0}">
      <dsp:nvSpPr>
        <dsp:cNvPr id="0" name=""/>
        <dsp:cNvSpPr/>
      </dsp:nvSpPr>
      <dsp:spPr>
        <a:xfrm>
          <a:off x="6948565" y="2123991"/>
          <a:ext cx="100687" cy="173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468"/>
              </a:lnTo>
              <a:lnTo>
                <a:pt x="100687" y="17344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4B64-2D56-4484-B982-84E0F669C27B}">
      <dsp:nvSpPr>
        <dsp:cNvPr id="0" name=""/>
        <dsp:cNvSpPr/>
      </dsp:nvSpPr>
      <dsp:spPr>
        <a:xfrm>
          <a:off x="6948565" y="2123991"/>
          <a:ext cx="113937" cy="10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958"/>
              </a:lnTo>
              <a:lnTo>
                <a:pt x="113937" y="10219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DE494-EBF7-45D1-84BA-D59D9CB71755}">
      <dsp:nvSpPr>
        <dsp:cNvPr id="0" name=""/>
        <dsp:cNvSpPr/>
      </dsp:nvSpPr>
      <dsp:spPr>
        <a:xfrm>
          <a:off x="6948565" y="2123991"/>
          <a:ext cx="113937" cy="380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58"/>
              </a:lnTo>
              <a:lnTo>
                <a:pt x="113937" y="380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9C59D-805C-4DB9-8F5D-06CE2A2CAAFD}">
      <dsp:nvSpPr>
        <dsp:cNvPr id="0" name=""/>
        <dsp:cNvSpPr/>
      </dsp:nvSpPr>
      <dsp:spPr>
        <a:xfrm>
          <a:off x="4528767" y="1565244"/>
          <a:ext cx="2723632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2723632" y="46761"/>
              </a:lnTo>
              <a:lnTo>
                <a:pt x="2723632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513C9-E5F4-48D2-BE96-B8CA1C28DD0E}">
      <dsp:nvSpPr>
        <dsp:cNvPr id="0" name=""/>
        <dsp:cNvSpPr/>
      </dsp:nvSpPr>
      <dsp:spPr>
        <a:xfrm>
          <a:off x="6063063" y="2145842"/>
          <a:ext cx="98754" cy="358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274"/>
              </a:lnTo>
              <a:lnTo>
                <a:pt x="98754" y="35842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C7930-5598-4344-B20A-793710520331}">
      <dsp:nvSpPr>
        <dsp:cNvPr id="0" name=""/>
        <dsp:cNvSpPr/>
      </dsp:nvSpPr>
      <dsp:spPr>
        <a:xfrm>
          <a:off x="6063063" y="2145842"/>
          <a:ext cx="111190" cy="285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551"/>
              </a:lnTo>
              <a:lnTo>
                <a:pt x="111190" y="2857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1FB6D-D22F-47CC-B20B-1B1AF80F03E2}">
      <dsp:nvSpPr>
        <dsp:cNvPr id="0" name=""/>
        <dsp:cNvSpPr/>
      </dsp:nvSpPr>
      <dsp:spPr>
        <a:xfrm>
          <a:off x="6063063" y="2145842"/>
          <a:ext cx="111190" cy="209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612"/>
              </a:lnTo>
              <a:lnTo>
                <a:pt x="111190" y="20996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4E56-F0D8-45C1-9759-C32FC0E2D564}">
      <dsp:nvSpPr>
        <dsp:cNvPr id="0" name=""/>
        <dsp:cNvSpPr/>
      </dsp:nvSpPr>
      <dsp:spPr>
        <a:xfrm>
          <a:off x="6063063" y="2145842"/>
          <a:ext cx="111190" cy="126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471"/>
              </a:lnTo>
              <a:lnTo>
                <a:pt x="111190" y="12644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66346-9AE8-447C-B887-838DE38D4693}">
      <dsp:nvSpPr>
        <dsp:cNvPr id="0" name=""/>
        <dsp:cNvSpPr/>
      </dsp:nvSpPr>
      <dsp:spPr>
        <a:xfrm>
          <a:off x="6063063" y="2145842"/>
          <a:ext cx="137148" cy="41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26"/>
              </a:lnTo>
              <a:lnTo>
                <a:pt x="137148" y="4152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BA7A-8640-404E-B797-623AE3A4589D}">
      <dsp:nvSpPr>
        <dsp:cNvPr id="0" name=""/>
        <dsp:cNvSpPr/>
      </dsp:nvSpPr>
      <dsp:spPr>
        <a:xfrm>
          <a:off x="4528767" y="1565244"/>
          <a:ext cx="1830804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1830804" y="46761"/>
              </a:lnTo>
              <a:lnTo>
                <a:pt x="1830804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84F33-9962-4E9F-9689-586B6042C94D}">
      <dsp:nvSpPr>
        <dsp:cNvPr id="0" name=""/>
        <dsp:cNvSpPr/>
      </dsp:nvSpPr>
      <dsp:spPr>
        <a:xfrm>
          <a:off x="5094941" y="2122322"/>
          <a:ext cx="125265" cy="350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608"/>
              </a:lnTo>
              <a:lnTo>
                <a:pt x="125265" y="35076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281F2-1FAF-453F-8F11-C591536DA94F}">
      <dsp:nvSpPr>
        <dsp:cNvPr id="0" name=""/>
        <dsp:cNvSpPr/>
      </dsp:nvSpPr>
      <dsp:spPr>
        <a:xfrm>
          <a:off x="5094941" y="2122322"/>
          <a:ext cx="125265" cy="271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727"/>
              </a:lnTo>
              <a:lnTo>
                <a:pt x="125265" y="27147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BBE3-47DF-427F-8E4A-98E94E6603E3}">
      <dsp:nvSpPr>
        <dsp:cNvPr id="0" name=""/>
        <dsp:cNvSpPr/>
      </dsp:nvSpPr>
      <dsp:spPr>
        <a:xfrm>
          <a:off x="5094941" y="2122322"/>
          <a:ext cx="125265" cy="190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38"/>
              </a:lnTo>
              <a:lnTo>
                <a:pt x="125265" y="19013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957E-9A8F-4B7F-87B7-1D1F01DFAADD}">
      <dsp:nvSpPr>
        <dsp:cNvPr id="0" name=""/>
        <dsp:cNvSpPr/>
      </dsp:nvSpPr>
      <dsp:spPr>
        <a:xfrm>
          <a:off x="5094941" y="2122322"/>
          <a:ext cx="125265" cy="116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248"/>
              </a:lnTo>
              <a:lnTo>
                <a:pt x="125265" y="11632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8D21-027C-44F6-949A-3D7C73A54F56}">
      <dsp:nvSpPr>
        <dsp:cNvPr id="0" name=""/>
        <dsp:cNvSpPr/>
      </dsp:nvSpPr>
      <dsp:spPr>
        <a:xfrm>
          <a:off x="5094941" y="2122322"/>
          <a:ext cx="138515" cy="45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90"/>
              </a:lnTo>
              <a:lnTo>
                <a:pt x="138515" y="454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86FFF-4A3E-46C5-AAA7-B61DF7C00373}">
      <dsp:nvSpPr>
        <dsp:cNvPr id="0" name=""/>
        <dsp:cNvSpPr/>
      </dsp:nvSpPr>
      <dsp:spPr>
        <a:xfrm>
          <a:off x="4528767" y="1565244"/>
          <a:ext cx="900216" cy="1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2"/>
              </a:lnTo>
              <a:lnTo>
                <a:pt x="900216" y="42062"/>
              </a:lnTo>
              <a:lnTo>
                <a:pt x="900216" y="1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89C9D-F7BD-48F9-B8CF-0142AADD41CE}">
      <dsp:nvSpPr>
        <dsp:cNvPr id="0" name=""/>
        <dsp:cNvSpPr/>
      </dsp:nvSpPr>
      <dsp:spPr>
        <a:xfrm>
          <a:off x="4175205" y="2103814"/>
          <a:ext cx="115637" cy="331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64"/>
              </a:lnTo>
              <a:lnTo>
                <a:pt x="115637" y="33166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B4B87-D83F-4847-887A-9ABB7AC83E9E}">
      <dsp:nvSpPr>
        <dsp:cNvPr id="0" name=""/>
        <dsp:cNvSpPr/>
      </dsp:nvSpPr>
      <dsp:spPr>
        <a:xfrm>
          <a:off x="4175205" y="2103814"/>
          <a:ext cx="115637" cy="251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451"/>
              </a:lnTo>
              <a:lnTo>
                <a:pt x="115637" y="25174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5A55-2A01-4A7A-AED7-05EDD3C8D440}">
      <dsp:nvSpPr>
        <dsp:cNvPr id="0" name=""/>
        <dsp:cNvSpPr/>
      </dsp:nvSpPr>
      <dsp:spPr>
        <a:xfrm>
          <a:off x="4175205" y="2103814"/>
          <a:ext cx="115637" cy="171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723"/>
              </a:lnTo>
              <a:lnTo>
                <a:pt x="115637" y="17197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84426-46EB-4DFE-B7B3-33C72C3EC2E6}">
      <dsp:nvSpPr>
        <dsp:cNvPr id="0" name=""/>
        <dsp:cNvSpPr/>
      </dsp:nvSpPr>
      <dsp:spPr>
        <a:xfrm>
          <a:off x="4175205" y="2103814"/>
          <a:ext cx="115637" cy="101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71"/>
              </a:lnTo>
              <a:lnTo>
                <a:pt x="115637" y="1019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E9CDA-76CE-4BBE-A6A0-83B77BBE5E28}">
      <dsp:nvSpPr>
        <dsp:cNvPr id="0" name=""/>
        <dsp:cNvSpPr/>
      </dsp:nvSpPr>
      <dsp:spPr>
        <a:xfrm>
          <a:off x="4175205" y="2103814"/>
          <a:ext cx="115637" cy="39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759"/>
              </a:lnTo>
              <a:lnTo>
                <a:pt x="115637" y="391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78AA1-68F0-4566-8B40-78DA68E4E346}">
      <dsp:nvSpPr>
        <dsp:cNvPr id="0" name=""/>
        <dsp:cNvSpPr/>
      </dsp:nvSpPr>
      <dsp:spPr>
        <a:xfrm>
          <a:off x="4437852" y="1565244"/>
          <a:ext cx="91440" cy="117961"/>
        </a:xfrm>
        <a:custGeom>
          <a:avLst/>
          <a:gdLst/>
          <a:ahLst/>
          <a:cxnLst/>
          <a:rect l="0" t="0" r="0" b="0"/>
          <a:pathLst>
            <a:path>
              <a:moveTo>
                <a:pt x="90915" y="0"/>
              </a:moveTo>
              <a:lnTo>
                <a:pt x="90915" y="46761"/>
              </a:lnTo>
              <a:lnTo>
                <a:pt x="45720" y="46761"/>
              </a:lnTo>
              <a:lnTo>
                <a:pt x="4572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2405-8367-483E-9D3C-86D76FF288C4}">
      <dsp:nvSpPr>
        <dsp:cNvPr id="0" name=""/>
        <dsp:cNvSpPr/>
      </dsp:nvSpPr>
      <dsp:spPr>
        <a:xfrm>
          <a:off x="3286404" y="2094507"/>
          <a:ext cx="111551" cy="338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993"/>
              </a:lnTo>
              <a:lnTo>
                <a:pt x="111551" y="33869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8A95A-ED41-4F10-97FF-9A354E33FE60}">
      <dsp:nvSpPr>
        <dsp:cNvPr id="0" name=""/>
        <dsp:cNvSpPr/>
      </dsp:nvSpPr>
      <dsp:spPr>
        <a:xfrm>
          <a:off x="3286404" y="2094507"/>
          <a:ext cx="111551" cy="269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380"/>
              </a:lnTo>
              <a:lnTo>
                <a:pt x="111551" y="26993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059DC-444C-479F-9A15-B5F6F6AF18C1}">
      <dsp:nvSpPr>
        <dsp:cNvPr id="0" name=""/>
        <dsp:cNvSpPr/>
      </dsp:nvSpPr>
      <dsp:spPr>
        <a:xfrm>
          <a:off x="3286404" y="2094507"/>
          <a:ext cx="111551" cy="189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082"/>
              </a:lnTo>
              <a:lnTo>
                <a:pt x="111551" y="1894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0E511-5EEF-4397-8BEB-3A1FFA4C66A2}">
      <dsp:nvSpPr>
        <dsp:cNvPr id="0" name=""/>
        <dsp:cNvSpPr/>
      </dsp:nvSpPr>
      <dsp:spPr>
        <a:xfrm>
          <a:off x="3286404" y="2094507"/>
          <a:ext cx="111551" cy="118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440"/>
              </a:lnTo>
              <a:lnTo>
                <a:pt x="111551" y="11814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4BDA1-2B13-40FA-8539-9CA04A81FAA3}">
      <dsp:nvSpPr>
        <dsp:cNvPr id="0" name=""/>
        <dsp:cNvSpPr/>
      </dsp:nvSpPr>
      <dsp:spPr>
        <a:xfrm>
          <a:off x="3286404" y="2094507"/>
          <a:ext cx="105272" cy="47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965"/>
              </a:lnTo>
              <a:lnTo>
                <a:pt x="105272" y="4739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8A53F-A1CA-470B-A2D2-058B9CE7EDCA}">
      <dsp:nvSpPr>
        <dsp:cNvPr id="0" name=""/>
        <dsp:cNvSpPr/>
      </dsp:nvSpPr>
      <dsp:spPr>
        <a:xfrm>
          <a:off x="3583874" y="1565244"/>
          <a:ext cx="944892" cy="117961"/>
        </a:xfrm>
        <a:custGeom>
          <a:avLst/>
          <a:gdLst/>
          <a:ahLst/>
          <a:cxnLst/>
          <a:rect l="0" t="0" r="0" b="0"/>
          <a:pathLst>
            <a:path>
              <a:moveTo>
                <a:pt x="944892" y="0"/>
              </a:moveTo>
              <a:lnTo>
                <a:pt x="944892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229B-8552-434D-964C-8B4F2FEBF6EB}">
      <dsp:nvSpPr>
        <dsp:cNvPr id="0" name=""/>
        <dsp:cNvSpPr/>
      </dsp:nvSpPr>
      <dsp:spPr>
        <a:xfrm>
          <a:off x="2325703" y="2088041"/>
          <a:ext cx="91440" cy="3761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1005"/>
              </a:lnTo>
              <a:lnTo>
                <a:pt x="130306" y="37610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3A20-2A7B-41A0-B578-C37C198D7D9C}">
      <dsp:nvSpPr>
        <dsp:cNvPr id="0" name=""/>
        <dsp:cNvSpPr/>
      </dsp:nvSpPr>
      <dsp:spPr>
        <a:xfrm>
          <a:off x="2371423" y="2088041"/>
          <a:ext cx="116368" cy="302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621"/>
              </a:lnTo>
              <a:lnTo>
                <a:pt x="116368" y="30246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2B31F-A9C0-4D82-8264-2D00112943DE}">
      <dsp:nvSpPr>
        <dsp:cNvPr id="0" name=""/>
        <dsp:cNvSpPr/>
      </dsp:nvSpPr>
      <dsp:spPr>
        <a:xfrm>
          <a:off x="2371423" y="2088041"/>
          <a:ext cx="116368" cy="209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284"/>
              </a:lnTo>
              <a:lnTo>
                <a:pt x="116368" y="20972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97555-BF49-4A07-B143-CF6AD8672AAF}">
      <dsp:nvSpPr>
        <dsp:cNvPr id="0" name=""/>
        <dsp:cNvSpPr/>
      </dsp:nvSpPr>
      <dsp:spPr>
        <a:xfrm>
          <a:off x="2371423" y="2088041"/>
          <a:ext cx="116368" cy="116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738"/>
              </a:lnTo>
              <a:lnTo>
                <a:pt x="116368" y="11637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C83F-906C-4D6A-A642-310CB580F424}">
      <dsp:nvSpPr>
        <dsp:cNvPr id="0" name=""/>
        <dsp:cNvSpPr/>
      </dsp:nvSpPr>
      <dsp:spPr>
        <a:xfrm>
          <a:off x="2371423" y="2088041"/>
          <a:ext cx="116368" cy="42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58"/>
              </a:lnTo>
              <a:lnTo>
                <a:pt x="116368" y="420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84392-FF1C-4F0C-8E6E-E07B8ED588FF}">
      <dsp:nvSpPr>
        <dsp:cNvPr id="0" name=""/>
        <dsp:cNvSpPr/>
      </dsp:nvSpPr>
      <dsp:spPr>
        <a:xfrm>
          <a:off x="2681739" y="1565244"/>
          <a:ext cx="1847027" cy="117961"/>
        </a:xfrm>
        <a:custGeom>
          <a:avLst/>
          <a:gdLst/>
          <a:ahLst/>
          <a:cxnLst/>
          <a:rect l="0" t="0" r="0" b="0"/>
          <a:pathLst>
            <a:path>
              <a:moveTo>
                <a:pt x="1847027" y="0"/>
              </a:moveTo>
              <a:lnTo>
                <a:pt x="184702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819A5-C5DC-44ED-BBE9-FF7204B8E621}">
      <dsp:nvSpPr>
        <dsp:cNvPr id="0" name=""/>
        <dsp:cNvSpPr/>
      </dsp:nvSpPr>
      <dsp:spPr>
        <a:xfrm>
          <a:off x="1365214" y="2112232"/>
          <a:ext cx="131038" cy="362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326"/>
              </a:lnTo>
              <a:lnTo>
                <a:pt x="131038" y="36243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5D90-8D26-492C-9025-E35C4D28E006}">
      <dsp:nvSpPr>
        <dsp:cNvPr id="0" name=""/>
        <dsp:cNvSpPr/>
      </dsp:nvSpPr>
      <dsp:spPr>
        <a:xfrm>
          <a:off x="1365214" y="2112232"/>
          <a:ext cx="131038" cy="296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837"/>
              </a:lnTo>
              <a:lnTo>
                <a:pt x="131038" y="29658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4CB5-93E5-44A5-95C9-750F46FB01ED}">
      <dsp:nvSpPr>
        <dsp:cNvPr id="0" name=""/>
        <dsp:cNvSpPr/>
      </dsp:nvSpPr>
      <dsp:spPr>
        <a:xfrm>
          <a:off x="1365214" y="2112232"/>
          <a:ext cx="131038" cy="209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038"/>
              </a:lnTo>
              <a:lnTo>
                <a:pt x="131038" y="20920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E0216-EB49-4BEE-B871-40FDA9FBC757}">
      <dsp:nvSpPr>
        <dsp:cNvPr id="0" name=""/>
        <dsp:cNvSpPr/>
      </dsp:nvSpPr>
      <dsp:spPr>
        <a:xfrm>
          <a:off x="1365214" y="2112232"/>
          <a:ext cx="131038" cy="116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599"/>
              </a:lnTo>
              <a:lnTo>
                <a:pt x="131038" y="1165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9C51-ABFD-4CEB-90A1-A85C4ACE7A1E}">
      <dsp:nvSpPr>
        <dsp:cNvPr id="0" name=""/>
        <dsp:cNvSpPr/>
      </dsp:nvSpPr>
      <dsp:spPr>
        <a:xfrm>
          <a:off x="1365214" y="2112232"/>
          <a:ext cx="131038" cy="40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62"/>
              </a:lnTo>
              <a:lnTo>
                <a:pt x="131038" y="4091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7A71-8C73-407E-ABBB-4319D1D4E2DE}">
      <dsp:nvSpPr>
        <dsp:cNvPr id="0" name=""/>
        <dsp:cNvSpPr/>
      </dsp:nvSpPr>
      <dsp:spPr>
        <a:xfrm>
          <a:off x="1714649" y="1565244"/>
          <a:ext cx="2814117" cy="117961"/>
        </a:xfrm>
        <a:custGeom>
          <a:avLst/>
          <a:gdLst/>
          <a:ahLst/>
          <a:cxnLst/>
          <a:rect l="0" t="0" r="0" b="0"/>
          <a:pathLst>
            <a:path>
              <a:moveTo>
                <a:pt x="2814117" y="0"/>
              </a:moveTo>
              <a:lnTo>
                <a:pt x="281411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CE3EF-F3A2-43E8-A567-230588C2F21A}">
      <dsp:nvSpPr>
        <dsp:cNvPr id="0" name=""/>
        <dsp:cNvSpPr/>
      </dsp:nvSpPr>
      <dsp:spPr>
        <a:xfrm>
          <a:off x="269541" y="2119969"/>
          <a:ext cx="144318" cy="305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828"/>
              </a:lnTo>
              <a:lnTo>
                <a:pt x="144318" y="30528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07249-2957-42C4-9E7A-564B1E9734E7}">
      <dsp:nvSpPr>
        <dsp:cNvPr id="0" name=""/>
        <dsp:cNvSpPr/>
      </dsp:nvSpPr>
      <dsp:spPr>
        <a:xfrm>
          <a:off x="269541" y="2119969"/>
          <a:ext cx="144318" cy="2362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551"/>
              </a:lnTo>
              <a:lnTo>
                <a:pt x="144318" y="2362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25344-94D0-4F34-8AFD-45BDCFA9A595}">
      <dsp:nvSpPr>
        <dsp:cNvPr id="0" name=""/>
        <dsp:cNvSpPr/>
      </dsp:nvSpPr>
      <dsp:spPr>
        <a:xfrm>
          <a:off x="269541" y="2119969"/>
          <a:ext cx="144318" cy="1608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88"/>
              </a:lnTo>
              <a:lnTo>
                <a:pt x="144318" y="16086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17374-48E5-4BBA-AE26-3856787DDF09}">
      <dsp:nvSpPr>
        <dsp:cNvPr id="0" name=""/>
        <dsp:cNvSpPr/>
      </dsp:nvSpPr>
      <dsp:spPr>
        <a:xfrm>
          <a:off x="269541" y="2119969"/>
          <a:ext cx="144318" cy="95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78"/>
              </a:lnTo>
              <a:lnTo>
                <a:pt x="144318" y="952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763E-EE2B-42A8-B778-4DD198576C0E}">
      <dsp:nvSpPr>
        <dsp:cNvPr id="0" name=""/>
        <dsp:cNvSpPr/>
      </dsp:nvSpPr>
      <dsp:spPr>
        <a:xfrm>
          <a:off x="269541" y="2119969"/>
          <a:ext cx="144318" cy="39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27"/>
              </a:lnTo>
              <a:lnTo>
                <a:pt x="144318" y="3913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153BF-6F2D-4653-8945-7717BE36B3ED}">
      <dsp:nvSpPr>
        <dsp:cNvPr id="0" name=""/>
        <dsp:cNvSpPr/>
      </dsp:nvSpPr>
      <dsp:spPr>
        <a:xfrm>
          <a:off x="654392" y="1565244"/>
          <a:ext cx="3874375" cy="117961"/>
        </a:xfrm>
        <a:custGeom>
          <a:avLst/>
          <a:gdLst/>
          <a:ahLst/>
          <a:cxnLst/>
          <a:rect l="0" t="0" r="0" b="0"/>
          <a:pathLst>
            <a:path>
              <a:moveTo>
                <a:pt x="3874375" y="0"/>
              </a:moveTo>
              <a:lnTo>
                <a:pt x="3874375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AD568-BB58-4E4D-93A2-6E7764F64672}">
      <dsp:nvSpPr>
        <dsp:cNvPr id="0" name=""/>
        <dsp:cNvSpPr/>
      </dsp:nvSpPr>
      <dsp:spPr>
        <a:xfrm>
          <a:off x="4528767" y="1057298"/>
          <a:ext cx="363667" cy="166839"/>
        </a:xfrm>
        <a:custGeom>
          <a:avLst/>
          <a:gdLst/>
          <a:ahLst/>
          <a:cxnLst/>
          <a:rect l="0" t="0" r="0" b="0"/>
          <a:pathLst>
            <a:path>
              <a:moveTo>
                <a:pt x="363667" y="0"/>
              </a:moveTo>
              <a:lnTo>
                <a:pt x="363667" y="95638"/>
              </a:lnTo>
              <a:lnTo>
                <a:pt x="0" y="95638"/>
              </a:lnTo>
              <a:lnTo>
                <a:pt x="0" y="1668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3B9A6-6894-47DB-BE31-49652CADCEE3}">
      <dsp:nvSpPr>
        <dsp:cNvPr id="0" name=""/>
        <dsp:cNvSpPr/>
      </dsp:nvSpPr>
      <dsp:spPr>
        <a:xfrm>
          <a:off x="3374973" y="1057298"/>
          <a:ext cx="1517461" cy="142400"/>
        </a:xfrm>
        <a:custGeom>
          <a:avLst/>
          <a:gdLst/>
          <a:ahLst/>
          <a:cxnLst/>
          <a:rect l="0" t="0" r="0" b="0"/>
          <a:pathLst>
            <a:path>
              <a:moveTo>
                <a:pt x="1517461" y="0"/>
              </a:moveTo>
              <a:lnTo>
                <a:pt x="1517461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C8D5-C767-4C61-AFAB-C72ACE7E4D22}">
      <dsp:nvSpPr>
        <dsp:cNvPr id="0" name=""/>
        <dsp:cNvSpPr/>
      </dsp:nvSpPr>
      <dsp:spPr>
        <a:xfrm>
          <a:off x="2294854" y="1057298"/>
          <a:ext cx="2597580" cy="142400"/>
        </a:xfrm>
        <a:custGeom>
          <a:avLst/>
          <a:gdLst/>
          <a:ahLst/>
          <a:cxnLst/>
          <a:rect l="0" t="0" r="0" b="0"/>
          <a:pathLst>
            <a:path>
              <a:moveTo>
                <a:pt x="2597580" y="0"/>
              </a:moveTo>
              <a:lnTo>
                <a:pt x="2597580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51866-739B-4574-BB63-6B8E61CB25C3}">
      <dsp:nvSpPr>
        <dsp:cNvPr id="0" name=""/>
        <dsp:cNvSpPr/>
      </dsp:nvSpPr>
      <dsp:spPr>
        <a:xfrm>
          <a:off x="4841588" y="470241"/>
          <a:ext cx="91440" cy="121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94"/>
              </a:lnTo>
              <a:lnTo>
                <a:pt x="50846" y="50694"/>
              </a:lnTo>
              <a:lnTo>
                <a:pt x="50846" y="121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83836-113F-4A9F-B125-C3AA5E167692}">
      <dsp:nvSpPr>
        <dsp:cNvPr id="0" name=""/>
        <dsp:cNvSpPr/>
      </dsp:nvSpPr>
      <dsp:spPr>
        <a:xfrm>
          <a:off x="2419841" y="2258"/>
          <a:ext cx="1476023" cy="446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>
              <a:latin typeface="Times New Roman" pitchFamily="18" charset="0"/>
              <a:cs typeface="Arial" pitchFamily="18" charset="0"/>
            </a:rPr>
            <a:t>مجلس أمن الكونفدرالية</a:t>
          </a:r>
        </a:p>
      </dsp:txBody>
      <dsp:txXfrm>
        <a:off x="2419841" y="2258"/>
        <a:ext cx="1476023" cy="446765"/>
      </dsp:txXfrm>
    </dsp:sp>
    <dsp:sp modelId="{C66EBCA7-5AA0-490E-9AB4-EFDCDF0B0C28}">
      <dsp:nvSpPr>
        <dsp:cNvPr id="0" name=""/>
        <dsp:cNvSpPr/>
      </dsp:nvSpPr>
      <dsp:spPr>
        <a:xfrm>
          <a:off x="4033138" y="22764"/>
          <a:ext cx="1708339" cy="44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>
              <a:latin typeface="Times New Roman" pitchFamily="18" charset="0"/>
              <a:cs typeface="Arial" pitchFamily="18" charset="0"/>
            </a:rPr>
            <a:t>رئيس كونفدرالية الدول الإسلامية آسريقيا</a:t>
          </a:r>
        </a:p>
      </dsp:txBody>
      <dsp:txXfrm>
        <a:off x="4033138" y="22764"/>
        <a:ext cx="1708339" cy="447477"/>
      </dsp:txXfrm>
    </dsp:sp>
    <dsp:sp modelId="{DF1BF79B-9863-423E-AB02-EBA133F7D9C4}">
      <dsp:nvSpPr>
        <dsp:cNvPr id="0" name=""/>
        <dsp:cNvSpPr/>
      </dsp:nvSpPr>
      <dsp:spPr>
        <a:xfrm>
          <a:off x="4115398" y="592136"/>
          <a:ext cx="1554072" cy="4651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baseline="30000">
              <a:latin typeface="Times New Roman" pitchFamily="18" charset="0"/>
              <a:cs typeface="Arial" pitchFamily="18" charset="0"/>
            </a:rPr>
            <a:t>وزير دفاع  الكونفدرالية</a:t>
          </a:r>
        </a:p>
      </dsp:txBody>
      <dsp:txXfrm>
        <a:off x="4115398" y="592136"/>
        <a:ext cx="1554072" cy="465161"/>
      </dsp:txXfrm>
    </dsp:sp>
    <dsp:sp modelId="{70C5DD11-00F5-49CD-BB90-DF397AD88AA8}">
      <dsp:nvSpPr>
        <dsp:cNvPr id="0" name=""/>
        <dsp:cNvSpPr/>
      </dsp:nvSpPr>
      <dsp:spPr>
        <a:xfrm>
          <a:off x="1795957" y="1199699"/>
          <a:ext cx="99779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latin typeface="Times New Roman" pitchFamily="18" charset="0"/>
              <a:cs typeface="Arial" pitchFamily="18" charset="0"/>
            </a:rPr>
            <a:t>رئيس الأركان العامة،</a:t>
          </a:r>
        </a:p>
      </dsp:txBody>
      <dsp:txXfrm>
        <a:off x="1795957" y="1199699"/>
        <a:ext cx="997794" cy="339049"/>
      </dsp:txXfrm>
    </dsp:sp>
    <dsp:sp modelId="{AF90B5FE-232B-4AFE-B64C-CED9B448DC22}">
      <dsp:nvSpPr>
        <dsp:cNvPr id="0" name=""/>
        <dsp:cNvSpPr/>
      </dsp:nvSpPr>
      <dsp:spPr>
        <a:xfrm>
          <a:off x="2936152" y="1199699"/>
          <a:ext cx="877642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latin typeface="Times New Roman" pitchFamily="18" charset="0"/>
              <a:cs typeface="Arial" pitchFamily="18" charset="0"/>
            </a:rPr>
            <a:t>قائد القوات البرية </a:t>
          </a:r>
        </a:p>
      </dsp:txBody>
      <dsp:txXfrm>
        <a:off x="2936152" y="1199699"/>
        <a:ext cx="877642" cy="339049"/>
      </dsp:txXfrm>
    </dsp:sp>
    <dsp:sp modelId="{F08C2C9A-93B4-49A7-92D4-60A5CA36886D}">
      <dsp:nvSpPr>
        <dsp:cNvPr id="0" name=""/>
        <dsp:cNvSpPr/>
      </dsp:nvSpPr>
      <dsp:spPr>
        <a:xfrm>
          <a:off x="4044035" y="1224137"/>
          <a:ext cx="969463" cy="341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latin typeface="Times New Roman" pitchFamily="18" charset="0"/>
              <a:cs typeface="Arial" pitchFamily="18" charset="0"/>
            </a:rPr>
            <a:t>قائد القوات البحرية </a:t>
          </a:r>
        </a:p>
      </dsp:txBody>
      <dsp:txXfrm>
        <a:off x="4044035" y="1224137"/>
        <a:ext cx="969463" cy="341107"/>
      </dsp:txXfrm>
    </dsp:sp>
    <dsp:sp modelId="{1EC7F33A-ACD8-4F84-B76B-DDA56E17418A}">
      <dsp:nvSpPr>
        <dsp:cNvPr id="0" name=""/>
        <dsp:cNvSpPr/>
      </dsp:nvSpPr>
      <dsp:spPr>
        <a:xfrm>
          <a:off x="173329" y="1683206"/>
          <a:ext cx="962126" cy="4367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 المشتركة لفدرالية الدول الإسلامية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173329" y="1683206"/>
        <a:ext cx="962126" cy="436763"/>
      </dsp:txXfrm>
    </dsp:sp>
    <dsp:sp modelId="{BAFCAD98-D8D4-461D-AA0E-0883EE458AB5}">
      <dsp:nvSpPr>
        <dsp:cNvPr id="0" name=""/>
        <dsp:cNvSpPr/>
      </dsp:nvSpPr>
      <dsp:spPr>
        <a:xfrm>
          <a:off x="413860" y="2262370"/>
          <a:ext cx="637405" cy="497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i="0" kern="120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i="0" kern="1200">
              <a:latin typeface="Times New Roman" pitchFamily="18" charset="0"/>
              <a:cs typeface="Arial" pitchFamily="18" charset="0"/>
            </a:rPr>
            <a:t>- قائد فيلق عدد واحد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i="0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i="0" kern="1200">
              <a:latin typeface="Times New Roman" pitchFamily="18" charset="0"/>
              <a:cs typeface="Arial" pitchFamily="18" charset="0"/>
            </a:rPr>
            <a:t>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i="0" kern="1200">
              <a:latin typeface="Times New Roman" pitchFamily="18" charset="0"/>
              <a:cs typeface="Arial" pitchFamily="18" charset="0"/>
            </a:rPr>
            <a:t>قيادة الوحدات التكتيكية</a:t>
          </a:r>
        </a:p>
      </dsp:txBody>
      <dsp:txXfrm>
        <a:off x="413860" y="2262370"/>
        <a:ext cx="637405" cy="497852"/>
      </dsp:txXfrm>
    </dsp:sp>
    <dsp:sp modelId="{89FF3A87-3526-4D6E-9106-BF40F87192B5}">
      <dsp:nvSpPr>
        <dsp:cNvPr id="0" name=""/>
        <dsp:cNvSpPr/>
      </dsp:nvSpPr>
      <dsp:spPr>
        <a:xfrm>
          <a:off x="413860" y="2902624"/>
          <a:ext cx="678098" cy="339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الدعم اللوجيستي</a:t>
          </a:r>
        </a:p>
      </dsp:txBody>
      <dsp:txXfrm>
        <a:off x="413860" y="2902624"/>
        <a:ext cx="678098" cy="339049"/>
      </dsp:txXfrm>
    </dsp:sp>
    <dsp:sp modelId="{E8CCBE6F-4C93-4C00-AA50-9097E7D92AB1}">
      <dsp:nvSpPr>
        <dsp:cNvPr id="0" name=""/>
        <dsp:cNvSpPr/>
      </dsp:nvSpPr>
      <dsp:spPr>
        <a:xfrm>
          <a:off x="413860" y="3384073"/>
          <a:ext cx="678098" cy="6891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</a:t>
          </a:r>
        </a:p>
      </dsp:txBody>
      <dsp:txXfrm>
        <a:off x="413860" y="3384073"/>
        <a:ext cx="678098" cy="689168"/>
      </dsp:txXfrm>
    </dsp:sp>
    <dsp:sp modelId="{DDAF71F5-9F2D-4B09-B688-24BDBF8ED063}">
      <dsp:nvSpPr>
        <dsp:cNvPr id="0" name=""/>
        <dsp:cNvSpPr/>
      </dsp:nvSpPr>
      <dsp:spPr>
        <a:xfrm>
          <a:off x="413860" y="4215642"/>
          <a:ext cx="678098" cy="533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الدفاع الجوي والصواريخ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413860" y="4215642"/>
        <a:ext cx="678098" cy="533758"/>
      </dsp:txXfrm>
    </dsp:sp>
    <dsp:sp modelId="{F9327A87-867C-4F25-B8DC-B4A3F9A6ED0E}">
      <dsp:nvSpPr>
        <dsp:cNvPr id="0" name=""/>
        <dsp:cNvSpPr/>
      </dsp:nvSpPr>
      <dsp:spPr>
        <a:xfrm>
          <a:off x="413860" y="4891801"/>
          <a:ext cx="678098" cy="5619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الأمن الإلكتروني والسيبراني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413860" y="4891801"/>
        <a:ext cx="678098" cy="561994"/>
      </dsp:txXfrm>
    </dsp:sp>
    <dsp:sp modelId="{885359E3-8A85-43F5-9D04-B91F10F65197}">
      <dsp:nvSpPr>
        <dsp:cNvPr id="0" name=""/>
        <dsp:cNvSpPr/>
      </dsp:nvSpPr>
      <dsp:spPr>
        <a:xfrm>
          <a:off x="1277856" y="1683206"/>
          <a:ext cx="873587" cy="429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آسيا الوسطى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1277856" y="1683206"/>
        <a:ext cx="873587" cy="429025"/>
      </dsp:txXfrm>
    </dsp:sp>
    <dsp:sp modelId="{7A3D9B4A-C1C0-4BEF-A8CB-8C2BDFE5B28A}">
      <dsp:nvSpPr>
        <dsp:cNvPr id="0" name=""/>
        <dsp:cNvSpPr/>
      </dsp:nvSpPr>
      <dsp:spPr>
        <a:xfrm>
          <a:off x="1496252" y="2254633"/>
          <a:ext cx="661776" cy="533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الجوية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8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1496252" y="2254633"/>
        <a:ext cx="661776" cy="533524"/>
      </dsp:txXfrm>
    </dsp:sp>
    <dsp:sp modelId="{1DB7374E-4F0F-4975-ABA3-6C5B02A1650F}">
      <dsp:nvSpPr>
        <dsp:cNvPr id="0" name=""/>
        <dsp:cNvSpPr/>
      </dsp:nvSpPr>
      <dsp:spPr>
        <a:xfrm>
          <a:off x="1496252" y="2949653"/>
          <a:ext cx="678098" cy="656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الأسطول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المضائق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1496252" y="2949653"/>
        <a:ext cx="678098" cy="656358"/>
      </dsp:txXfrm>
    </dsp:sp>
    <dsp:sp modelId="{13C26537-AD72-4060-A588-B43DEB2B5427}">
      <dsp:nvSpPr>
        <dsp:cNvPr id="0" name=""/>
        <dsp:cNvSpPr/>
      </dsp:nvSpPr>
      <dsp:spPr>
        <a:xfrm>
          <a:off x="1496252" y="3729317"/>
          <a:ext cx="678098" cy="9499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مرتبطة قيادة القوات</a:t>
          </a:r>
          <a:r>
            <a:rPr lang="tr-TR" sz="500" b="1" kern="1200" dirty="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الجوية 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1496252" y="3729317"/>
        <a:ext cx="678098" cy="949907"/>
      </dsp:txXfrm>
    </dsp:sp>
    <dsp:sp modelId="{D677396B-C936-46A4-9B6A-A9FF8F8DA04A}">
      <dsp:nvSpPr>
        <dsp:cNvPr id="0" name=""/>
        <dsp:cNvSpPr/>
      </dsp:nvSpPr>
      <dsp:spPr>
        <a:xfrm>
          <a:off x="1496252" y="4821625"/>
          <a:ext cx="722879" cy="512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1496252" y="4821625"/>
        <a:ext cx="722879" cy="512889"/>
      </dsp:txXfrm>
    </dsp:sp>
    <dsp:sp modelId="{AB981E12-8B41-4E99-A68B-9D0B791A8F21}">
      <dsp:nvSpPr>
        <dsp:cNvPr id="0" name=""/>
        <dsp:cNvSpPr/>
      </dsp:nvSpPr>
      <dsp:spPr>
        <a:xfrm>
          <a:off x="1496252" y="5476915"/>
          <a:ext cx="678098" cy="519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الأمن الإلكتروني والسيبراني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1496252" y="5476915"/>
        <a:ext cx="678098" cy="519287"/>
      </dsp:txXfrm>
    </dsp:sp>
    <dsp:sp modelId="{BE5EED3B-96A0-4808-8137-E454F41A24E5}">
      <dsp:nvSpPr>
        <dsp:cNvPr id="0" name=""/>
        <dsp:cNvSpPr/>
      </dsp:nvSpPr>
      <dsp:spPr>
        <a:xfrm>
          <a:off x="2293843" y="1683206"/>
          <a:ext cx="775791" cy="4048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الشرق الأدنى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2293843" y="1683206"/>
        <a:ext cx="775791" cy="404834"/>
      </dsp:txXfrm>
    </dsp:sp>
    <dsp:sp modelId="{BCBEBF32-0C8B-4330-89CA-9788359613BE}">
      <dsp:nvSpPr>
        <dsp:cNvPr id="0" name=""/>
        <dsp:cNvSpPr/>
      </dsp:nvSpPr>
      <dsp:spPr>
        <a:xfrm>
          <a:off x="2487791" y="2230442"/>
          <a:ext cx="678878" cy="5555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4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2487791" y="2230442"/>
        <a:ext cx="678878" cy="555515"/>
      </dsp:txXfrm>
    </dsp:sp>
    <dsp:sp modelId="{033724F5-FD03-4C62-BB8B-A2488AFB910E}">
      <dsp:nvSpPr>
        <dsp:cNvPr id="0" name=""/>
        <dsp:cNvSpPr/>
      </dsp:nvSpPr>
      <dsp:spPr>
        <a:xfrm>
          <a:off x="2487791" y="2928357"/>
          <a:ext cx="749162" cy="6468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أسطول المحيط الهندي</a:t>
          </a:r>
        </a:p>
      </dsp:txBody>
      <dsp:txXfrm>
        <a:off x="2487791" y="2928357"/>
        <a:ext cx="749162" cy="646844"/>
      </dsp:txXfrm>
    </dsp:sp>
    <dsp:sp modelId="{2C63E18F-FD40-449B-A6B3-1A93137F2F13}">
      <dsp:nvSpPr>
        <dsp:cNvPr id="0" name=""/>
        <dsp:cNvSpPr/>
      </dsp:nvSpPr>
      <dsp:spPr>
        <a:xfrm>
          <a:off x="2487791" y="3717603"/>
          <a:ext cx="678098" cy="935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قيادة القوات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الجوية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قيادة القواعد والميادين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791" y="3717603"/>
        <a:ext cx="678098" cy="935446"/>
      </dsp:txXfrm>
    </dsp:sp>
    <dsp:sp modelId="{39313410-89F4-47D4-90F4-719C32433687}">
      <dsp:nvSpPr>
        <dsp:cNvPr id="0" name=""/>
        <dsp:cNvSpPr/>
      </dsp:nvSpPr>
      <dsp:spPr>
        <a:xfrm>
          <a:off x="2487791" y="4820875"/>
          <a:ext cx="678098" cy="583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2487791" y="4820875"/>
        <a:ext cx="678098" cy="583574"/>
      </dsp:txXfrm>
    </dsp:sp>
    <dsp:sp modelId="{3AAE3AF5-62BA-46E0-B2AE-5C3F51A2D5BB}">
      <dsp:nvSpPr>
        <dsp:cNvPr id="0" name=""/>
        <dsp:cNvSpPr/>
      </dsp:nvSpPr>
      <dsp:spPr>
        <a:xfrm>
          <a:off x="2456009" y="5572276"/>
          <a:ext cx="678098" cy="55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الأمن الإلكتروني والسيبراني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2456009" y="5572276"/>
        <a:ext cx="678098" cy="553541"/>
      </dsp:txXfrm>
    </dsp:sp>
    <dsp:sp modelId="{8BCE74E7-E391-4B11-9E94-6E9B9CAFD449}">
      <dsp:nvSpPr>
        <dsp:cNvPr id="0" name=""/>
        <dsp:cNvSpPr/>
      </dsp:nvSpPr>
      <dsp:spPr>
        <a:xfrm>
          <a:off x="3212036" y="1683206"/>
          <a:ext cx="743677" cy="4113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جنوب شرق آسيا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3212036" y="1683206"/>
        <a:ext cx="743677" cy="411300"/>
      </dsp:txXfrm>
    </dsp:sp>
    <dsp:sp modelId="{CE80D76F-D7F0-4732-BBE2-40F26F10C635}">
      <dsp:nvSpPr>
        <dsp:cNvPr id="0" name=""/>
        <dsp:cNvSpPr/>
      </dsp:nvSpPr>
      <dsp:spPr>
        <a:xfrm>
          <a:off x="3391676" y="2230625"/>
          <a:ext cx="704469" cy="675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قيادة القوات البرية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3391676" y="2230625"/>
        <a:ext cx="704469" cy="675694"/>
      </dsp:txXfrm>
    </dsp:sp>
    <dsp:sp modelId="{BEE86C4F-BCF4-41EE-AB53-ABF01CC6F92B}">
      <dsp:nvSpPr>
        <dsp:cNvPr id="0" name=""/>
        <dsp:cNvSpPr/>
      </dsp:nvSpPr>
      <dsp:spPr>
        <a:xfrm>
          <a:off x="3397955" y="3055002"/>
          <a:ext cx="678098" cy="441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3397955" y="3055002"/>
        <a:ext cx="678098" cy="441889"/>
      </dsp:txXfrm>
    </dsp:sp>
    <dsp:sp modelId="{7B4887E4-62A4-4AF8-A0F5-2C45ECF74B95}">
      <dsp:nvSpPr>
        <dsp:cNvPr id="0" name=""/>
        <dsp:cNvSpPr/>
      </dsp:nvSpPr>
      <dsp:spPr>
        <a:xfrm>
          <a:off x="3397955" y="3639293"/>
          <a:ext cx="678098" cy="698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قيادة القوات الجوية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3397955" y="3639293"/>
        <a:ext cx="678098" cy="698593"/>
      </dsp:txXfrm>
    </dsp:sp>
    <dsp:sp modelId="{2864627D-9D9F-4EA9-B2C0-2F359A1E5AEB}">
      <dsp:nvSpPr>
        <dsp:cNvPr id="0" name=""/>
        <dsp:cNvSpPr/>
      </dsp:nvSpPr>
      <dsp:spPr>
        <a:xfrm>
          <a:off x="3397955" y="4480287"/>
          <a:ext cx="709344" cy="62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 الدفاع الجوي والصواريخ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just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3397955" y="4480287"/>
        <a:ext cx="709344" cy="627200"/>
      </dsp:txXfrm>
    </dsp:sp>
    <dsp:sp modelId="{E4A70C69-588F-4665-9F8D-3A9B15F01754}">
      <dsp:nvSpPr>
        <dsp:cNvPr id="0" name=""/>
        <dsp:cNvSpPr/>
      </dsp:nvSpPr>
      <dsp:spPr>
        <a:xfrm>
          <a:off x="3397955" y="5249888"/>
          <a:ext cx="678098" cy="463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3397955" y="5249888"/>
        <a:ext cx="678098" cy="463225"/>
      </dsp:txXfrm>
    </dsp:sp>
    <dsp:sp modelId="{E5680362-98B2-492B-BC71-ABE9713BF9A9}">
      <dsp:nvSpPr>
        <dsp:cNvPr id="0" name=""/>
        <dsp:cNvSpPr/>
      </dsp:nvSpPr>
      <dsp:spPr>
        <a:xfrm>
          <a:off x="4098114" y="1683206"/>
          <a:ext cx="770916" cy="4206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أفريقيا الشمالية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4098114" y="1683206"/>
        <a:ext cx="770916" cy="420607"/>
      </dsp:txXfrm>
    </dsp:sp>
    <dsp:sp modelId="{FF7F6A21-B8E4-4DCE-BA2D-38E440AC4033}">
      <dsp:nvSpPr>
        <dsp:cNvPr id="0" name=""/>
        <dsp:cNvSpPr/>
      </dsp:nvSpPr>
      <dsp:spPr>
        <a:xfrm>
          <a:off x="4290843" y="2232778"/>
          <a:ext cx="680722" cy="525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ثلاثة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4290843" y="2232778"/>
        <a:ext cx="680722" cy="525590"/>
      </dsp:txXfrm>
    </dsp:sp>
    <dsp:sp modelId="{3E3FCC43-9E43-4627-8C2A-FBFCB8F279A5}">
      <dsp:nvSpPr>
        <dsp:cNvPr id="0" name=""/>
        <dsp:cNvSpPr/>
      </dsp:nvSpPr>
      <dsp:spPr>
        <a:xfrm>
          <a:off x="4290843" y="2914205"/>
          <a:ext cx="740178" cy="418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4290843" y="2914205"/>
        <a:ext cx="740178" cy="418559"/>
      </dsp:txXfrm>
    </dsp:sp>
    <dsp:sp modelId="{36D89E07-9849-4D0B-BA32-F10274ABD87A}">
      <dsp:nvSpPr>
        <dsp:cNvPr id="0" name=""/>
        <dsp:cNvSpPr/>
      </dsp:nvSpPr>
      <dsp:spPr>
        <a:xfrm>
          <a:off x="4290843" y="3475166"/>
          <a:ext cx="678098" cy="6967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4290843" y="3475166"/>
        <a:ext cx="678098" cy="696742"/>
      </dsp:txXfrm>
    </dsp:sp>
    <dsp:sp modelId="{E6E30802-047C-4925-B1F5-E3EA82056EE8}">
      <dsp:nvSpPr>
        <dsp:cNvPr id="0" name=""/>
        <dsp:cNvSpPr/>
      </dsp:nvSpPr>
      <dsp:spPr>
        <a:xfrm>
          <a:off x="4290843" y="4314309"/>
          <a:ext cx="762243" cy="613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4290843" y="4314309"/>
        <a:ext cx="762243" cy="613912"/>
      </dsp:txXfrm>
    </dsp:sp>
    <dsp:sp modelId="{AF8F1115-9323-4F8C-B625-A937AE154A84}">
      <dsp:nvSpPr>
        <dsp:cNvPr id="0" name=""/>
        <dsp:cNvSpPr/>
      </dsp:nvSpPr>
      <dsp:spPr>
        <a:xfrm>
          <a:off x="4290843" y="5070622"/>
          <a:ext cx="678098" cy="6997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4290843" y="5070622"/>
        <a:ext cx="678098" cy="699712"/>
      </dsp:txXfrm>
    </dsp:sp>
    <dsp:sp modelId="{B514B519-898C-4027-863C-7B85665485AE}">
      <dsp:nvSpPr>
        <dsp:cNvPr id="0" name=""/>
        <dsp:cNvSpPr/>
      </dsp:nvSpPr>
      <dsp:spPr>
        <a:xfrm>
          <a:off x="5011431" y="1678507"/>
          <a:ext cx="835105" cy="4438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شرق أفريقيا (فدرالية الدول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 الإسلامية)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5011431" y="1678507"/>
        <a:ext cx="835105" cy="443815"/>
      </dsp:txXfrm>
    </dsp:sp>
    <dsp:sp modelId="{5F53A5ED-D9C6-4516-BFD8-6458ED89844B}">
      <dsp:nvSpPr>
        <dsp:cNvPr id="0" name=""/>
        <dsp:cNvSpPr/>
      </dsp:nvSpPr>
      <dsp:spPr>
        <a:xfrm>
          <a:off x="5233457" y="2255989"/>
          <a:ext cx="697756" cy="6410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 dirty="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5233457" y="2255989"/>
        <a:ext cx="697756" cy="641046"/>
      </dsp:txXfrm>
    </dsp:sp>
    <dsp:sp modelId="{675118C3-9F41-4E2C-A75C-139B1D2DDA80}">
      <dsp:nvSpPr>
        <dsp:cNvPr id="0" name=""/>
        <dsp:cNvSpPr/>
      </dsp:nvSpPr>
      <dsp:spPr>
        <a:xfrm>
          <a:off x="5220207" y="3052870"/>
          <a:ext cx="678098" cy="4654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5220207" y="3052870"/>
        <a:ext cx="678098" cy="465402"/>
      </dsp:txXfrm>
    </dsp:sp>
    <dsp:sp modelId="{76ACD0B5-4B31-4259-AB9E-0801EBFE9E6A}">
      <dsp:nvSpPr>
        <dsp:cNvPr id="0" name=""/>
        <dsp:cNvSpPr/>
      </dsp:nvSpPr>
      <dsp:spPr>
        <a:xfrm>
          <a:off x="5220207" y="3660673"/>
          <a:ext cx="678098" cy="725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5220207" y="3660673"/>
        <a:ext cx="678098" cy="725975"/>
      </dsp:txXfrm>
    </dsp:sp>
    <dsp:sp modelId="{76963EDF-4BD4-4EE5-866F-4B1132A02751}">
      <dsp:nvSpPr>
        <dsp:cNvPr id="0" name=""/>
        <dsp:cNvSpPr/>
      </dsp:nvSpPr>
      <dsp:spPr>
        <a:xfrm>
          <a:off x="5220207" y="4529049"/>
          <a:ext cx="775900" cy="616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5220207" y="4529049"/>
        <a:ext cx="775900" cy="616001"/>
      </dsp:txXfrm>
    </dsp:sp>
    <dsp:sp modelId="{CDBB1C22-6EA5-4CAC-B181-EED2F286B551}">
      <dsp:nvSpPr>
        <dsp:cNvPr id="0" name=""/>
        <dsp:cNvSpPr/>
      </dsp:nvSpPr>
      <dsp:spPr>
        <a:xfrm>
          <a:off x="5220207" y="5287451"/>
          <a:ext cx="678098" cy="684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5220207" y="5287451"/>
        <a:ext cx="678098" cy="684960"/>
      </dsp:txXfrm>
    </dsp:sp>
    <dsp:sp modelId="{70D93815-49CD-410B-BCA8-CFA3D4D033F7}">
      <dsp:nvSpPr>
        <dsp:cNvPr id="0" name=""/>
        <dsp:cNvSpPr/>
      </dsp:nvSpPr>
      <dsp:spPr>
        <a:xfrm>
          <a:off x="5988936" y="1683206"/>
          <a:ext cx="741269" cy="4626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أميركا الجنوبية - شمال غرب أفريقيا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5988936" y="1683206"/>
        <a:ext cx="741269" cy="462635"/>
      </dsp:txXfrm>
    </dsp:sp>
    <dsp:sp modelId="{39D67267-DECA-4216-8653-D2D41C53F278}">
      <dsp:nvSpPr>
        <dsp:cNvPr id="0" name=""/>
        <dsp:cNvSpPr/>
      </dsp:nvSpPr>
      <dsp:spPr>
        <a:xfrm>
          <a:off x="6200211" y="2242820"/>
          <a:ext cx="710728" cy="6364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خمسة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6200211" y="2242820"/>
        <a:ext cx="710728" cy="636496"/>
      </dsp:txXfrm>
    </dsp:sp>
    <dsp:sp modelId="{F14AE1A2-5CDF-421D-8052-8A7D81274196}">
      <dsp:nvSpPr>
        <dsp:cNvPr id="0" name=""/>
        <dsp:cNvSpPr/>
      </dsp:nvSpPr>
      <dsp:spPr>
        <a:xfrm>
          <a:off x="6174254" y="3017382"/>
          <a:ext cx="678098" cy="7858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أسطول المحيط الأطلسي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المضائق</a:t>
          </a:r>
        </a:p>
      </dsp:txBody>
      <dsp:txXfrm>
        <a:off x="6174254" y="3017382"/>
        <a:ext cx="678098" cy="785864"/>
      </dsp:txXfrm>
    </dsp:sp>
    <dsp:sp modelId="{19F9521A-9743-45A8-A7F5-FC23AC8E4DB1}">
      <dsp:nvSpPr>
        <dsp:cNvPr id="0" name=""/>
        <dsp:cNvSpPr/>
      </dsp:nvSpPr>
      <dsp:spPr>
        <a:xfrm>
          <a:off x="6174254" y="3902113"/>
          <a:ext cx="678098" cy="686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6174254" y="3902113"/>
        <a:ext cx="678098" cy="686682"/>
      </dsp:txXfrm>
    </dsp:sp>
    <dsp:sp modelId="{78BE6CB4-135A-4B9F-B6D6-A8709DFB2615}">
      <dsp:nvSpPr>
        <dsp:cNvPr id="0" name=""/>
        <dsp:cNvSpPr/>
      </dsp:nvSpPr>
      <dsp:spPr>
        <a:xfrm>
          <a:off x="6174254" y="4706317"/>
          <a:ext cx="678098" cy="5941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6174254" y="4706317"/>
        <a:ext cx="678098" cy="594153"/>
      </dsp:txXfrm>
    </dsp:sp>
    <dsp:sp modelId="{BB45D976-5486-4AE8-8560-B68765614DF4}">
      <dsp:nvSpPr>
        <dsp:cNvPr id="0" name=""/>
        <dsp:cNvSpPr/>
      </dsp:nvSpPr>
      <dsp:spPr>
        <a:xfrm>
          <a:off x="6161817" y="5393112"/>
          <a:ext cx="678172" cy="674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6161817" y="5393112"/>
        <a:ext cx="678172" cy="674009"/>
      </dsp:txXfrm>
    </dsp:sp>
    <dsp:sp modelId="{237BF868-1029-465D-A9C0-C10E5A23550D}">
      <dsp:nvSpPr>
        <dsp:cNvPr id="0" name=""/>
        <dsp:cNvSpPr/>
      </dsp:nvSpPr>
      <dsp:spPr>
        <a:xfrm>
          <a:off x="6872607" y="1683206"/>
          <a:ext cx="759585" cy="4407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في جنوب غرب أفريقيا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6872607" y="1683206"/>
        <a:ext cx="759585" cy="440784"/>
      </dsp:txXfrm>
    </dsp:sp>
    <dsp:sp modelId="{359CB785-264A-4887-A0AA-FCD6B43F803A}">
      <dsp:nvSpPr>
        <dsp:cNvPr id="0" name=""/>
        <dsp:cNvSpPr/>
      </dsp:nvSpPr>
      <dsp:spPr>
        <a:xfrm>
          <a:off x="7062503" y="2220013"/>
          <a:ext cx="765579" cy="568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ثلاثة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الوحدات التكتيكية</a:t>
          </a:r>
        </a:p>
      </dsp:txBody>
      <dsp:txXfrm>
        <a:off x="7062503" y="2220013"/>
        <a:ext cx="765579" cy="568473"/>
      </dsp:txXfrm>
    </dsp:sp>
    <dsp:sp modelId="{E69CA656-C486-4744-B4BD-349517186B92}">
      <dsp:nvSpPr>
        <dsp:cNvPr id="0" name=""/>
        <dsp:cNvSpPr/>
      </dsp:nvSpPr>
      <dsp:spPr>
        <a:xfrm>
          <a:off x="7062503" y="2917633"/>
          <a:ext cx="757605" cy="4566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7062503" y="2917633"/>
        <a:ext cx="757605" cy="456631"/>
      </dsp:txXfrm>
    </dsp:sp>
    <dsp:sp modelId="{C4EFC044-01B2-412D-812C-B0F051E122D5}">
      <dsp:nvSpPr>
        <dsp:cNvPr id="0" name=""/>
        <dsp:cNvSpPr/>
      </dsp:nvSpPr>
      <dsp:spPr>
        <a:xfrm>
          <a:off x="7049253" y="3490165"/>
          <a:ext cx="840394" cy="7365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القواعد والميادين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التدريب</a:t>
          </a:r>
        </a:p>
      </dsp:txBody>
      <dsp:txXfrm>
        <a:off x="7049253" y="3490165"/>
        <a:ext cx="840394" cy="736587"/>
      </dsp:txXfrm>
    </dsp:sp>
    <dsp:sp modelId="{BFD10FB1-D2A9-4937-8730-F52ED4541BC7}">
      <dsp:nvSpPr>
        <dsp:cNvPr id="0" name=""/>
        <dsp:cNvSpPr/>
      </dsp:nvSpPr>
      <dsp:spPr>
        <a:xfrm>
          <a:off x="7055878" y="4342650"/>
          <a:ext cx="822634" cy="6570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7055878" y="4342650"/>
        <a:ext cx="822634" cy="657090"/>
      </dsp:txXfrm>
    </dsp:sp>
    <dsp:sp modelId="{CBA8AB39-A1D3-4F4E-B0A5-B7E51C1CF7FF}">
      <dsp:nvSpPr>
        <dsp:cNvPr id="0" name=""/>
        <dsp:cNvSpPr/>
      </dsp:nvSpPr>
      <dsp:spPr>
        <a:xfrm>
          <a:off x="7075753" y="5109016"/>
          <a:ext cx="801600" cy="626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7075753" y="5109016"/>
        <a:ext cx="801600" cy="626298"/>
      </dsp:txXfrm>
    </dsp:sp>
    <dsp:sp modelId="{CE3C74E3-3A28-4F7B-B851-089A2959FB8E}">
      <dsp:nvSpPr>
        <dsp:cNvPr id="0" name=""/>
        <dsp:cNvSpPr/>
      </dsp:nvSpPr>
      <dsp:spPr>
        <a:xfrm>
          <a:off x="7824223" y="1683206"/>
          <a:ext cx="884301" cy="413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فدرالية الدول الإسلامية أوروبا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قائد العمليات</a:t>
          </a:r>
        </a:p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المشتركة</a:t>
          </a:r>
        </a:p>
      </dsp:txBody>
      <dsp:txXfrm>
        <a:off x="7824223" y="1683206"/>
        <a:ext cx="884301" cy="413809"/>
      </dsp:txXfrm>
    </dsp:sp>
    <dsp:sp modelId="{981D9145-B881-410B-AB83-3EF2D6216F26}">
      <dsp:nvSpPr>
        <dsp:cNvPr id="0" name=""/>
        <dsp:cNvSpPr/>
      </dsp:nvSpPr>
      <dsp:spPr>
        <a:xfrm>
          <a:off x="8045298" y="2239416"/>
          <a:ext cx="851949" cy="6125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البرية: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قائد فيلق عدد أربعة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قيادات الوحدات التكتيكية</a:t>
          </a:r>
        </a:p>
      </dsp:txBody>
      <dsp:txXfrm>
        <a:off x="8045298" y="2239416"/>
        <a:ext cx="851949" cy="612505"/>
      </dsp:txXfrm>
    </dsp:sp>
    <dsp:sp modelId="{17CC5EEA-D327-4549-BD0E-3DFAF7814E33}">
      <dsp:nvSpPr>
        <dsp:cNvPr id="0" name=""/>
        <dsp:cNvSpPr/>
      </dsp:nvSpPr>
      <dsp:spPr>
        <a:xfrm>
          <a:off x="8045298" y="2994323"/>
          <a:ext cx="774015" cy="393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القوات البحرية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قيادة القواعد والموانئ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</dsp:txBody>
      <dsp:txXfrm>
        <a:off x="8045298" y="2994323"/>
        <a:ext cx="774015" cy="393202"/>
      </dsp:txXfrm>
    </dsp:sp>
    <dsp:sp modelId="{7A0145AE-ABEB-45BA-A5DD-D3B05A1CE7AC}">
      <dsp:nvSpPr>
        <dsp:cNvPr id="0" name=""/>
        <dsp:cNvSpPr/>
      </dsp:nvSpPr>
      <dsp:spPr>
        <a:xfrm>
          <a:off x="8045298" y="3529925"/>
          <a:ext cx="878455" cy="7498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قيادة القوات</a:t>
          </a:r>
          <a:r>
            <a:rPr lang="tr-TR" sz="500" b="1" kern="1200">
              <a:latin typeface="Times New Roman" pitchFamily="18" charset="0"/>
              <a:cs typeface="Arial" pitchFamily="18" charset="0"/>
            </a:rPr>
            <a:t> </a:t>
          </a:r>
        </a:p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الجوية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الاستراتيجية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القوات الجوية التكتيكية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قيادات القواعد والميادين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8045298" y="3529925"/>
        <a:ext cx="878455" cy="749847"/>
      </dsp:txXfrm>
    </dsp:sp>
    <dsp:sp modelId="{96EBB8A0-B5A4-4277-AB98-908776B3D246}">
      <dsp:nvSpPr>
        <dsp:cNvPr id="0" name=""/>
        <dsp:cNvSpPr/>
      </dsp:nvSpPr>
      <dsp:spPr>
        <a:xfrm>
          <a:off x="8045298" y="4428799"/>
          <a:ext cx="925373" cy="6674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قاعدة الرادار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الدفاع الجوي والصواريخ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8045298" y="4428799"/>
        <a:ext cx="925373" cy="667458"/>
      </dsp:txXfrm>
    </dsp:sp>
    <dsp:sp modelId="{5E8DE7A4-4B31-4BA4-97D9-535C20B14998}">
      <dsp:nvSpPr>
        <dsp:cNvPr id="0" name=""/>
        <dsp:cNvSpPr/>
      </dsp:nvSpPr>
      <dsp:spPr>
        <a:xfrm>
          <a:off x="8045298" y="5232033"/>
          <a:ext cx="876875" cy="6537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مرتبطة بقيادة قوات الأمن الإلكتروني والسيبراني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الأمن السيبراني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الحرب الإلكتروني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الدعم اللوجيستي</a:t>
          </a:r>
        </a:p>
        <a:p>
          <a:pPr marL="0" lvl="0" indent="0" algn="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" b="1" kern="1200">
              <a:latin typeface="Times New Roman" pitchFamily="18" charset="0"/>
              <a:cs typeface="Arial" pitchFamily="18" charset="0"/>
            </a:rPr>
            <a:t>- قيادة التدريب</a:t>
          </a:r>
        </a:p>
      </dsp:txBody>
      <dsp:txXfrm>
        <a:off x="8045298" y="5232033"/>
        <a:ext cx="876875" cy="653747"/>
      </dsp:txXfrm>
    </dsp:sp>
    <dsp:sp modelId="{87E6FD92-629F-4063-BF33-5A1295F2E623}">
      <dsp:nvSpPr>
        <dsp:cNvPr id="0" name=""/>
        <dsp:cNvSpPr/>
      </dsp:nvSpPr>
      <dsp:spPr>
        <a:xfrm>
          <a:off x="5068059" y="1199699"/>
          <a:ext cx="975715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latin typeface="Times New Roman" pitchFamily="18" charset="0"/>
              <a:cs typeface="Arial" pitchFamily="18" charset="0"/>
            </a:rPr>
            <a:t> </a:t>
          </a:r>
          <a:r>
            <a:rPr lang="ar-SA" sz="800" b="1" kern="1200" dirty="0">
              <a:latin typeface="Times New Roman" pitchFamily="18" charset="0"/>
              <a:cs typeface="Arial" pitchFamily="18" charset="0"/>
            </a:rPr>
            <a:t>قائد القوات الجوية </a:t>
          </a:r>
        </a:p>
      </dsp:txBody>
      <dsp:txXfrm>
        <a:off x="5068059" y="1199699"/>
        <a:ext cx="975715" cy="339049"/>
      </dsp:txXfrm>
    </dsp:sp>
    <dsp:sp modelId="{ECB271CE-56E8-4684-95AD-237F32BE49A8}">
      <dsp:nvSpPr>
        <dsp:cNvPr id="0" name=""/>
        <dsp:cNvSpPr/>
      </dsp:nvSpPr>
      <dsp:spPr>
        <a:xfrm>
          <a:off x="6186175" y="1207493"/>
          <a:ext cx="79826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latin typeface="Times New Roman" pitchFamily="18" charset="0"/>
              <a:cs typeface="Arial" pitchFamily="18" charset="0"/>
            </a:rPr>
            <a:t>قائد الدفاع الجوي والصواريخ </a:t>
          </a:r>
        </a:p>
      </dsp:txBody>
      <dsp:txXfrm>
        <a:off x="6186175" y="1207493"/>
        <a:ext cx="798264" cy="339049"/>
      </dsp:txXfrm>
    </dsp:sp>
    <dsp:sp modelId="{26DC369A-D76B-49C1-B350-D029FEB04BB5}">
      <dsp:nvSpPr>
        <dsp:cNvPr id="0" name=""/>
        <dsp:cNvSpPr/>
      </dsp:nvSpPr>
      <dsp:spPr>
        <a:xfrm>
          <a:off x="7126839" y="1199699"/>
          <a:ext cx="862073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b="1" kern="1200">
              <a:latin typeface="Times New Roman" pitchFamily="18" charset="0"/>
              <a:cs typeface="Arial" pitchFamily="18" charset="0"/>
            </a:rPr>
            <a:t>قائد الأمن الإلكتروني والسيبراني </a:t>
          </a:r>
        </a:p>
      </dsp:txBody>
      <dsp:txXfrm>
        <a:off x="7126839" y="1199699"/>
        <a:ext cx="862073" cy="33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3A16-E193-4445-B215-4D400ABE4E0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B04B-329D-472B-8D9A-A38BBD06678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06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06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B04B-329D-472B-8D9A-A38BBD066786}" type="slidenum">
              <a:rPr lang="tr-TR" smtClean="0"/>
              <a:pPr/>
              <a:t>16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BE6F-1928-4AE1-BF2D-C90926EB5163}" type="datetimeFigureOut">
              <a:rPr lang="tr-TR" smtClean="0"/>
              <a:pPr/>
              <a:t>22.12.2020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/>
              </a:rPr>
              <a:t>مؤتمر أصّام الدولي الرابع للوحدة الإسلامية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ورقة بحثية</a:t>
            </a:r>
            <a:endParaRPr lang="tr-TR" sz="5400" b="1" dirty="0">
              <a:solidFill>
                <a:srgbClr val="00B050"/>
              </a:solidFill>
              <a:latin typeface="Algerian" pitchFamily="82" charset="0"/>
              <a:cs typeface="Arial"/>
            </a:endParaRPr>
          </a:p>
          <a:p>
            <a:r>
              <a:rPr lang="ar-SA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بعنوان منظومة</a:t>
            </a:r>
            <a:endParaRPr lang="tr-TR" sz="5400" b="1" dirty="0">
              <a:solidFill>
                <a:srgbClr val="00B050"/>
              </a:solidFill>
              <a:latin typeface="Algerian" pitchFamily="82" charset="0"/>
              <a:cs typeface="Arial"/>
            </a:endParaRPr>
          </a:p>
          <a:p>
            <a:r>
              <a:rPr lang="ar-SA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دفاع</a:t>
            </a:r>
            <a:endParaRPr lang="tr-TR" sz="5400" b="1" dirty="0">
              <a:solidFill>
                <a:srgbClr val="00B050"/>
              </a:solidFill>
              <a:latin typeface="Algerian" pitchFamily="82" charset="0"/>
              <a:cs typeface="Arial"/>
            </a:endParaRPr>
          </a:p>
          <a:p>
            <a:r>
              <a:rPr lang="ar-SA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وحدة الدول الإسلامية</a:t>
            </a:r>
            <a:r>
              <a:rPr lang="tr-TR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 </a:t>
            </a:r>
          </a:p>
          <a:p>
            <a:r>
              <a:rPr lang="ar-SA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 آسريقيا</a:t>
            </a:r>
            <a:r>
              <a:rPr lang="tr-TR" sz="5400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103464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000" b="1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لكي تتمكن الدول الإسلامية من الاجتماع تحت إرادة واحدة؛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في البداية؛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يجب تشكيل </a:t>
            </a:r>
            <a:r>
              <a:rPr lang="ar-SA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كونفدرالية الدول الإسلامية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وذلك بتشكيل </a:t>
            </a:r>
            <a:r>
              <a:rPr lang="ar-SA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برلمان الدول الإسلامية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الدائمة المتمثلة بالإرادة المشتركة لـ 60 دولة 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الذين تم تحديدهم بالسلطة 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والقدرات والقوة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 والهيكل وتشريعات وقوانين الدستور.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000" b="1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ar-SA" b="1" dirty="0">
                <a:solidFill>
                  <a:srgbClr val="002060"/>
                </a:solidFill>
                <a:latin typeface="Times New Roman" pitchFamily="18" charset="0"/>
                <a:cs typeface="Arial" pitchFamily="18" charset="0"/>
              </a:rPr>
              <a:t>وبعد ذلك؛</a:t>
            </a:r>
            <a:r>
              <a:rPr lang="tr-TR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يجب تشكيل "برلمانات الدول الإسلامية الإقليمية"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المتمثلة بالإرادة المشتركة للدول الإسلامية القريبة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من بعضها من الناحية الجغرافية والعرقية في حين استمرار أعمال تحديد أسس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ومبادئ وقواعد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العدالة والشؤون الداخلية والسياسة الخارجية والدفاع</a:t>
            </a:r>
            <a:r>
              <a:rPr lang="ar-SA" sz="3600" b="1" dirty="0">
                <a:latin typeface="Times New Roman" pitchFamily="18" charset="0"/>
                <a:cs typeface="Arial" pitchFamily="18" charset="0"/>
              </a:rPr>
              <a:t> التي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هي المهام الأصلية لدول كونفدرالية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الدول الإسلامية.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000" b="1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>
                <a:solidFill>
                  <a:srgbClr val="002060"/>
                </a:solidFill>
                <a:latin typeface="Times New Roman" pitchFamily="18" charset="0"/>
                <a:cs typeface="Arial" pitchFamily="18" charset="0"/>
              </a:rPr>
              <a:t>ومن ثم؛</a:t>
            </a:r>
            <a:r>
              <a:rPr lang="tr-TR" sz="3600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يجب تحويل الإدارات المركزية التابعة "</a:t>
            </a:r>
            <a:r>
              <a:rPr lang="ar-SA" sz="3600" b="1" dirty="0" err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للكونفدراليات</a:t>
            </a:r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الإسلامية الإقليمية" 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إلى كونفدراليات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  <a:r>
              <a:rPr lang="tr-TR" sz="3600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dirty="0">
                <a:latin typeface="Times New Roman" pitchFamily="18" charset="0"/>
                <a:cs typeface="Arial" pitchFamily="18" charset="0"/>
              </a:rPr>
              <a:t>ويجب تضمين  </a:t>
            </a:r>
          </a:p>
          <a:p>
            <a:pPr algn="ctr">
              <a:buNone/>
            </a:pP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ارتباط</a:t>
            </a:r>
            <a:r>
              <a:rPr lang="ar-SA" sz="3600" dirty="0">
                <a:latin typeface="Times New Roman" pitchFamily="18" charset="0"/>
                <a:cs typeface="Arial" pitchFamily="18" charset="0"/>
              </a:rPr>
              <a:t> كل واحدة </a:t>
            </a: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منهم كوحدة كونفدرالية</a:t>
            </a:r>
            <a:r>
              <a:rPr lang="tr-TR" sz="3600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dirty="0">
                <a:latin typeface="Times New Roman" pitchFamily="18" charset="0"/>
                <a:cs typeface="Arial" pitchFamily="18" charset="0"/>
              </a:rPr>
              <a:t>بوحدة </a:t>
            </a:r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الدول الإسلامية</a:t>
            </a:r>
          </a:p>
          <a:p>
            <a:pPr algn="ctr">
              <a:buNone/>
            </a:pPr>
            <a:r>
              <a:rPr lang="ar-SA" sz="4000" b="1" dirty="0">
                <a:latin typeface="Times New Roman" pitchFamily="18" charset="0"/>
                <a:cs typeface="Arial" pitchFamily="18" charset="0"/>
              </a:rPr>
              <a:t> 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12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200" b="1">
                <a:latin typeface="Algerian" panose="04020705040A02060702" pitchFamily="82" charset="0"/>
                <a:cs typeface="Arial"/>
              </a:rPr>
              <a:t>رؤية أصّام خلال مراحل الدول الإسلامية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5192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ar-SA" sz="4500" b="1" u="sng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وفي النهاية؛</a:t>
            </a:r>
          </a:p>
          <a:p>
            <a:pPr marL="0" indent="0">
              <a:buNone/>
            </a:pPr>
            <a:r>
              <a:rPr lang="ar-SA" sz="45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تمثيل الإرادة المركزية المشتركة في "برلمان كونفدرالية الدول الإسلامية"   </a:t>
            </a:r>
          </a:p>
          <a:p>
            <a:pPr marL="0" indent="0">
              <a:buNone/>
            </a:pPr>
            <a:r>
              <a:rPr lang="ar-SA" sz="4500" b="1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والإرادة المشتركة للكيانات الإقليمية</a:t>
            </a:r>
          </a:p>
          <a:p>
            <a:pPr marL="0" indent="0">
              <a:buNone/>
            </a:pPr>
            <a:r>
              <a:rPr lang="tr-TR" sz="4500" b="1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45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في</a:t>
            </a:r>
            <a:r>
              <a:rPr lang="tr-TR" sz="4500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4500" b="1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"البرلمانات الفدرالية الإقليمية للبلدان الإسلامية"؛ </a:t>
            </a:r>
          </a:p>
          <a:p>
            <a:pPr marL="0" indent="0">
              <a:buNone/>
            </a:pPr>
            <a:r>
              <a:rPr lang="ar-SA" sz="4500">
                <a:solidFill>
                  <a:srgbClr val="7030A0"/>
                </a:solidFill>
                <a:latin typeface="Times New Roman" pitchFamily="18" charset="0"/>
                <a:cs typeface="Arial" pitchFamily="18" charset="0"/>
              </a:rPr>
              <a:t>تشكيل</a:t>
            </a:r>
            <a:r>
              <a:rPr lang="tr-TR" sz="4500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4500" b="1">
                <a:latin typeface="Times New Roman" pitchFamily="18" charset="0"/>
                <a:cs typeface="Arial" pitchFamily="18" charset="0"/>
              </a:rPr>
              <a:t>"الهيئات التنفيذية" </a:t>
            </a:r>
            <a:r>
              <a:rPr lang="ar-SA" sz="4500">
                <a:latin typeface="Times New Roman" pitchFamily="18" charset="0"/>
                <a:cs typeface="Arial" pitchFamily="18" charset="0"/>
              </a:rPr>
              <a:t>المرتبطة </a:t>
            </a:r>
            <a:r>
              <a:rPr lang="ar-SA" sz="4500">
                <a:solidFill>
                  <a:srgbClr val="7030A0"/>
                </a:solidFill>
                <a:latin typeface="Times New Roman" pitchFamily="18" charset="0"/>
                <a:cs typeface="Arial" pitchFamily="18" charset="0"/>
              </a:rPr>
              <a:t>بالبرلمانات</a:t>
            </a:r>
            <a:r>
              <a:rPr lang="ar-SA" sz="4500">
                <a:latin typeface="Times New Roman" pitchFamily="18" charset="0"/>
                <a:cs typeface="Arial" pitchFamily="18" charset="0"/>
              </a:rPr>
              <a:t>:</a:t>
            </a:r>
          </a:p>
          <a:p>
            <a:pPr marL="0" indent="0">
              <a:buNone/>
            </a:pPr>
            <a:r>
              <a:rPr lang="ar-SA" sz="45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تأسيس "دواوين العدالة" التي تكون تحت سيطرة هيئات التنفيذ الإقليمية والمركزية</a:t>
            </a:r>
            <a:r>
              <a:rPr lang="tr-TR" sz="45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marL="0" indent="0">
              <a:buNone/>
            </a:pPr>
            <a:r>
              <a:rPr lang="ar-SA" sz="450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وتشكيل</a:t>
            </a:r>
            <a:r>
              <a:rPr lang="ar-SA" sz="45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"قوات التدخل السريع"</a:t>
            </a:r>
            <a:r>
              <a:rPr lang="ar-SA" sz="450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التي ستقوم بتنفيذ القرارات الصادرة من دواوين العدالة؛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1556792"/>
            <a:ext cx="5292725" cy="5301207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90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Algerian" panose="04020705040A02060702" pitchFamily="82" charset="0"/>
                <a:cs typeface="Arial"/>
              </a:rPr>
              <a:t>رؤية أصّام خلال مراحل الدول الإسلامية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211960" cy="5589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ar-SA" sz="2900" b="1" u="sng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وفي النهاية؛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latin typeface="Times New Roman" pitchFamily="18" charset="0"/>
                <a:cs typeface="Arial" pitchFamily="18" charset="0"/>
              </a:rPr>
              <a:t>التنظيم من أجل 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"الجنايات والأمن الداخلي"</a:t>
            </a:r>
            <a:r>
              <a:rPr lang="tr-TR" sz="29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solidFill>
                  <a:srgbClr val="7030A0"/>
                </a:solidFill>
                <a:latin typeface="Times New Roman" pitchFamily="18" charset="0"/>
                <a:cs typeface="Arial" pitchFamily="18" charset="0"/>
              </a:rPr>
              <a:t>تأسيس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"التعاون في إنتاج الصناعات الدفاعية"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7030A0"/>
                </a:solidFill>
                <a:latin typeface="Times New Roman" pitchFamily="18" charset="0"/>
                <a:cs typeface="Arial" pitchFamily="18" charset="0"/>
              </a:rPr>
              <a:t>وتنظيم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" التحالف الدفاعي "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7030A0"/>
                </a:solidFill>
                <a:latin typeface="Times New Roman" pitchFamily="18" charset="0"/>
                <a:cs typeface="Arial" pitchFamily="18" charset="0"/>
              </a:rPr>
              <a:t>من أجل ضمان الأمن الخارجي</a:t>
            </a:r>
            <a:r>
              <a:rPr lang="ar-SA" sz="2900" b="1">
                <a:latin typeface="Times New Roman" pitchFamily="18" charset="0"/>
                <a:cs typeface="Arial" pitchFamily="18" charset="0"/>
              </a:rPr>
              <a:t>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solidFill>
                  <a:srgbClr val="C00000"/>
                </a:solidFill>
                <a:latin typeface="Times New Roman" pitchFamily="18" charset="0"/>
                <a:cs typeface="Arial" pitchFamily="18" charset="0"/>
              </a:rPr>
              <a:t>التنظيم من أجل تحديد وتطبيق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"السياسات الخارجية"</a:t>
            </a:r>
            <a:r>
              <a:rPr lang="ar-SA" sz="2900" b="1">
                <a:latin typeface="Times New Roman" pitchFamily="18" charset="0"/>
                <a:cs typeface="Arial" pitchFamily="18" charset="0"/>
              </a:rPr>
              <a:t>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تشكيل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" التعاون الاقتصادي"</a:t>
            </a:r>
            <a:r>
              <a:rPr lang="ar-SA" sz="2900" b="1">
                <a:latin typeface="Times New Roman" pitchFamily="18" charset="0"/>
                <a:cs typeface="Arial" pitchFamily="18" charset="0"/>
              </a:rPr>
              <a:t>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تشكيل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"النظام القضائي" </a:t>
            </a:r>
            <a:r>
              <a:rPr lang="ar-SA" sz="2900" b="1">
                <a:latin typeface="Times New Roman" pitchFamily="18" charset="0"/>
                <a:cs typeface="Arial" pitchFamily="18" charset="0"/>
              </a:rPr>
              <a:t>الحيادي المتشكل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من " حقوق الإنسان " و"محاكم الجنايات"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من أجل كونفدرالية الدول الإسلامية وفدرالية الدول الإسلامية الإقليمية</a:t>
            </a:r>
            <a:r>
              <a:rPr lang="ar-SA" sz="2900" b="1">
                <a:latin typeface="Times New Roman" pitchFamily="18" charset="0"/>
                <a:cs typeface="Arial" pitchFamily="18" charset="0"/>
              </a:rPr>
              <a:t>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2900" b="1">
                <a:latin typeface="Times New Roman" pitchFamily="18" charset="0"/>
                <a:cs typeface="Arial" pitchFamily="18" charset="0"/>
              </a:rPr>
              <a:t>وبتأسيس كل ما سبق </a:t>
            </a:r>
            <a:r>
              <a:rPr lang="ar-SA" sz="2900" b="1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سيكون قد تحققت</a:t>
            </a:r>
            <a:r>
              <a:rPr lang="tr-TR" sz="2900" b="1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9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"جمهورية آسريقيا لكونفدرالية الدول الإسلامية"</a:t>
            </a:r>
          </a:p>
          <a:p>
            <a:pPr marL="0" indent="0">
              <a:buNone/>
            </a:pPr>
            <a:endParaRPr lang="tr-TR" sz="26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897115" cy="558924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000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464496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SA" sz="2000" b="1" dirty="0">
                <a:latin typeface="Times New Roman" pitchFamily="18" charset="0"/>
                <a:cs typeface="Arial" pitchFamily="18" charset="0"/>
              </a:rPr>
              <a:t>النتيجة؛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Arial" pitchFamily="18" charset="0"/>
              </a:rPr>
              <a:t>ترى أصّام أن الـ 60 دولة إسلامية الموجودة في محور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آسريقيا</a:t>
            </a:r>
            <a:r>
              <a:rPr lang="tr-TR" sz="20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تشكّل تسع فدراليات إقليمية وفقاً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Arial" pitchFamily="18" charset="0"/>
              </a:rPr>
              <a:t>للقرب الجغرافي والعرقي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ودون تغيير في الحدود الوطنية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والهيكل للدولة، وأنه ستجتمع الفدراليات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Arial" pitchFamily="18" charset="0"/>
              </a:rPr>
              <a:t> الإسلامية الإقليمية تلك بتشكيلها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هيكل فدرالي</a:t>
            </a:r>
            <a:r>
              <a:rPr lang="ar-SA" sz="2000" b="1" dirty="0">
                <a:latin typeface="Times New Roman" pitchFamily="18" charset="0"/>
                <a:cs typeface="Arial" pitchFamily="18" charset="0"/>
              </a:rPr>
              <a:t>  </a:t>
            </a:r>
            <a:r>
              <a:rPr lang="tr-TR" sz="20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Arial" pitchFamily="18" charset="0"/>
              </a:rPr>
              <a:t>تحت إرادة واحدة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وبذلك سيكون من الممكن تشكيل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الوحدة الإسلامية.</a:t>
            </a:r>
          </a:p>
        </p:txBody>
      </p:sp>
      <p:pic>
        <p:nvPicPr>
          <p:cNvPr id="5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76464" cy="5112568"/>
          </a:xfrm>
          <a:prstGeom prst="rect">
            <a:avLst/>
          </a:prstGeom>
        </p:spPr>
      </p:pic>
      <p:pic>
        <p:nvPicPr>
          <p:cNvPr id="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8582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000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495800" cy="3993307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5" name="İçerik Yer Tutucusu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571999" cy="4536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316288" cy="4464496"/>
          </a:xfrm>
          <a:prstGeom prst="rect">
            <a:avLst/>
          </a:prstGeom>
        </p:spPr>
      </p:pic>
      <p:pic>
        <p:nvPicPr>
          <p:cNvPr id="7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51520" y="76200"/>
            <a:ext cx="8740080" cy="688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 b="1">
                <a:latin typeface="Algerian" panose="04020705040A02060702" pitchFamily="82" charset="0"/>
                <a:cs typeface="Arial"/>
              </a:rPr>
              <a:t>رؤية أصّام خلال مراحل الدول الإسلامية</a:t>
            </a:r>
          </a:p>
        </p:txBody>
      </p:sp>
      <p:graphicFrame>
        <p:nvGraphicFramePr>
          <p:cNvPr id="10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132946"/>
              </p:ext>
            </p:extLst>
          </p:nvPr>
        </p:nvGraphicFramePr>
        <p:xfrm>
          <a:off x="179512" y="764705"/>
          <a:ext cx="88120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2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ar-SA"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</a:br>
            <a:r>
              <a:rPr lang="ar-SA" sz="4000" b="1">
                <a:solidFill>
                  <a:schemeClr val="tx1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مؤتمر أًصّام الدولي الرابع للوحدة الإسلامية</a:t>
            </a:r>
            <a:br>
              <a:rPr lang="ar-SA" sz="2800" b="1">
                <a:solidFill>
                  <a:schemeClr val="tx1"/>
                </a:solidFill>
                <a:latin typeface="Algerian" panose="04020705040A02060702" pitchFamily="82" charset="0"/>
                <a:cs typeface="Arial" panose="02020603050405020304" pitchFamily="18" charset="0"/>
              </a:rPr>
            </a:br>
            <a:endParaRPr lang="ar-SA" sz="2800" b="1">
              <a:solidFill>
                <a:schemeClr val="tx1"/>
              </a:solidFill>
              <a:latin typeface="Algerian" panose="04020705040A02060702" pitchFamily="82" charset="0"/>
              <a:cs typeface="Arial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845282"/>
              </p:ext>
            </p:extLst>
          </p:nvPr>
        </p:nvGraphicFramePr>
        <p:xfrm>
          <a:off x="168542" y="1340767"/>
          <a:ext cx="8795945" cy="5689394"/>
        </p:xfrm>
        <a:graphic>
          <a:graphicData uri="http://schemas.openxmlformats.org/drawingml/2006/table">
            <a:tbl>
              <a:tblPr rtl="1"/>
              <a:tblGrid>
                <a:gridCol w="19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4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90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ar-SA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القوة التسليحية للدول الإسلامية والقوى العالمية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نوع السلاح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الدول الإسلامية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الولايات المتحدة الأمريكية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الصين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فرنسا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إنكلترا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روسيا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مجلس الأمن التابع للأمم المتحدة</a:t>
                      </a:r>
                      <a:r>
                        <a:rPr lang="tr-TR" sz="18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العالم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35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الإنفاق الدفاعي</a:t>
                      </a:r>
                    </a:p>
                    <a:p>
                      <a:pPr algn="ctr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(مليار)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191.4 مليار دولار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716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224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40.5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47.5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1,070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1,770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05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الدبابات</a:t>
                      </a:r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28.760 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6,287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13,050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21,932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42,006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113,836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العربات المدرعة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84.063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39,223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6,300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4,607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50,049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140,179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337,697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المدافع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26.184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1,856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10,246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261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10,548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23,126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90,866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السفن الحربية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2.577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714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76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352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1,675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9,275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426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الطائرات الحربية</a:t>
                      </a:r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10,986 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13,398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3,187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1,248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811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4,078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22,722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53,725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30"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المروحيات</a:t>
                      </a:r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3,937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5,760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1,004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566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319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1,485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9,134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Arial"/>
                        </a:rPr>
                        <a:t>21,132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8" name="7 Metin Yer Tutucusu"/>
          <p:cNvSpPr>
            <a:spLocks noGrp="1"/>
          </p:cNvSpPr>
          <p:nvPr>
            <p:ph type="body" idx="2"/>
          </p:nvPr>
        </p:nvSpPr>
        <p:spPr>
          <a:xfrm>
            <a:off x="35175" y="5313241"/>
            <a:ext cx="2232569" cy="1484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/>
          </a:p>
          <a:p>
            <a:pPr algn="ctr"/>
            <a:r>
              <a:rPr lang="ar-SA" sz="2000">
                <a:latin typeface="Algerian" pitchFamily="82" charset="0"/>
                <a:cs typeface="Arial"/>
              </a:rPr>
              <a:t>عدنان تانريفردي  </a:t>
            </a:r>
          </a:p>
          <a:p>
            <a:pPr algn="ctr"/>
            <a:r>
              <a:rPr lang="ar-SA" sz="2000">
                <a:latin typeface="Algerian" pitchFamily="82" charset="0"/>
                <a:cs typeface="Arial"/>
              </a:rPr>
              <a:t>12 ديسمبر/كانون الأول 2020</a:t>
            </a:r>
          </a:p>
          <a:p>
            <a:pPr algn="ctr"/>
            <a:endParaRPr lang="tr-TR" sz="2000" dirty="0">
              <a:latin typeface="Algerian" pitchFamily="82" charset="0"/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2267744" y="0"/>
            <a:ext cx="6876256" cy="6858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tr-TR" sz="4500" b="1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ar-SA" sz="4500" b="1" dirty="0">
                <a:latin typeface="Algerian" panose="04020705040A02060702" pitchFamily="82" charset="0"/>
                <a:cs typeface="Arial"/>
              </a:rPr>
              <a:t>خطة العرض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FF0000"/>
                </a:solidFill>
                <a:latin typeface="Algerian" pitchFamily="82" charset="0"/>
                <a:cs typeface="Arial"/>
              </a:rPr>
              <a:t>هدف مؤتمرات أصّام الدولية للوحدة الإسلامية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chemeClr val="tx1"/>
                </a:solidFill>
                <a:latin typeface="Algerian" pitchFamily="82" charset="0"/>
                <a:cs typeface="Arial"/>
              </a:rPr>
              <a:t>الوضع الموجود فيه الدول الإسلامية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002060"/>
                </a:solidFill>
                <a:latin typeface="Algerian" panose="04020705040A02060702" pitchFamily="82" charset="0"/>
                <a:cs typeface="Arial"/>
              </a:rPr>
              <a:t>القوة العسكرية للدول الإسلامية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4000" b="1" dirty="0">
                <a:solidFill>
                  <a:srgbClr val="92D05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المنظومات الدفاعية التصورية من أجل وحدة دول آسريقيا الإسلامية التصورية,</a:t>
            </a:r>
          </a:p>
          <a:p>
            <a:pPr lvl="1">
              <a:buFont typeface="Wingdings" pitchFamily="2" charset="2"/>
              <a:buChar char="v"/>
            </a:pPr>
            <a:r>
              <a:rPr lang="ar-SA" sz="40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هيكل وزارة الدفاع الكونفدرالية التصورية،</a:t>
            </a:r>
          </a:p>
          <a:p>
            <a:pPr lvl="1">
              <a:buFont typeface="Wingdings" pitchFamily="2" charset="2"/>
              <a:buChar char="v"/>
            </a:pPr>
            <a:r>
              <a:rPr lang="tr-TR" sz="40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 </a:t>
            </a:r>
            <a:r>
              <a:rPr lang="ar-SA" sz="4000" b="1" dirty="0">
                <a:solidFill>
                  <a:srgbClr val="00206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قيادات</a:t>
            </a:r>
            <a:r>
              <a:rPr lang="tr-TR" sz="4000" b="1" dirty="0">
                <a:latin typeface="Algerian" panose="04020705040A02060702" pitchFamily="82" charset="0"/>
                <a:cs typeface="Arial" panose="02020603050405020304" pitchFamily="18" charset="0"/>
              </a:rPr>
              <a:t> </a:t>
            </a:r>
            <a:r>
              <a:rPr lang="ar-SA" sz="4000" b="1" dirty="0">
                <a:solidFill>
                  <a:srgbClr val="00206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العمليات المشتركة</a:t>
            </a:r>
            <a:r>
              <a:rPr lang="tr-TR" sz="4000" b="1" dirty="0">
                <a:latin typeface="Algerian" panose="04020705040A02060702" pitchFamily="82" charset="0"/>
                <a:cs typeface="Arial" panose="02020603050405020304" pitchFamily="18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والمنظومات الدفاعية  في الدول القومية</a:t>
            </a:r>
            <a:r>
              <a:rPr lang="tr-TR" sz="4000" b="1" dirty="0">
                <a:latin typeface="Algerian" panose="04020705040A02060702" pitchFamily="82" charset="0"/>
                <a:cs typeface="Arial" panose="02020603050405020304" pitchFamily="18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التصورية،</a:t>
            </a:r>
            <a:endParaRPr lang="ar-SA" sz="4000" b="1" dirty="0">
              <a:latin typeface="Algerian" panose="04020705040A02060702" pitchFamily="82" charset="0"/>
              <a:cs typeface="Arial" panose="02020603050405020304" pitchFamily="18" charset="0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" y="2564904"/>
            <a:ext cx="2096616" cy="20966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000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ar-SA" sz="6000" b="1" dirty="0">
              <a:latin typeface="Times New Roman" pitchFamily="18" charset="0"/>
              <a:cs typeface="Arial" pitchFamily="18" charset="0"/>
            </a:endParaRPr>
          </a:p>
          <a:p>
            <a:pPr algn="ctr">
              <a:buNone/>
            </a:pPr>
            <a:r>
              <a:rPr lang="ar-SA" sz="6000" b="1" dirty="0">
                <a:latin typeface="Times New Roman" pitchFamily="18" charset="0"/>
                <a:cs typeface="Arial" pitchFamily="18" charset="0"/>
              </a:rPr>
              <a:t>التنظيمات الدفاعية لوحدة دول آسريقيا الإسلامية؛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84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b="1">
                <a:solidFill>
                  <a:schemeClr val="tx1"/>
                </a:solidFill>
                <a:latin typeface="Algerian" panose="04020705040A02060702" pitchFamily="82" charset="0"/>
                <a:cs typeface="Arial" panose="02020603050405020304" pitchFamily="18" charset="0"/>
              </a:rPr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45472"/>
              </p:ext>
            </p:extLst>
          </p:nvPr>
        </p:nvGraphicFramePr>
        <p:xfrm>
          <a:off x="176451" y="1360240"/>
          <a:ext cx="8789958" cy="53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8F5D-597F-417B-8E81-1BB63A15C0C3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0" y="1412776"/>
            <a:ext cx="898855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pitchFamily="18" charset="-78"/>
              </a:rPr>
              <a:t>مجالات الأنشطة الأساسية للدولة</a:t>
            </a: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2400" b="1" cap="all">
                <a:latin typeface="Times New Roman" pitchFamily="18" charset="0"/>
                <a:cs typeface="Arial" pitchFamily="18" charset="0"/>
              </a:rPr>
              <a:t>التنظيمات الدفاعية لوحدة دول آسريقيا الإسلامية؛</a:t>
            </a:r>
            <a:br>
              <a:rPr lang="ar-SA" sz="1200" b="1" cap="all"/>
            </a:br>
            <a:endParaRPr lang="ar-SA" sz="1200" b="1" cap="all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014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r-TR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819967905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000" b="1" dirty="0">
                <a:latin typeface="Algerian" panose="04020705040A02060702" pitchFamily="82" charset="0"/>
                <a:cs typeface="Arial" panose="02020603050405020304" pitchFamily="18" charset="0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أعضاء مجلس أمن الكونفدرالية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رئيس جمهورية الكونفدرالية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نائب رئيس جمهورية الكونفدرالية،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رئيس جمهورية الفدراليات الإقليمية التسع،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وزير العدال،</a:t>
            </a:r>
            <a:endParaRPr lang="tr-TR" b="1" dirty="0">
              <a:latin typeface="Times New Roman" pitchFamily="18" charset="0"/>
              <a:cs typeface="Arial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وزير الدفاع،</a:t>
            </a:r>
            <a:endParaRPr lang="tr-TR" b="1" dirty="0">
              <a:latin typeface="Times New Roman" pitchFamily="18" charset="0"/>
              <a:cs typeface="Arial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وزير الداخلية،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وزير الخارجية،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رئيس الأركان العامة،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قادة القوات البرية والبحرية والجوية،</a:t>
            </a:r>
          </a:p>
          <a:p>
            <a:pPr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قادات القوات المشتركة للفدرالية الإقليمية التسع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.</a:t>
            </a:r>
            <a:endParaRPr lang="ar-SA" b="1" dirty="0">
              <a:latin typeface="Times New Roman" pitchFamily="18" charset="0"/>
              <a:cs typeface="Arial" pitchFamily="18" charset="0"/>
            </a:endParaRP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600" b="1">
                <a:latin typeface="Algerian" panose="04020705040A02060702" pitchFamily="82" charset="0"/>
                <a:cs typeface="Arial" panose="02020603050405020304" pitchFamily="18" charset="0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نظراً لتمركز قيادات العمليات المشتركة </a:t>
            </a:r>
          </a:p>
          <a:p>
            <a:pPr algn="ctr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في مركز الدول الوطنية وإعطائهم السيطرة في العمليات؛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كعنصر محارب والدعم القتالي من المعتقد أنه يجب تشكيل؛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34 فيلق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في القوات البرية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في القوات البحرية: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أربعة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بحرية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وخمسة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أساطيل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وستة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 مضائق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،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في القوات الجوية؛ 9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استراتيجية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و9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تكتيكية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مع 9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 صواريخ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في قيادة الدفاع الجوي 9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قيادات قاعدة رادار 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و 9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 دفاع جوي وصاروخي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،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في قيادة الأمن السيبراني والإلكتروني؛ 9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قيادات أمن إلكتروني</a:t>
            </a:r>
            <a:r>
              <a:rPr lang="ar-SA" sz="2400" b="1" dirty="0">
                <a:latin typeface="Times New Roman" pitchFamily="18" charset="0"/>
                <a:cs typeface="Arial" pitchFamily="18" charset="0"/>
              </a:rPr>
              <a:t> و 9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 حرب إلكترونية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000" b="1" dirty="0">
                <a:latin typeface="Algerian" panose="04020705040A02060702" pitchFamily="82" charset="0"/>
                <a:cs typeface="Arial" panose="02020603050405020304" pitchFamily="18" charset="0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tr-TR" b="1" dirty="0">
                <a:latin typeface="Times New Roman" pitchFamily="18" charset="0"/>
                <a:cs typeface="Arial" pitchFamily="18" charset="0"/>
              </a:rPr>
              <a:t>.B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 كعنصر دعم الخدمة القتالية؛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9 قيادات دعم لوجستي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 لكل من قيادات الدفاع البري والبحري والجوي والدفاع الجوي والصاروخي وقيادات القوة الإلكترونية </a:t>
            </a:r>
            <a:r>
              <a:rPr lang="ar-SA" b="1" dirty="0" err="1">
                <a:latin typeface="Times New Roman" pitchFamily="18" charset="0"/>
                <a:cs typeface="Arial" pitchFamily="18" charset="0"/>
              </a:rPr>
              <a:t>والسيبرانية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.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9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قيادات تدريب لكل من قيادات القوة ما عدا القوات البحرية و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4 قيادات تدريب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 للقوات البحرية،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9 قيادات قواعد وموانئ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 في قيادة القوات البحرية و 9 </a:t>
            </a:r>
            <a:r>
              <a:rPr lang="ar-SA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قيادات قواعد وميادين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 في قيادة القوات الجوية.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476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ar-SA" sz="1800">
                <a:latin typeface="Times New Roman" pitchFamily="18" charset="0"/>
                <a:cs typeface="Arial" pitchFamily="18" charset="0"/>
              </a:rPr>
            </a:br>
            <a:r>
              <a:rPr lang="ar-SA" sz="1800" b="1">
                <a:latin typeface="Times New Roman" pitchFamily="18" charset="0"/>
                <a:cs typeface="Arial" pitchFamily="18" charset="0"/>
              </a:rPr>
              <a:t>المخطط التنظيمي لكونفدرالية الدول الإسلامية آسريقيا</a:t>
            </a:r>
            <a:r>
              <a:rPr lang="tr-TR" sz="1800" b="1">
                <a:latin typeface="Times New Roman" pitchFamily="18" charset="0"/>
                <a:cs typeface="Arial" pitchFamily="18" charset="0"/>
              </a:rPr>
              <a:t> </a:t>
            </a:r>
            <a:br>
              <a:rPr lang="ar-SA" sz="1600"/>
            </a:br>
            <a:endParaRPr lang="ar-SA" sz="160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79512" y="620688"/>
            <a:ext cx="8568952" cy="5976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260892"/>
              </p:ext>
            </p:extLst>
          </p:nvPr>
        </p:nvGraphicFramePr>
        <p:xfrm>
          <a:off x="-1" y="620688"/>
          <a:ext cx="9144001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32048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ar-SA" sz="2000" b="1">
                <a:latin typeface="Times New Roman" pitchFamily="18" charset="0"/>
                <a:ea typeface="Calibri" pitchFamily="34" charset="0"/>
                <a:cs typeface="Arial" pitchFamily="18" charset="0"/>
              </a:rPr>
              <a:t>القوات والمؤسسات والوحدات المرتبطة بقيادة </a:t>
            </a: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56670"/>
              </p:ext>
            </p:extLst>
          </p:nvPr>
        </p:nvGraphicFramePr>
        <p:xfrm>
          <a:off x="179516" y="1196751"/>
          <a:ext cx="8784970" cy="5544615"/>
        </p:xfrm>
        <a:graphic>
          <a:graphicData uri="http://schemas.openxmlformats.org/drawingml/2006/table">
            <a:tbl>
              <a:tblPr rtl="1"/>
              <a:tblGrid>
                <a:gridCol w="109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2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26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العمليات المشتركة 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في المناطق الفيدرالية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II.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III.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IV</a:t>
                      </a:r>
                      <a:r>
                        <a:rPr lang="tr-TR" sz="1100" b="1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V.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VI.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VII</a:t>
                      </a:r>
                      <a:r>
                        <a:rPr lang="tr-TR" sz="1100" b="1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VIII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Times New Roman"/>
                          <a:ea typeface="Times New Roman"/>
                          <a:cs typeface="Arial"/>
                        </a:rPr>
                        <a:t>IX.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المنطقة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Times New Roman"/>
                          <a:ea typeface="Times New Roman"/>
                          <a:cs typeface="Arial"/>
                        </a:rPr>
                        <a:t>جدول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67">
                <a:tc row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قيادة القوات البرية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 قيادة فيلق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التدريب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الدعم اللوجيستي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قيادة الوحدات التكتيكية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667">
                <a:tc rowSpan="6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قيادة القوات البحرية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البحرية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قيادة الأسطول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القواعد والموانئ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المضائق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الدعم اللوجيستي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التدريب البحري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667">
                <a:tc rowSpan="6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قيادة القوات الجوية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قيادة القوات الجوية الاستراتيجية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قيادة الصواريخ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قيادة القوات الجوية التكتيكية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الدعم اللوجيستي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القواعد والميادين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التدريب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667">
                <a:tc row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قيادة القوات</a:t>
                      </a:r>
                      <a:r>
                        <a:rPr lang="tr-TR" sz="120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الجوية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- قيادة قاعدة الرادار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الدفاع الجوي والصواريخ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الدعم اللوجيستي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التدريب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667">
                <a:tc row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قيادة قوات</a:t>
                      </a:r>
                      <a:r>
                        <a:rPr lang="tr-TR" sz="120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1200" b="1">
                          <a:latin typeface="Times New Roman"/>
                          <a:ea typeface="Times New Roman"/>
                          <a:cs typeface="Arial"/>
                        </a:rPr>
                        <a:t>الأمن</a:t>
                      </a:r>
                      <a:r>
                        <a:rPr lang="tr-TR" sz="120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200" b="1" baseline="0">
                          <a:latin typeface="Times New Roman"/>
                          <a:ea typeface="Times New Roman"/>
                          <a:cs typeface="Arial"/>
                        </a:rPr>
                        <a:t>الإلكتروني والسيبراني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الأمن السيبراني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الحرب الإلكتروني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الدعم اللوجيستي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6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ar-SA" sz="900" b="1">
                          <a:latin typeface="Times New Roman"/>
                          <a:ea typeface="Times New Roman"/>
                          <a:cs typeface="Arial"/>
                        </a:rPr>
                        <a:t>قيادة التدريب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20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35029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lang="ar-SA" sz="11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مرتبطة بقيادة القوات البرية:</a:t>
                      </a:r>
                      <a:endParaRPr lang="tr-TR" sz="1100" b="1" u="sng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فيلق عدد واحد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وقيادة التدريب البري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الدعم اللوجيستي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وقيادة وحدات تكتيكية في مستوى فرقة ولواء.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ar-SA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مرتبطة بقيادة القوات البحرية؛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قيادات المضائق عدد 3 (هرمز - باب المندب - قناة السويس)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قوات القواعد والموانئ البحرية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وقيادة الدعم اللوجيستي البحري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tr-TR" sz="11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ar-SA" sz="11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مرتبطة بقيادة القوات الجوية؛</a:t>
                      </a:r>
                      <a:endParaRPr lang="tr-TR" sz="1100" b="1" u="sng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القوات الجوية الاستراتيجية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الصواريخ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القوات الجوية التكتيكية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وقيادة الدعم اللوجيستي الجوية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قوات القواعد والميادين الجوية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التدريب الجوي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مرتبطة بقيادة قوات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ar-SA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الدفاع الجوي وصواريخ الدفاع</a:t>
                      </a:r>
                      <a:r>
                        <a:rPr lang="ar-S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؛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قيادات قواعد الرادار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الدفاع الجوي والصواريخ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الدعم اللوجيستي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التدريب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E.  </a:t>
                      </a:r>
                      <a:r>
                        <a:rPr lang="ar-SA" sz="11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مرتبطة بقيادة قوات الأمن الإلكتروني </a:t>
                      </a:r>
                      <a:r>
                        <a:rPr lang="ar-SA" sz="1100" b="1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والسيبراني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الأمن السيبراني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الحرب الإلكتروني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الدعم اللوجيستي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"/>
                        <a:tabLst>
                          <a:tab pos="457200" algn="l"/>
                        </a:tabLst>
                      </a:pPr>
                      <a:r>
                        <a:rPr lang="ar-S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قيادة التدريب</a:t>
                      </a:r>
                      <a:endParaRPr lang="tr-T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 dirty="0">
                <a:latin typeface="Times New Roman" pitchFamily="18" charset="0"/>
                <a:cs typeface="Arial" pitchFamily="18" charset="0"/>
              </a:rPr>
              <a:t>فدرالية الدول الإسلامية في الشرق الأوسط التصورية</a:t>
            </a:r>
            <a:r>
              <a:rPr lang="ar-SA" sz="3600" b="1" dirty="0">
                <a:latin typeface="Times New Roman" pitchFamily="18" charset="0"/>
                <a:cs typeface="Arial" pitchFamily="18" charset="0"/>
              </a:rPr>
              <a:t>/</a:t>
            </a: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قيادة العمليات المشتركة في المنطقة الأولى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90873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8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التوريد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أسطول البحر الأبيض المتوسط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أسطول بحر قزوين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المضائق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التدريب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الدعم اللوجيستي الجوية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آسيا الوسطى </a:t>
            </a:r>
          </a:p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 التصورية/</a:t>
            </a:r>
            <a:r>
              <a:rPr lang="tr-TR" sz="3200" b="1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المشتركة في المنطقة 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الأولى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9600">
                <a:solidFill>
                  <a:schemeClr val="tx1"/>
                </a:solidFill>
                <a:latin typeface="Algerian" pitchFamily="82" charset="0"/>
                <a:cs typeface="Arial"/>
              </a:rPr>
              <a:t>أصّام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817440"/>
            <a:ext cx="9144000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تصوّري؛</a:t>
            </a:r>
            <a:r>
              <a:rPr lang="tr-TR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المنظومات الدفاعية لوحدة دول آسريقيا الإسلامية؛</a:t>
            </a:r>
          </a:p>
          <a:p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سيتم الاتخاذ كأساس الإعلانات المنشورة نتيجة </a:t>
            </a:r>
            <a:r>
              <a:rPr lang="tr-TR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مؤتمر أصّام الدولي الرابع للوحدة الإسلامية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التي أجريت وعددها ثلاث مؤتمرات </a:t>
            </a:r>
            <a:r>
              <a:rPr lang="tr-TR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والأحكام الموجودة في مسودة (نموذج)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دستور آسريقيا لكونفدرالية الدول الإسلامية</a:t>
            </a:r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،</a:t>
            </a:r>
          </a:p>
          <a:p>
            <a:fld id="{974DB41C-1B90-4B91-B97B-E34F9AECE409}" type="slidenum">
              <a:rPr lang="tr-TR" sz="1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tr-T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72819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288249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أربعة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التوريد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أسطول آسيا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التدريب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. قيادة الدعم اللوجيستي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الشرق الأدنى </a:t>
            </a:r>
          </a:p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التصورية/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الثالثة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369553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 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أربعة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التوريد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أسطول الهادي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التدريب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الجوي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جنوب شرق آسيا التصورية/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الرابعة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29570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ثلاثة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وقيادة الدعم اللوجيستي الجوية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شمال أفريقيا </a:t>
            </a:r>
          </a:p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التصورية/</a:t>
            </a:r>
          </a:p>
          <a:p>
            <a:pPr algn="ctr"/>
            <a:r>
              <a:rPr lang="ar-SA" sz="32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الخامسة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40072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أربعة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وقيادة الدعم اللوجيستي الجوية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شرق أفريقيا </a:t>
            </a:r>
          </a:p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التصورية/</a:t>
            </a:r>
          </a:p>
          <a:p>
            <a:pPr algn="ctr"/>
            <a:r>
              <a:rPr lang="ar-SA" sz="32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السادسة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792187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خمسة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التوريد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أسطول الأطلسي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المضائق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التدريب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الجوي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 شمال غرب أفريقيا </a:t>
            </a:r>
          </a:p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التصورية/</a:t>
            </a:r>
          </a:p>
          <a:p>
            <a:pPr algn="ctr"/>
            <a:r>
              <a:rPr lang="ar-SA" sz="32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السابعة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 dirty="0"/>
              <a:t>مؤتمر أصّام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840259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ثلاثة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وقيادة الدعم اللوجيستي الجوية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فدرالية الدول الإسلامية في جنوب غرب أفريقيا التصورية/</a:t>
            </a:r>
          </a:p>
          <a:p>
            <a:pPr algn="ctr"/>
            <a:r>
              <a:rPr lang="ar-SA" sz="32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الثامنة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987823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400"/>
              <a:t>مؤتمر أًصّام الدولي الرابع للوحدة الإسلامية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66880"/>
              </p:ext>
            </p:extLst>
          </p:nvPr>
        </p:nvGraphicFramePr>
        <p:xfrm>
          <a:off x="2987824" y="0"/>
          <a:ext cx="6156176" cy="666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A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البرية: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</a:t>
                      </a:r>
                      <a:r>
                        <a:rPr lang="ar-SA" sz="1800" b="1" dirty="0">
                          <a:latin typeface="Times New Roman" pitchFamily="18" charset="0"/>
                          <a:cs typeface="Arial" pitchFamily="18" charset="0"/>
                        </a:rPr>
                        <a:t> فيلق عدد أربعة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التدريب البري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وقيادة وحدات تكتيكية في مستوى فرقة ولواء.</a:t>
                      </a:r>
                    </a:p>
                    <a:p>
                      <a:pPr>
                        <a:buNone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B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البحرية؛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والموانئ البحرية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 البحري</a:t>
                      </a:r>
                    </a:p>
                    <a:p>
                      <a:pPr>
                        <a:buNone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C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القوات الجوية؛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- قيادة القوات الجوية الاستراتيجية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قيادة القوات الجوية التكتيكية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Arial" pitchFamily="18" charset="0"/>
                        </a:rPr>
                        <a:t>وقيادة الدعم اللوجيستي الجوية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قوات القواعد والميادين الجوية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 الجوي</a:t>
                      </a:r>
                    </a:p>
                    <a:p>
                      <a:pPr>
                        <a:buNone/>
                      </a:pP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D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الدفاع الجوي وصواريخ الدفاع؛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قيادات قواعد الرادار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الدفاع الجوي والصواريخ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  <a:p>
                      <a:pPr>
                        <a:buNone/>
                      </a:pPr>
                      <a:r>
                        <a:rPr lang="tr-TR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E</a:t>
                      </a:r>
                      <a:r>
                        <a:rPr lang="ar-SA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-</a:t>
                      </a:r>
                      <a:r>
                        <a:rPr lang="tr-TR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 </a:t>
                      </a:r>
                      <a:r>
                        <a:rPr lang="ar-SA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مرتبطة بقيادة قوات الأمن الإلكتروني </a:t>
                      </a:r>
                      <a:r>
                        <a:rPr lang="ar-SA" sz="1800" b="1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18" charset="0"/>
                        </a:rPr>
                        <a:t>والسيبراني</a:t>
                      </a:r>
                      <a:endParaRPr lang="ar-SA" sz="18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الأمن السيبراني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الحرب الإلكتروني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الدعم اللوجيستي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ar-SA" sz="1800" dirty="0">
                          <a:latin typeface="Times New Roman" pitchFamily="18" charset="0"/>
                          <a:cs typeface="Arial" pitchFamily="18" charset="0"/>
                        </a:rPr>
                        <a:t>قيادة التدريب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987823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3200" b="1">
                <a:latin typeface="Times New Roman" pitchFamily="18" charset="0"/>
                <a:cs typeface="Arial" pitchFamily="18" charset="0"/>
              </a:rPr>
              <a:t>(فدرالية الدول الإسلامية في أوروبا/</a:t>
            </a:r>
          </a:p>
          <a:p>
            <a:pPr algn="ctr"/>
            <a:r>
              <a:rPr lang="ar-SA" sz="3200" b="1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قيادة العمليات</a:t>
            </a:r>
          </a:p>
          <a:p>
            <a:pPr algn="ctr"/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المشتركة في المنطقة</a:t>
            </a:r>
            <a:r>
              <a:rPr lang="tr-TR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التاسعة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949280"/>
            <a:ext cx="8991600" cy="772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gerian" pitchFamily="82" charset="0"/>
                <a:cs typeface="Arial"/>
              </a:rPr>
              <a:t>مؤتمر أصّام الدولي الرابع</a:t>
            </a:r>
            <a:r>
              <a:rPr lang="tr-TR" sz="3200" dirty="0">
                <a:solidFill>
                  <a:schemeClr val="tx1"/>
                </a:solidFill>
                <a:latin typeface="Algerian" pitchFamily="82" charset="0"/>
                <a:cs typeface="Arial"/>
              </a:rPr>
              <a:t> - </a:t>
            </a:r>
            <a:r>
              <a:rPr lang="ar-SA" sz="3200" dirty="0">
                <a:solidFill>
                  <a:schemeClr val="tx1"/>
                </a:solidFill>
                <a:latin typeface="Algerian" pitchFamily="82" charset="0"/>
                <a:cs typeface="Arial"/>
              </a:rPr>
              <a:t>2020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idx="2"/>
          </p:nvPr>
        </p:nvSpPr>
        <p:spPr>
          <a:xfrm>
            <a:off x="107504" y="476672"/>
            <a:ext cx="468052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indent="19050" algn="ctr">
              <a:spcBef>
                <a:spcPts val="0"/>
              </a:spcBef>
              <a:buClrTx/>
              <a:buSzTx/>
            </a:pPr>
            <a:r>
              <a:rPr lang="ar-SA" sz="4400" dirty="0">
                <a:solidFill>
                  <a:prstClr val="black"/>
                </a:solidFill>
                <a:latin typeface="Algerian" pitchFamily="82" charset="0"/>
                <a:cs typeface="Arial"/>
              </a:rPr>
              <a:t>مركز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ar-SA" sz="4400" dirty="0">
                <a:solidFill>
                  <a:prstClr val="black"/>
                </a:solidFill>
                <a:latin typeface="Algerian" pitchFamily="82" charset="0"/>
                <a:cs typeface="Arial"/>
              </a:rPr>
              <a:t> المدافعين عن العدالة للدراسات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ar-SA" sz="4400" dirty="0">
                <a:solidFill>
                  <a:prstClr val="black"/>
                </a:solidFill>
                <a:latin typeface="Algerian" pitchFamily="82" charset="0"/>
                <a:cs typeface="Arial"/>
              </a:rPr>
              <a:t>الاستراتيجية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ar-SA" sz="4400">
                <a:solidFill>
                  <a:prstClr val="black"/>
                </a:solidFill>
                <a:latin typeface="Algerian" pitchFamily="82" charset="0"/>
                <a:cs typeface="Arial"/>
              </a:rPr>
              <a:t>أصّام</a:t>
            </a:r>
            <a:endParaRPr lang="ar-SA" sz="4400" dirty="0">
              <a:solidFill>
                <a:prstClr val="black"/>
              </a:solidFill>
              <a:latin typeface="Algerian" pitchFamily="82" charset="0"/>
              <a:cs typeface="Arial"/>
            </a:endParaRPr>
          </a:p>
          <a:p>
            <a:endParaRPr lang="tr-TR" sz="8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788024" y="476672"/>
            <a:ext cx="4203576" cy="54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tr-TR" b="1" dirty="0">
                <a:latin typeface="Times New Roman" pitchFamily="18" charset="0"/>
                <a:cs typeface="Arial" pitchFamily="18" charset="0"/>
              </a:rPr>
              <a:t>Marmara Mahallesi Hürriyet Bulvarı No: </a:t>
            </a:r>
            <a:r>
              <a:rPr lang="ar-SA" b="1" dirty="0">
                <a:latin typeface="Times New Roman" pitchFamily="18" charset="0"/>
                <a:cs typeface="Arial" pitchFamily="18" charset="0"/>
              </a:rPr>
              <a:t>110/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H  </a:t>
            </a:r>
            <a:r>
              <a:rPr lang="tr-TR" b="1" dirty="0" err="1">
                <a:latin typeface="Times New Roman" pitchFamily="18" charset="0"/>
                <a:cs typeface="Arial" pitchFamily="18" charset="0"/>
              </a:rPr>
              <a:t>Beylikdüzü</a:t>
            </a:r>
            <a:r>
              <a:rPr lang="tr-TR" b="1" dirty="0">
                <a:latin typeface="Times New Roman" pitchFamily="18" charset="0"/>
                <a:cs typeface="Arial" pitchFamily="18" charset="0"/>
              </a:rPr>
              <a:t>/ İSTANBUL       34524 TÜRKİYE</a:t>
            </a:r>
          </a:p>
          <a:p>
            <a:pPr algn="l" rtl="0">
              <a:buFont typeface="Wingdings" pitchFamily="2" charset="2"/>
              <a:buChar char="v"/>
            </a:pPr>
            <a:r>
              <a:rPr lang="ar-SA" b="1" dirty="0">
                <a:latin typeface="Times New Roman" pitchFamily="18" charset="0"/>
                <a:cs typeface="Arial" pitchFamily="18" charset="0"/>
              </a:rPr>
              <a:t>0212 855 19 19 75</a:t>
            </a:r>
          </a:p>
          <a:p>
            <a:pPr algn="l" rtl="0">
              <a:buFont typeface="Wingdings" pitchFamily="2" charset="2"/>
              <a:buChar char="v"/>
            </a:pPr>
            <a:r>
              <a:rPr lang="tr-TR" b="1" dirty="0">
                <a:latin typeface="Times New Roman" pitchFamily="18" charset="0"/>
                <a:cs typeface="Arial" pitchFamily="18" charset="0"/>
              </a:rPr>
              <a:t>info@assam.org.tr</a:t>
            </a:r>
          </a:p>
          <a:p>
            <a:pPr algn="l" rtl="0">
              <a:buFont typeface="Wingdings" pitchFamily="2" charset="2"/>
              <a:buChar char="v"/>
            </a:pPr>
            <a:r>
              <a:rPr lang="tr-TR" b="1" dirty="0">
                <a:latin typeface="Times New Roman" pitchFamily="18" charset="0"/>
                <a:cs typeface="Arial" pitchFamily="18" charset="0"/>
              </a:rPr>
              <a:t>www.assam.org.tr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chemeClr val="tx1"/>
                </a:solidFill>
                <a:latin typeface="Algerian" pitchFamily="82" charset="0"/>
                <a:cs typeface="Arial"/>
              </a:rPr>
              <a:t>مؤتمر أصّام الدولي الرابع للوحدة الإسلامية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2083418" cy="51212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2">
              <a:buFont typeface="Wingdings" panose="05000000000000000000" pitchFamily="2" charset="2"/>
              <a:buChar char="v"/>
            </a:pPr>
            <a:endParaRPr lang="tr-T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sz="half" idx="2"/>
          </p:nvPr>
        </p:nvSpPr>
        <p:spPr>
          <a:xfrm>
            <a:off x="2483768" y="1600200"/>
            <a:ext cx="6507833" cy="5121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  <a:t>هدف مؤتمرات أصّام الدولية للوحدة الإسلامية</a:t>
            </a:r>
            <a:r>
              <a:rPr lang="ar-SA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ar-SA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لكي تتمكن الدول الإسلامية من الاجتماع تحت إرادة واحدة؛</a:t>
            </a:r>
            <a:r>
              <a:rPr lang="tr-TR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  <a:t>المؤسسات الضرورية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ar-SA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تحديد التشريعات المناسبة التي ستخضع لها هذه المؤسسات،</a:t>
            </a:r>
            <a:r>
              <a:rPr lang="tr-TR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ar-SA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ومن خلاله سيقدم نموذج </a:t>
            </a:r>
            <a:r>
              <a:rPr lang="tr-TR" sz="3600" b="1" dirty="0">
                <a:latin typeface="Times New Roman" panose="02020603050405020304" pitchFamily="18" charset="0"/>
                <a:cs typeface="Arial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20603050405020304" pitchFamily="18" charset="0"/>
              </a:rPr>
              <a:t>للعالم الإسلامي</a:t>
            </a:r>
          </a:p>
          <a:p>
            <a:pPr algn="ctr"/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8" y="2636912"/>
            <a:ext cx="19158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273050"/>
            <a:ext cx="5904656" cy="62522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اليوم أصبحت في موقع الأكثر تدخلاً في أراضيها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والأكثر إشغالاً للأمم المتحدة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لا ينقص في أراضيها الإرهاب والفوضى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تدار ثرواتها من قبل القوى الأجنبية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يتم فيها الإخلال بحقوق الإنسان وحريته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تعاني من خلل توزيع الدخل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يسيطر عليها عدم الاستقرار السياسي والاجتماعي والاقتصادي 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b="1" dirty="0">
                <a:latin typeface="Times New Roman" pitchFamily="18" charset="0"/>
                <a:cs typeface="Arial" pitchFamily="18" charset="0"/>
              </a:rPr>
              <a:t>والتي تحتاج وتطلب دعم ومساعدة مراكز القوى الخارجية لحل المشاكل الداخلية.</a:t>
            </a:r>
            <a:r>
              <a:rPr lang="tr-TR" sz="24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tr-TR" sz="2400" b="1" dirty="0">
              <a:latin typeface="Times New Roman" pitchFamily="18" charset="0"/>
              <a:cs typeface="Arial" pitchFamily="18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2530624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/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endParaRPr lang="ar-SA" dirty="0">
              <a:latin typeface="Times New Roman" pitchFamily="18" charset="0"/>
              <a:cs typeface="Arial" pitchFamily="18" charset="0"/>
            </a:endParaRPr>
          </a:p>
          <a:p>
            <a:pPr algn="ctr"/>
            <a:r>
              <a:rPr lang="ar-SA" dirty="0">
                <a:latin typeface="Times New Roman" pitchFamily="18" charset="0"/>
                <a:cs typeface="Arial" pitchFamily="18" charset="0"/>
              </a:rPr>
              <a:t>على الرغم من الإمكانيات الحقيقية للدول التي تشكل العالم الإسلامي: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58615" cy="12837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أصّام الدولي الرابع للوحدة الإسلامية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599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43808" y="273050"/>
            <a:ext cx="6048672" cy="632430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من المفترض أن يكون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الحاكم في جغرافيته، 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مكاناً ومساحةً </a:t>
            </a:r>
            <a:r>
              <a:rPr lang="tr-TR" sz="3600" b="1" dirty="0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للحرب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العالمية الثالثة 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الغير متكافئة والقذرة والماكرة والسرية </a:t>
            </a:r>
            <a:r>
              <a:rPr lang="ar-SA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والغير معلنة 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من أجل إشعال الحرب </a:t>
            </a:r>
            <a:r>
              <a:rPr lang="ar-SA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ما بين العناصر </a:t>
            </a:r>
          </a:p>
          <a:p>
            <a:pPr algn="ctr">
              <a:buNone/>
            </a:pPr>
            <a:r>
              <a:rPr lang="ar-SA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التي تمتلك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 اختلافات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 عرقية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latin typeface="Times New Roman" pitchFamily="18" charset="0"/>
                <a:cs typeface="Arial" pitchFamily="18" charset="0"/>
              </a:rPr>
              <a:t> ومذهبية </a:t>
            </a:r>
            <a:r>
              <a:rPr lang="tr-TR" sz="36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داخل الهيكل الوحدوي</a:t>
            </a:r>
            <a:r>
              <a:rPr lang="tr-TR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لكل دولة إسلامية. </a:t>
            </a:r>
            <a:r>
              <a:rPr lang="tr-TR" sz="3600" b="1" dirty="0">
                <a:solidFill>
                  <a:schemeClr val="tx1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/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314599" cy="4536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800" b="1" dirty="0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تم جعل العالم الإسلامي </a:t>
            </a:r>
          </a:p>
          <a:p>
            <a:pPr algn="ctr"/>
            <a:r>
              <a:rPr lang="ar-SA" sz="2800" b="1" dirty="0">
                <a:solidFill>
                  <a:srgbClr val="0070C0"/>
                </a:solidFill>
                <a:latin typeface="Times New Roman" pitchFamily="18" charset="0"/>
                <a:cs typeface="Arial" pitchFamily="18" charset="0"/>
              </a:rPr>
              <a:t>الذي كان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rgbClr val="00B050"/>
                </a:solidFill>
                <a:latin typeface="Algerian" pitchFamily="82" charset="0"/>
                <a:cs typeface="Arial"/>
              </a:rPr>
              <a:t>الوضع الحالي للدول الإسلامية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ar-SA" sz="4800" dirty="0">
                <a:solidFill>
                  <a:srgbClr val="FF0000"/>
                </a:solidFill>
                <a:latin typeface="Algerian" panose="04020705040A02060702" pitchFamily="82" charset="0"/>
                <a:cs typeface="Arial"/>
              </a:rPr>
              <a:t>الوضع الحالي للدول الإسلامية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7" name="5 İçerik Yer Tutucusu" descr="sadat har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556793"/>
            <a:ext cx="424428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5 Resim" descr="assam-150-s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183" y="5561857"/>
            <a:ext cx="7200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42591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99792" y="273050"/>
            <a:ext cx="6264696" cy="63963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ar-SA" sz="4000" b="1" dirty="0">
              <a:solidFill>
                <a:srgbClr val="FF0000"/>
              </a:solidFill>
              <a:latin typeface="Times New Roman" pitchFamily="18" charset="0"/>
              <a:cs typeface="Arial" pitchFamily="18" charset="0"/>
            </a:endParaRPr>
          </a:p>
          <a:p>
            <a:pPr algn="ctr">
              <a:buNone/>
            </a:pPr>
            <a:r>
              <a:rPr lang="ar-SA" sz="4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من الممكن لـ 61 دولة إسلامية </a:t>
            </a:r>
            <a:r>
              <a:rPr lang="tr-TR" sz="4000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4000" b="1" dirty="0">
                <a:latin typeface="Times New Roman" pitchFamily="18" charset="0"/>
                <a:cs typeface="Arial" pitchFamily="18" charset="0"/>
              </a:rPr>
              <a:t>التخلص من الاضطرابات التي تعيشها والوصول إلى القوة التي تستحقها وجعل أراضيها والعالم مكانًا للسلام والهدوء</a:t>
            </a:r>
            <a:r>
              <a:rPr lang="tr-TR" sz="4000" b="1" dirty="0">
                <a:latin typeface="Times New Roman" pitchFamily="18" charset="0"/>
                <a:cs typeface="Arial" pitchFamily="18" charset="0"/>
              </a:rPr>
              <a:t> </a:t>
            </a:r>
          </a:p>
          <a:p>
            <a:pPr algn="ctr">
              <a:buNone/>
            </a:pPr>
            <a:r>
              <a:rPr lang="ar-SA" sz="4000" b="1" dirty="0">
                <a:solidFill>
                  <a:srgbClr val="FF0000"/>
                </a:solidFill>
                <a:latin typeface="Times New Roman" pitchFamily="18" charset="0"/>
                <a:cs typeface="Arial" pitchFamily="18" charset="0"/>
              </a:rPr>
              <a:t> من خلال جمعهم تحت إرادة واحدة.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242591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b="1" dirty="0">
                <a:latin typeface="Times New Roman" pitchFamily="18" charset="0"/>
                <a:cs typeface="Arial" pitchFamily="18" charset="0"/>
              </a:rPr>
              <a:t>كيف يمكن</a:t>
            </a:r>
            <a:r>
              <a:rPr lang="tr-TR" sz="3200" b="1" dirty="0">
                <a:latin typeface="Times New Roman" pitchFamily="18" charset="0"/>
                <a:cs typeface="Arial" pitchFamily="18" charset="0"/>
              </a:rPr>
              <a:t> </a:t>
            </a:r>
            <a:r>
              <a:rPr lang="ar-SA" sz="3200" b="1" dirty="0">
                <a:latin typeface="Times New Roman" pitchFamily="18" charset="0"/>
                <a:cs typeface="Arial" pitchFamily="18" charset="0"/>
              </a:rPr>
              <a:t>للعالم الإسلامي التخلص من الفوضى الذي فيه؟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500" b="1" dirty="0">
                <a:solidFill>
                  <a:srgbClr val="FF0000"/>
                </a:solidFill>
                <a:latin typeface="Algerian" pitchFamily="82" charset="0"/>
                <a:cs typeface="Arial"/>
              </a:rPr>
              <a:t>مؤتمر أًصّام الدولي الرابع للوحدة الإسلامية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666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tr-TR" sz="48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ar-SA" sz="4800" b="1" dirty="0">
              <a:latin typeface="Algerian" panose="04020705040A02060702" pitchFamily="82" charset="0"/>
              <a:cs typeface="Arial"/>
            </a:endParaRPr>
          </a:p>
          <a:p>
            <a:pPr marL="0" indent="0" algn="ctr">
              <a:buNone/>
            </a:pPr>
            <a:r>
              <a:rPr lang="ar-SA" sz="4800" b="1" dirty="0">
                <a:latin typeface="Algerian" panose="04020705040A02060702" pitchFamily="82" charset="0"/>
                <a:cs typeface="Arial"/>
              </a:rPr>
              <a:t>رؤية أصّام خلال مراحل الدول الإسلامية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www.assam.org.tr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4051</Words>
  <Application>Microsoft Office PowerPoint</Application>
  <PresentationFormat>Ekran Gösterisi (4:3)</PresentationFormat>
  <Paragraphs>1250</Paragraphs>
  <Slides>37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Algerian</vt:lpstr>
      <vt:lpstr>Arial</vt:lpstr>
      <vt:lpstr>Calibri</vt:lpstr>
      <vt:lpstr>Times New Roman</vt:lpstr>
      <vt:lpstr>Wingdings</vt:lpstr>
      <vt:lpstr>Ofis Teması</vt:lpstr>
      <vt:lpstr>مؤتمر أصّام الدولي الرابع للوحدة الإسلامية</vt:lpstr>
      <vt:lpstr>مؤتمر أًصّام الدولي الرابع للوحدة الإسلامية</vt:lpstr>
      <vt:lpstr>أصّام</vt:lpstr>
      <vt:lpstr>مؤتمر أصّام الدولي الرابع للوحدة الإسلامية</vt:lpstr>
      <vt:lpstr>مؤتمر أصّام الدولي الرابع للوحدة الإسلامية</vt:lpstr>
      <vt:lpstr>مؤتمر أًصّام الدولي الرابع للوحدة الإسلامية</vt:lpstr>
      <vt:lpstr>الوضع الحالي للدول الإسلامية</vt:lpstr>
      <vt:lpstr>مؤتمر أًصّام الدولي الرابع للوحدة الإسلامية</vt:lpstr>
      <vt:lpstr>مؤتمر أًصّام الدولي الرابع للوحدة الإسلامية</vt:lpstr>
      <vt:lpstr>PowerPoint Sunusu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رؤية أصّام خلال مراحل الدول الإسلامية</vt:lpstr>
      <vt:lpstr>رؤية أصّام خلال مراحل الدول الإسلامية</vt:lpstr>
      <vt:lpstr>مؤتمر أًصّام الدولي الرابع للوحدة الإسلامية</vt:lpstr>
      <vt:lpstr>مؤتمر أًصّام الدولي الرابع للوحدة الإسلامية</vt:lpstr>
      <vt:lpstr>رؤية أصّام خلال مراحل الدول الإسلامية</vt:lpstr>
      <vt:lpstr> مؤتمر أًصّام الدولي الرابع للوحدة الإسلامية </vt:lpstr>
      <vt:lpstr>مؤتمر أًصّام الدولي الرابع للوحدة الإسلامية</vt:lpstr>
      <vt:lpstr>مؤتمر أًصّام الدولي الرابع للوحدة الإسلامية</vt:lpstr>
      <vt:lpstr>التنظيمات الدفاعية لوحدة دول آسريقيا الإسلامية؛ 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 المخطط التنظيمي لكونفدرالية الدول الإسلامية آسريقيا  </vt:lpstr>
      <vt:lpstr>القوات والمؤسسات والوحدات المرتبطة بقيادة 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مؤتمر أًصّام الدولي الرابع للوحدة الإسلامية</vt:lpstr>
      <vt:lpstr>مؤتمر أصّام الدولي الرابع للوحدة الإسلامية</vt:lpstr>
      <vt:lpstr>مؤتمر أًصّام الدولي الرابع للوحدة الإسلامية</vt:lpstr>
      <vt:lpstr>مؤتمر أصّام الدولي الرابع - 2020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ASSAM</dc:title>
  <dc:creator>Windows Kullanıcısı</dc:creator>
  <cp:lastModifiedBy>Muhammed Bozoğlan</cp:lastModifiedBy>
  <cp:revision>202</cp:revision>
  <dcterms:created xsi:type="dcterms:W3CDTF">2020-12-03T18:36:49Z</dcterms:created>
  <dcterms:modified xsi:type="dcterms:W3CDTF">2020-12-22T08:47:28Z</dcterms:modified>
</cp:coreProperties>
</file>