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47"/>
  </p:notesMasterIdLst>
  <p:handoutMasterIdLst>
    <p:handoutMasterId r:id="rId48"/>
  </p:handoutMasterIdLst>
  <p:sldIdLst>
    <p:sldId id="483" r:id="rId2"/>
    <p:sldId id="485" r:id="rId3"/>
    <p:sldId id="750" r:id="rId4"/>
    <p:sldId id="751" r:id="rId5"/>
    <p:sldId id="512" r:id="rId6"/>
    <p:sldId id="753" r:id="rId7"/>
    <p:sldId id="770" r:id="rId8"/>
    <p:sldId id="543" r:id="rId9"/>
    <p:sldId id="765" r:id="rId10"/>
    <p:sldId id="766" r:id="rId11"/>
    <p:sldId id="590" r:id="rId12"/>
    <p:sldId id="599" r:id="rId13"/>
    <p:sldId id="757" r:id="rId14"/>
    <p:sldId id="696" r:id="rId15"/>
    <p:sldId id="651" r:id="rId16"/>
    <p:sldId id="758" r:id="rId17"/>
    <p:sldId id="712" r:id="rId18"/>
    <p:sldId id="825" r:id="rId19"/>
    <p:sldId id="824" r:id="rId20"/>
    <p:sldId id="786" r:id="rId21"/>
    <p:sldId id="788" r:id="rId22"/>
    <p:sldId id="790" r:id="rId23"/>
    <p:sldId id="792" r:id="rId24"/>
    <p:sldId id="796" r:id="rId25"/>
    <p:sldId id="797" r:id="rId26"/>
    <p:sldId id="799" r:id="rId27"/>
    <p:sldId id="801" r:id="rId28"/>
    <p:sldId id="812" r:id="rId29"/>
    <p:sldId id="813" r:id="rId30"/>
    <p:sldId id="826" r:id="rId31"/>
    <p:sldId id="827" r:id="rId32"/>
    <p:sldId id="828" r:id="rId33"/>
    <p:sldId id="816" r:id="rId34"/>
    <p:sldId id="829" r:id="rId35"/>
    <p:sldId id="830" r:id="rId36"/>
    <p:sldId id="831" r:id="rId37"/>
    <p:sldId id="832" r:id="rId38"/>
    <p:sldId id="833" r:id="rId39"/>
    <p:sldId id="834" r:id="rId40"/>
    <p:sldId id="835" r:id="rId41"/>
    <p:sldId id="836" r:id="rId42"/>
    <p:sldId id="837" r:id="rId43"/>
    <p:sldId id="820" r:id="rId44"/>
    <p:sldId id="839" r:id="rId45"/>
    <p:sldId id="34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838" autoAdjust="0"/>
    <p:restoredTop sz="89964" autoAdjust="0"/>
  </p:normalViewPr>
  <p:slideViewPr>
    <p:cSldViewPr>
      <p:cViewPr varScale="1">
        <p:scale>
          <a:sx n="65" d="100"/>
          <a:sy n="65" d="100"/>
        </p:scale>
        <p:origin x="870" y="60"/>
      </p:cViewPr>
      <p:guideLst>
        <p:guide orient="horz" pos="2160"/>
        <p:guide pos="2880"/>
      </p:guideLst>
    </p:cSldViewPr>
  </p:slideViewPr>
  <p:outlineViewPr>
    <p:cViewPr>
      <p:scale>
        <a:sx n="33" d="100"/>
        <a:sy n="33" d="100"/>
      </p:scale>
      <p:origin x="0" y="-74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3A790-99CD-4FEE-9F9A-15429E92567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tr-TR"/>
        </a:p>
      </dgm:t>
    </dgm:pt>
    <dgm:pt modelId="{83A45138-F026-4A46-B332-F1854B55EA5A}">
      <dgm:prSet phldrT="[Metin]" custT="1">
        <dgm:style>
          <a:lnRef idx="1">
            <a:schemeClr val="dk1"/>
          </a:lnRef>
          <a:fillRef idx="2">
            <a:schemeClr val="dk1"/>
          </a:fillRef>
          <a:effectRef idx="1">
            <a:schemeClr val="dk1"/>
          </a:effectRef>
          <a:fontRef idx="minor">
            <a:schemeClr val="dk1"/>
          </a:fontRef>
        </dgm:style>
      </dgm:prSet>
      <dgm:spPr/>
      <dgm:t>
        <a:bodyPr/>
        <a:lstStyle/>
        <a:p>
          <a:r>
            <a:rPr lang="en-US" sz="3200" b="1">
              <a:latin typeface="Algerian" pitchFamily="82" charset="0"/>
            </a:rPr>
            <a:t>JUSTICE</a:t>
          </a:r>
        </a:p>
      </dgm:t>
    </dgm:pt>
    <dgm:pt modelId="{B91C3842-3442-439E-B42B-E2FE4B5819DB}" type="parTrans" cxnId="{486CD71C-CA9B-418B-98B6-33F11F3391B7}">
      <dgm:prSet/>
      <dgm:spPr/>
      <dgm:t>
        <a:bodyPr/>
        <a:lstStyle/>
        <a:p>
          <a:endParaRPr lang="tr-TR" sz="1600" dirty="0"/>
        </a:p>
      </dgm:t>
    </dgm:pt>
    <dgm:pt modelId="{7DD28A12-F1DA-4580-8C62-F5A60E7E4C6B}" type="sibTrans" cxnId="{486CD71C-CA9B-418B-98B6-33F11F3391B7}">
      <dgm:prSet/>
      <dgm:spPr/>
      <dgm:t>
        <a:bodyPr/>
        <a:lstStyle/>
        <a:p>
          <a:endParaRPr lang="tr-TR"/>
        </a:p>
      </dgm:t>
    </dgm:pt>
    <dgm:pt modelId="{63C89FBF-B2E3-4E93-BB0E-8A752394BF23}">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en-US" sz="3200" b="1">
              <a:latin typeface="Algerian" pitchFamily="82" charset="0"/>
            </a:rPr>
            <a:t>INTERNAL AFFAIRS</a:t>
          </a:r>
        </a:p>
      </dgm:t>
    </dgm:pt>
    <dgm:pt modelId="{00DFBF4D-AB4D-4FF5-ADC4-D0D49506CFEF}" type="parTrans" cxnId="{E1075CCD-B27A-4566-BC8A-AA21F60C244E}">
      <dgm:prSet/>
      <dgm:spPr/>
      <dgm:t>
        <a:bodyPr/>
        <a:lstStyle/>
        <a:p>
          <a:endParaRPr lang="tr-TR" dirty="0"/>
        </a:p>
      </dgm:t>
    </dgm:pt>
    <dgm:pt modelId="{5A773E67-E894-4E6D-AA11-B2DC1FBA8EEA}" type="sibTrans" cxnId="{E1075CCD-B27A-4566-BC8A-AA21F60C244E}">
      <dgm:prSet/>
      <dgm:spPr/>
      <dgm:t>
        <a:bodyPr/>
        <a:lstStyle/>
        <a:p>
          <a:endParaRPr lang="tr-TR"/>
        </a:p>
      </dgm:t>
    </dgm:pt>
    <dgm:pt modelId="{7EB1F641-09FF-4976-AB82-7ED14261D719}">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en-US" sz="3200" b="1">
              <a:latin typeface="Algerian" pitchFamily="82" charset="0"/>
            </a:rPr>
            <a:t>fOreıgn affairs</a:t>
          </a:r>
        </a:p>
      </dgm:t>
    </dgm:pt>
    <dgm:pt modelId="{A1598D33-A15A-4612-BEE2-4288F20E97B4}" type="parTrans" cxnId="{8ABFD7B0-8B25-45F4-A8D5-2E8A0AB736A3}">
      <dgm:prSet/>
      <dgm:spPr/>
      <dgm:t>
        <a:bodyPr/>
        <a:lstStyle/>
        <a:p>
          <a:endParaRPr lang="tr-TR" dirty="0"/>
        </a:p>
      </dgm:t>
    </dgm:pt>
    <dgm:pt modelId="{2294EA14-A008-4C64-9117-564516312017}" type="sibTrans" cxnId="{8ABFD7B0-8B25-45F4-A8D5-2E8A0AB736A3}">
      <dgm:prSet/>
      <dgm:spPr/>
      <dgm:t>
        <a:bodyPr/>
        <a:lstStyle/>
        <a:p>
          <a:endParaRPr lang="tr-TR"/>
        </a:p>
      </dgm:t>
    </dgm:pt>
    <dgm:pt modelId="{52D41B13-AC3C-4EDC-86F5-CBD741D9F351}">
      <dgm:prSet phldrT="[Metin]" custT="1"/>
      <dgm:spPr/>
      <dgm:t>
        <a:bodyPr/>
        <a:lstStyle/>
        <a:p>
          <a:r>
            <a:rPr lang="en-US" sz="3200" b="1">
              <a:latin typeface="Algerian" pitchFamily="82" charset="0"/>
            </a:rPr>
            <a:t>defense</a:t>
          </a:r>
        </a:p>
      </dgm:t>
    </dgm:pt>
    <dgm:pt modelId="{AFDB841C-7462-407B-AB25-6A8E01DF347B}" type="parTrans" cxnId="{28DA2B65-E1DA-414D-9773-D1AD64F7D6B2}">
      <dgm:prSet/>
      <dgm:spPr/>
      <dgm:t>
        <a:bodyPr/>
        <a:lstStyle/>
        <a:p>
          <a:endParaRPr lang="tr-TR" dirty="0"/>
        </a:p>
      </dgm:t>
    </dgm:pt>
    <dgm:pt modelId="{958AFF9C-0668-4F7F-A519-EF1FEB8AB39A}" type="sibTrans" cxnId="{28DA2B65-E1DA-414D-9773-D1AD64F7D6B2}">
      <dgm:prSet/>
      <dgm:spPr/>
      <dgm:t>
        <a:bodyPr/>
        <a:lstStyle/>
        <a:p>
          <a:endParaRPr lang="tr-TR"/>
        </a:p>
      </dgm:t>
    </dgm:pt>
    <dgm:pt modelId="{F02ACDE8-115F-4BA1-9910-52CD4A890B21}">
      <dgm:prSet phldrT="[Metin]" custT="1"/>
      <dgm:spPr/>
      <dgm:t>
        <a:bodyPr/>
        <a:lstStyle/>
        <a:p>
          <a:r>
            <a:rPr lang="en-US" sz="3200" b="1">
              <a:latin typeface="Algerian" pitchFamily="82" charset="0"/>
            </a:rPr>
            <a:t>COMMON WILL</a:t>
          </a:r>
        </a:p>
      </dgm:t>
    </dgm:pt>
    <dgm:pt modelId="{8911C291-BBA9-44E3-8085-B0672BF142AB}" type="parTrans" cxnId="{FE2F95D4-583C-4B2F-B9CF-C5EE0CDC81B1}">
      <dgm:prSet/>
      <dgm:spPr/>
      <dgm:t>
        <a:bodyPr/>
        <a:lstStyle/>
        <a:p>
          <a:endParaRPr lang="tr-TR"/>
        </a:p>
      </dgm:t>
    </dgm:pt>
    <dgm:pt modelId="{88FF83BD-E480-48EB-A04A-723E94968A80}" type="sibTrans" cxnId="{FE2F95D4-583C-4B2F-B9CF-C5EE0CDC81B1}">
      <dgm:prSet/>
      <dgm:spPr/>
      <dgm:t>
        <a:bodyPr/>
        <a:lstStyle/>
        <a:p>
          <a:endParaRPr lang="tr-TR"/>
        </a:p>
      </dgm:t>
    </dgm:pt>
    <dgm:pt modelId="{F907FCD3-1A31-4C4E-BEA6-B981539E1A82}" type="pres">
      <dgm:prSet presAssocID="{0CE3A790-99CD-4FEE-9F9A-15429E925675}" presName="cycle" presStyleCnt="0">
        <dgm:presLayoutVars>
          <dgm:chMax val="1"/>
          <dgm:dir/>
          <dgm:animLvl val="ctr"/>
          <dgm:resizeHandles val="exact"/>
        </dgm:presLayoutVars>
      </dgm:prSet>
      <dgm:spPr/>
    </dgm:pt>
    <dgm:pt modelId="{A2AD7AC3-66C3-48C5-8EB3-07C58E36963C}" type="pres">
      <dgm:prSet presAssocID="{F02ACDE8-115F-4BA1-9910-52CD4A890B21}" presName="centerShape" presStyleLbl="node0" presStyleIdx="0" presStyleCnt="1" custScaleX="127913" custLinFactNeighborX="-1141" custLinFactNeighborY="-22739"/>
      <dgm:spPr/>
    </dgm:pt>
    <dgm:pt modelId="{F245BD5A-9255-42CE-8FD9-226C3B878AF2}" type="pres">
      <dgm:prSet presAssocID="{00DFBF4D-AB4D-4FF5-ADC4-D0D49506CFEF}" presName="parTrans" presStyleLbl="bgSibTrans2D1" presStyleIdx="0" presStyleCnt="4"/>
      <dgm:spPr/>
    </dgm:pt>
    <dgm:pt modelId="{D54E6FF0-C043-4ECF-BD21-AA63D223D13A}" type="pres">
      <dgm:prSet presAssocID="{63C89FBF-B2E3-4E93-BB0E-8A752394BF23}" presName="node" presStyleLbl="node1" presStyleIdx="0" presStyleCnt="4" custRadScaleRad="112271" custRadScaleInc="27324">
        <dgm:presLayoutVars>
          <dgm:bulletEnabled val="1"/>
        </dgm:presLayoutVars>
      </dgm:prSet>
      <dgm:spPr/>
    </dgm:pt>
    <dgm:pt modelId="{6FCBF0BD-FCCF-47AA-8B18-819BDA8A67F6}" type="pres">
      <dgm:prSet presAssocID="{A1598D33-A15A-4612-BEE2-4288F20E97B4}" presName="parTrans" presStyleLbl="bgSibTrans2D1" presStyleIdx="1" presStyleCnt="4"/>
      <dgm:spPr/>
    </dgm:pt>
    <dgm:pt modelId="{622C8C88-319D-4C66-AC58-D6EE243F902F}" type="pres">
      <dgm:prSet presAssocID="{7EB1F641-09FF-4976-AB82-7ED14261D719}" presName="node" presStyleLbl="node1" presStyleIdx="1" presStyleCnt="4" custScaleY="79398" custRadScaleRad="55293" custRadScaleInc="-171538">
        <dgm:presLayoutVars>
          <dgm:bulletEnabled val="1"/>
        </dgm:presLayoutVars>
      </dgm:prSet>
      <dgm:spPr/>
    </dgm:pt>
    <dgm:pt modelId="{F6D0CB19-578B-4A8F-BC07-E4C7F4F4056D}" type="pres">
      <dgm:prSet presAssocID="{AFDB841C-7462-407B-AB25-6A8E01DF347B}" presName="parTrans" presStyleLbl="bgSibTrans2D1" presStyleIdx="2" presStyleCnt="4"/>
      <dgm:spPr/>
    </dgm:pt>
    <dgm:pt modelId="{94E40534-F00F-4316-9A8E-F2935A5E3449}" type="pres">
      <dgm:prSet presAssocID="{52D41B13-AC3C-4EDC-86F5-CBD741D9F351}" presName="node" presStyleLbl="node1" presStyleIdx="2" presStyleCnt="4" custScaleY="79280" custRadScaleRad="53715" custRadScaleInc="172347">
        <dgm:presLayoutVars>
          <dgm:bulletEnabled val="1"/>
        </dgm:presLayoutVars>
      </dgm:prSet>
      <dgm:spPr/>
    </dgm:pt>
    <dgm:pt modelId="{B22CEBB1-640C-4EE3-89B1-A6BF288FDDEE}" type="pres">
      <dgm:prSet presAssocID="{B91C3842-3442-439E-B42B-E2FE4B5819DB}" presName="parTrans" presStyleLbl="bgSibTrans2D1" presStyleIdx="3" presStyleCnt="4"/>
      <dgm:spPr/>
    </dgm:pt>
    <dgm:pt modelId="{4F4D42E5-EF84-452E-8708-C731A7643A66}" type="pres">
      <dgm:prSet presAssocID="{83A45138-F026-4A46-B332-F1854B55EA5A}" presName="node" presStyleLbl="node1" presStyleIdx="3" presStyleCnt="4" custRadScaleRad="108807" custRadScaleInc="-33016">
        <dgm:presLayoutVars>
          <dgm:bulletEnabled val="1"/>
        </dgm:presLayoutVars>
      </dgm:prSet>
      <dgm:spPr/>
    </dgm:pt>
  </dgm:ptLst>
  <dgm:cxnLst>
    <dgm:cxn modelId="{486CD71C-CA9B-418B-98B6-33F11F3391B7}" srcId="{F02ACDE8-115F-4BA1-9910-52CD4A890B21}" destId="{83A45138-F026-4A46-B332-F1854B55EA5A}" srcOrd="3" destOrd="0" parTransId="{B91C3842-3442-439E-B42B-E2FE4B5819DB}" sibTransId="{7DD28A12-F1DA-4580-8C62-F5A60E7E4C6B}"/>
    <dgm:cxn modelId="{AA0E5829-0A93-47B2-B3D0-F2EC2B018263}" type="presOf" srcId="{63C89FBF-B2E3-4E93-BB0E-8A752394BF23}" destId="{D54E6FF0-C043-4ECF-BD21-AA63D223D13A}" srcOrd="0" destOrd="0" presId="urn:microsoft.com/office/officeart/2005/8/layout/radial4"/>
    <dgm:cxn modelId="{82303E61-5B92-4148-9CE5-1A6F2771DCB9}" type="presOf" srcId="{F02ACDE8-115F-4BA1-9910-52CD4A890B21}" destId="{A2AD7AC3-66C3-48C5-8EB3-07C58E36963C}" srcOrd="0" destOrd="0" presId="urn:microsoft.com/office/officeart/2005/8/layout/radial4"/>
    <dgm:cxn modelId="{8B6D1C63-2E7B-43FD-BE68-F16164BDD03E}" type="presOf" srcId="{00DFBF4D-AB4D-4FF5-ADC4-D0D49506CFEF}" destId="{F245BD5A-9255-42CE-8FD9-226C3B878AF2}" srcOrd="0" destOrd="0" presId="urn:microsoft.com/office/officeart/2005/8/layout/radial4"/>
    <dgm:cxn modelId="{28DA2B65-E1DA-414D-9773-D1AD64F7D6B2}" srcId="{F02ACDE8-115F-4BA1-9910-52CD4A890B21}" destId="{52D41B13-AC3C-4EDC-86F5-CBD741D9F351}" srcOrd="2" destOrd="0" parTransId="{AFDB841C-7462-407B-AB25-6A8E01DF347B}" sibTransId="{958AFF9C-0668-4F7F-A519-EF1FEB8AB39A}"/>
    <dgm:cxn modelId="{8D4D8E4C-83B1-4C18-BD92-BB236F027460}" type="presOf" srcId="{AFDB841C-7462-407B-AB25-6A8E01DF347B}" destId="{F6D0CB19-578B-4A8F-BC07-E4C7F4F4056D}" srcOrd="0" destOrd="0" presId="urn:microsoft.com/office/officeart/2005/8/layout/radial4"/>
    <dgm:cxn modelId="{12A2AA7C-6332-44B6-8945-920DAA0A289D}" type="presOf" srcId="{A1598D33-A15A-4612-BEE2-4288F20E97B4}" destId="{6FCBF0BD-FCCF-47AA-8B18-819BDA8A67F6}" srcOrd="0" destOrd="0" presId="urn:microsoft.com/office/officeart/2005/8/layout/radial4"/>
    <dgm:cxn modelId="{E697FC97-A4B2-43F2-8536-0053170EB927}" type="presOf" srcId="{83A45138-F026-4A46-B332-F1854B55EA5A}" destId="{4F4D42E5-EF84-452E-8708-C731A7643A66}" srcOrd="0" destOrd="0" presId="urn:microsoft.com/office/officeart/2005/8/layout/radial4"/>
    <dgm:cxn modelId="{8ABFD7B0-8B25-45F4-A8D5-2E8A0AB736A3}" srcId="{F02ACDE8-115F-4BA1-9910-52CD4A890B21}" destId="{7EB1F641-09FF-4976-AB82-7ED14261D719}" srcOrd="1" destOrd="0" parTransId="{A1598D33-A15A-4612-BEE2-4288F20E97B4}" sibTransId="{2294EA14-A008-4C64-9117-564516312017}"/>
    <dgm:cxn modelId="{E1075CCD-B27A-4566-BC8A-AA21F60C244E}" srcId="{F02ACDE8-115F-4BA1-9910-52CD4A890B21}" destId="{63C89FBF-B2E3-4E93-BB0E-8A752394BF23}" srcOrd="0" destOrd="0" parTransId="{00DFBF4D-AB4D-4FF5-ADC4-D0D49506CFEF}" sibTransId="{5A773E67-E894-4E6D-AA11-B2DC1FBA8EEA}"/>
    <dgm:cxn modelId="{FE2F95D4-583C-4B2F-B9CF-C5EE0CDC81B1}" srcId="{0CE3A790-99CD-4FEE-9F9A-15429E925675}" destId="{F02ACDE8-115F-4BA1-9910-52CD4A890B21}" srcOrd="0" destOrd="0" parTransId="{8911C291-BBA9-44E3-8085-B0672BF142AB}" sibTransId="{88FF83BD-E480-48EB-A04A-723E94968A80}"/>
    <dgm:cxn modelId="{68D046DB-CC4C-4B94-AFC0-70E0B037E369}" type="presOf" srcId="{0CE3A790-99CD-4FEE-9F9A-15429E925675}" destId="{F907FCD3-1A31-4C4E-BEA6-B981539E1A82}" srcOrd="0" destOrd="0" presId="urn:microsoft.com/office/officeart/2005/8/layout/radial4"/>
    <dgm:cxn modelId="{1FE26FE2-7DAB-4938-A400-BA9E935B5D0E}" type="presOf" srcId="{B91C3842-3442-439E-B42B-E2FE4B5819DB}" destId="{B22CEBB1-640C-4EE3-89B1-A6BF288FDDEE}" srcOrd="0" destOrd="0" presId="urn:microsoft.com/office/officeart/2005/8/layout/radial4"/>
    <dgm:cxn modelId="{98EB7EEC-96D4-4E20-9B0C-6919211FE872}" type="presOf" srcId="{7EB1F641-09FF-4976-AB82-7ED14261D719}" destId="{622C8C88-319D-4C66-AC58-D6EE243F902F}" srcOrd="0" destOrd="0" presId="urn:microsoft.com/office/officeart/2005/8/layout/radial4"/>
    <dgm:cxn modelId="{6B4BB1FC-7F1B-4196-82B7-D1DE0F5FED63}" type="presOf" srcId="{52D41B13-AC3C-4EDC-86F5-CBD741D9F351}" destId="{94E40534-F00F-4316-9A8E-F2935A5E3449}" srcOrd="0" destOrd="0" presId="urn:microsoft.com/office/officeart/2005/8/layout/radial4"/>
    <dgm:cxn modelId="{E897355C-ECC7-4C2B-9E69-EE4EC05039C2}" type="presParOf" srcId="{F907FCD3-1A31-4C4E-BEA6-B981539E1A82}" destId="{A2AD7AC3-66C3-48C5-8EB3-07C58E36963C}" srcOrd="0" destOrd="0" presId="urn:microsoft.com/office/officeart/2005/8/layout/radial4"/>
    <dgm:cxn modelId="{3AECCC63-DD14-41C7-8FBA-4EA1FB3039D9}" type="presParOf" srcId="{F907FCD3-1A31-4C4E-BEA6-B981539E1A82}" destId="{F245BD5A-9255-42CE-8FD9-226C3B878AF2}" srcOrd="1" destOrd="0" presId="urn:microsoft.com/office/officeart/2005/8/layout/radial4"/>
    <dgm:cxn modelId="{63B84E6F-3AF6-4481-A753-5EB69C858D1C}" type="presParOf" srcId="{F907FCD3-1A31-4C4E-BEA6-B981539E1A82}" destId="{D54E6FF0-C043-4ECF-BD21-AA63D223D13A}" srcOrd="2" destOrd="0" presId="urn:microsoft.com/office/officeart/2005/8/layout/radial4"/>
    <dgm:cxn modelId="{8B224DBF-6ED8-457F-A98D-551E5C5FF264}" type="presParOf" srcId="{F907FCD3-1A31-4C4E-BEA6-B981539E1A82}" destId="{6FCBF0BD-FCCF-47AA-8B18-819BDA8A67F6}" srcOrd="3" destOrd="0" presId="urn:microsoft.com/office/officeart/2005/8/layout/radial4"/>
    <dgm:cxn modelId="{AD5EB8FF-7C9C-493C-AFC5-0A42EC8963F5}" type="presParOf" srcId="{F907FCD3-1A31-4C4E-BEA6-B981539E1A82}" destId="{622C8C88-319D-4C66-AC58-D6EE243F902F}" srcOrd="4" destOrd="0" presId="urn:microsoft.com/office/officeart/2005/8/layout/radial4"/>
    <dgm:cxn modelId="{8D5A2A09-E9F5-4A91-8A2E-15CC2CA89432}" type="presParOf" srcId="{F907FCD3-1A31-4C4E-BEA6-B981539E1A82}" destId="{F6D0CB19-578B-4A8F-BC07-E4C7F4F4056D}" srcOrd="5" destOrd="0" presId="urn:microsoft.com/office/officeart/2005/8/layout/radial4"/>
    <dgm:cxn modelId="{3929D5B4-BB75-4CF8-8DC0-D78546F4BBBC}" type="presParOf" srcId="{F907FCD3-1A31-4C4E-BEA6-B981539E1A82}" destId="{94E40534-F00F-4316-9A8E-F2935A5E3449}" srcOrd="6" destOrd="0" presId="urn:microsoft.com/office/officeart/2005/8/layout/radial4"/>
    <dgm:cxn modelId="{4F8E60F8-41C6-4D19-AF0A-187EA9E7FF3D}" type="presParOf" srcId="{F907FCD3-1A31-4C4E-BEA6-B981539E1A82}" destId="{B22CEBB1-640C-4EE3-89B1-A6BF288FDDEE}" srcOrd="7" destOrd="0" presId="urn:microsoft.com/office/officeart/2005/8/layout/radial4"/>
    <dgm:cxn modelId="{F3C00A3B-2345-4586-835E-349EF7811F79}" type="presParOf" srcId="{F907FCD3-1A31-4C4E-BEA6-B981539E1A82}" destId="{4F4D42E5-EF84-452E-8708-C731A7643A6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04F3D-1EAF-46ED-A618-94F234805DC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tr-TR"/>
        </a:p>
      </dgm:t>
    </dgm:pt>
    <dgm:pt modelId="{8B7BABF8-4ECC-4F8F-9B21-8095B52ED189}">
      <dgm:prSet phldrT="[Metin]" custT="1"/>
      <dgm:spPr/>
      <dgm:t>
        <a:bodyPr/>
        <a:lstStyle/>
        <a:p>
          <a:r>
            <a:rPr lang="en-US" sz="2000" b="1" dirty="0">
              <a:latin typeface="Times New Roman" panose="02020603050405020304" pitchFamily="18" charset="0"/>
              <a:cs typeface="Times New Roman" panose="02020603050405020304" pitchFamily="18" charset="0"/>
            </a:rPr>
            <a:t>ASRICA </a:t>
          </a:r>
        </a:p>
        <a:p>
          <a:r>
            <a:rPr lang="en-US" sz="1600" b="1" dirty="0">
              <a:latin typeface="Times New Roman" panose="02020603050405020304" pitchFamily="18" charset="0"/>
              <a:cs typeface="Times New Roman" panose="02020603050405020304" pitchFamily="18" charset="0"/>
            </a:rPr>
            <a:t>ISLAMIC STATES </a:t>
          </a:r>
          <a:r>
            <a:rPr lang="en-US" sz="1600" b="1" dirty="0">
              <a:solidFill>
                <a:srgbClr val="FF0000"/>
              </a:solidFill>
              <a:latin typeface="Times New Roman" panose="02020603050405020304" pitchFamily="18" charset="0"/>
              <a:cs typeface="Times New Roman" panose="02020603050405020304" pitchFamily="18" charset="0"/>
            </a:rPr>
            <a:t>CONFEDERATION</a:t>
          </a:r>
        </a:p>
      </dgm:t>
    </dgm:pt>
    <dgm:pt modelId="{A7281DF8-7876-4080-A5F4-BDA071F325BE}" type="parTrans" cxnId="{C40C8CC8-251D-4328-92D0-16FB264E000E}">
      <dgm:prSet/>
      <dgm:spPr/>
      <dgm:t>
        <a:bodyPr/>
        <a:lstStyle/>
        <a:p>
          <a:endParaRPr lang="tr-TR"/>
        </a:p>
      </dgm:t>
    </dgm:pt>
    <dgm:pt modelId="{14B1652B-79BE-4DE7-B7B7-61CBFE72BB78}" type="sibTrans" cxnId="{C40C8CC8-251D-4328-92D0-16FB264E000E}">
      <dgm:prSet/>
      <dgm:spPr/>
      <dgm:t>
        <a:bodyPr/>
        <a:lstStyle/>
        <a:p>
          <a:endParaRPr lang="tr-TR"/>
        </a:p>
      </dgm:t>
    </dgm:pt>
    <dgm:pt modelId="{FDD7CB27-BB08-4DD5-9E6A-4C10A89CB905}">
      <dgm:prSet phldrT="[Metin]" custT="1"/>
      <dgm:spPr/>
      <dgm:t>
        <a:bodyPr/>
        <a:lstStyle/>
        <a:p>
          <a:r>
            <a:rPr lang="en-US" sz="1600" b="1">
              <a:latin typeface="Times New Roman" panose="02020603050405020304" pitchFamily="18" charset="0"/>
              <a:cs typeface="Times New Roman" panose="02020603050405020304" pitchFamily="18" charset="0"/>
            </a:rPr>
            <a:t>JUSTICE</a:t>
          </a:r>
        </a:p>
      </dgm:t>
    </dgm:pt>
    <dgm:pt modelId="{641BC817-8009-480F-9C5E-621211A01563}" type="parTrans" cxnId="{546B503E-1B11-47A2-919B-F3805D31207C}">
      <dgm:prSet/>
      <dgm:spPr/>
      <dgm:t>
        <a:bodyPr/>
        <a:lstStyle/>
        <a:p>
          <a:endParaRPr lang="tr-TR"/>
        </a:p>
      </dgm:t>
    </dgm:pt>
    <dgm:pt modelId="{4992AC4E-E816-4C8F-A714-D2E1410508FC}" type="sibTrans" cxnId="{546B503E-1B11-47A2-919B-F3805D31207C}">
      <dgm:prSet/>
      <dgm:spPr/>
      <dgm:t>
        <a:bodyPr/>
        <a:lstStyle/>
        <a:p>
          <a:endParaRPr lang="tr-TR"/>
        </a:p>
      </dgm:t>
    </dgm:pt>
    <dgm:pt modelId="{3D6EDCD6-A5C0-468F-BE42-9008F2F13CD4}">
      <dgm:prSet phldrT="[Metin]" custT="1"/>
      <dgm:spPr/>
      <dgm:t>
        <a:bodyPr/>
        <a:lstStyle/>
        <a:p>
          <a:r>
            <a:rPr lang="en-US" sz="1600" b="1">
              <a:latin typeface="Times New Roman" panose="02020603050405020304" pitchFamily="18" charset="0"/>
              <a:cs typeface="Times New Roman" panose="02020603050405020304" pitchFamily="18" charset="0"/>
            </a:rPr>
            <a:t>REGIONAL ISLAMIC STATES </a:t>
          </a:r>
          <a:r>
            <a:rPr lang="en-US" sz="1600" b="1">
              <a:solidFill>
                <a:srgbClr val="FF0000"/>
              </a:solidFill>
              <a:latin typeface="Times New Roman" panose="02020603050405020304" pitchFamily="18" charset="0"/>
              <a:cs typeface="Times New Roman" panose="02020603050405020304" pitchFamily="18" charset="0"/>
            </a:rPr>
            <a:t>FEDERATIONS</a:t>
          </a:r>
        </a:p>
      </dgm:t>
    </dgm:pt>
    <dgm:pt modelId="{4B0670CC-7670-42BA-92E5-A1848C098F70}" type="parTrans" cxnId="{428CEC6A-1B9B-47BA-BFED-0ED01DC308B3}">
      <dgm:prSet/>
      <dgm:spPr/>
      <dgm:t>
        <a:bodyPr/>
        <a:lstStyle/>
        <a:p>
          <a:endParaRPr lang="tr-TR"/>
        </a:p>
      </dgm:t>
    </dgm:pt>
    <dgm:pt modelId="{E85F0C5F-D052-4FCA-A165-11D60BE02ADA}" type="sibTrans" cxnId="{428CEC6A-1B9B-47BA-BFED-0ED01DC308B3}">
      <dgm:prSet/>
      <dgm:spPr/>
      <dgm:t>
        <a:bodyPr/>
        <a:lstStyle/>
        <a:p>
          <a:endParaRPr lang="tr-TR"/>
        </a:p>
      </dgm:t>
    </dgm:pt>
    <dgm:pt modelId="{DF9C36E2-9C67-4A66-BA9A-3E1FDB51D786}">
      <dgm:prSet phldrT="[Metin]" custT="1"/>
      <dgm:spPr/>
      <dgm:t>
        <a:bodyPr/>
        <a:lstStyle/>
        <a:p>
          <a:r>
            <a:rPr lang="en-US" sz="1600" b="1">
              <a:latin typeface="Times New Roman" panose="02020603050405020304" pitchFamily="18" charset="0"/>
              <a:cs typeface="Times New Roman" panose="02020603050405020304" pitchFamily="18" charset="0"/>
            </a:rPr>
            <a:t>CUSTOMS AND TRADE   -TRANSPORT AND SHIPPING</a:t>
          </a:r>
        </a:p>
      </dgm:t>
    </dgm:pt>
    <dgm:pt modelId="{51055758-9778-4F57-8612-D913F5EEE103}" type="parTrans" cxnId="{A2302EC7-2793-472A-B1AA-B496C5318047}">
      <dgm:prSet/>
      <dgm:spPr/>
      <dgm:t>
        <a:bodyPr/>
        <a:lstStyle/>
        <a:p>
          <a:endParaRPr lang="tr-TR"/>
        </a:p>
      </dgm:t>
    </dgm:pt>
    <dgm:pt modelId="{EB2B9A0F-C001-424E-BF98-AB66206529FD}" type="sibTrans" cxnId="{A2302EC7-2793-472A-B1AA-B496C5318047}">
      <dgm:prSet/>
      <dgm:spPr/>
      <dgm:t>
        <a:bodyPr/>
        <a:lstStyle/>
        <a:p>
          <a:endParaRPr lang="tr-TR"/>
        </a:p>
      </dgm:t>
    </dgm:pt>
    <dgm:pt modelId="{78B7EBE6-4010-48B1-8DD5-0DC713E7C155}">
      <dgm:prSet phldrT="[Metin]" custT="1"/>
      <dgm:spPr/>
      <dgm:t>
        <a:bodyPr/>
        <a:lstStyle/>
        <a:p>
          <a:r>
            <a:rPr lang="en-US" sz="1600" b="1" dirty="0">
              <a:latin typeface="Times New Roman" panose="02020603050405020304" pitchFamily="18" charset="0"/>
              <a:cs typeface="Times New Roman" panose="02020603050405020304" pitchFamily="18" charset="0"/>
            </a:rPr>
            <a:t>ECONOMY                           -SCIENCE, INDUSTRY AND </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TECHNOLOGY</a:t>
          </a:r>
        </a:p>
      </dgm:t>
    </dgm:pt>
    <dgm:pt modelId="{B40EE921-015C-41A1-B277-CF630BD85FA3}" type="parTrans" cxnId="{875BD4AC-ED7B-41A0-8C76-2A3C3E31BD8D}">
      <dgm:prSet/>
      <dgm:spPr/>
      <dgm:t>
        <a:bodyPr/>
        <a:lstStyle/>
        <a:p>
          <a:endParaRPr lang="tr-TR"/>
        </a:p>
      </dgm:t>
    </dgm:pt>
    <dgm:pt modelId="{EF7F16D9-642C-4015-8024-04AE493CE3AA}" type="sibTrans" cxnId="{875BD4AC-ED7B-41A0-8C76-2A3C3E31BD8D}">
      <dgm:prSet/>
      <dgm:spPr/>
      <dgm:t>
        <a:bodyPr/>
        <a:lstStyle/>
        <a:p>
          <a:endParaRPr lang="tr-TR"/>
        </a:p>
      </dgm:t>
    </dgm:pt>
    <dgm:pt modelId="{A743CD24-21FE-4BFE-AAE5-5F51F2C10B55}">
      <dgm:prSet phldrT="[Metin]" custT="1"/>
      <dgm:spPr/>
      <dgm:t>
        <a:bodyPr/>
        <a:lstStyle/>
        <a:p>
          <a:r>
            <a:rPr lang="en-US" sz="2000" b="1">
              <a:latin typeface="Times New Roman" panose="02020603050405020304" pitchFamily="18" charset="0"/>
              <a:cs typeface="Times New Roman" panose="02020603050405020304" pitchFamily="18" charset="0"/>
            </a:rPr>
            <a:t>NATIONAL STATES</a:t>
          </a:r>
        </a:p>
      </dgm:t>
    </dgm:pt>
    <dgm:pt modelId="{D2685BEF-05DA-4BC0-B6FC-4C59FAAF935C}" type="parTrans" cxnId="{AFD6E4E6-677E-49D8-9CEA-16D42ABE3405}">
      <dgm:prSet/>
      <dgm:spPr/>
      <dgm:t>
        <a:bodyPr/>
        <a:lstStyle/>
        <a:p>
          <a:endParaRPr lang="tr-TR"/>
        </a:p>
      </dgm:t>
    </dgm:pt>
    <dgm:pt modelId="{33778587-7B2C-4D81-B3F0-188FB58045AF}" type="sibTrans" cxnId="{AFD6E4E6-677E-49D8-9CEA-16D42ABE3405}">
      <dgm:prSet/>
      <dgm:spPr/>
      <dgm:t>
        <a:bodyPr/>
        <a:lstStyle/>
        <a:p>
          <a:endParaRPr lang="tr-TR"/>
        </a:p>
      </dgm:t>
    </dgm:pt>
    <dgm:pt modelId="{3949A2C0-C31E-406F-8E02-9178F2F92202}">
      <dgm:prSet phldrT="[Metin]" custT="1"/>
      <dgm:spPr/>
      <dgm:t>
        <a:bodyPr/>
        <a:lstStyle/>
        <a:p>
          <a:r>
            <a:rPr lang="en-US" sz="1600" b="1">
              <a:latin typeface="Times New Roman" panose="02020603050405020304" pitchFamily="18" charset="0"/>
              <a:cs typeface="Times New Roman" panose="02020603050405020304" pitchFamily="18" charset="0"/>
            </a:rPr>
            <a:t>EDUCATION                                                 -FINANCE</a:t>
          </a:r>
        </a:p>
      </dgm:t>
    </dgm:pt>
    <dgm:pt modelId="{74B646F5-6690-4AE8-9995-EF294835D01C}" type="parTrans" cxnId="{918FC6E8-6049-4CD0-A117-EE4C5CE70B6E}">
      <dgm:prSet/>
      <dgm:spPr/>
      <dgm:t>
        <a:bodyPr/>
        <a:lstStyle/>
        <a:p>
          <a:endParaRPr lang="tr-TR"/>
        </a:p>
      </dgm:t>
    </dgm:pt>
    <dgm:pt modelId="{5D5E8E0F-493E-4FCE-B811-3541E17796AF}" type="sibTrans" cxnId="{918FC6E8-6049-4CD0-A117-EE4C5CE70B6E}">
      <dgm:prSet/>
      <dgm:spPr/>
      <dgm:t>
        <a:bodyPr/>
        <a:lstStyle/>
        <a:p>
          <a:endParaRPr lang="tr-TR"/>
        </a:p>
      </dgm:t>
    </dgm:pt>
    <dgm:pt modelId="{FD1D3AE7-5F4F-431E-859A-1EC3C6727993}">
      <dgm:prSet phldrT="[Metin]" custT="1"/>
      <dgm:spPr/>
      <dgm:t>
        <a:bodyPr/>
        <a:lstStyle/>
        <a:p>
          <a:r>
            <a:rPr lang="en-US" sz="1600" b="1" dirty="0">
              <a:latin typeface="Times New Roman" panose="02020603050405020304" pitchFamily="18" charset="0"/>
              <a:cs typeface="Times New Roman" panose="02020603050405020304" pitchFamily="18" charset="0"/>
            </a:rPr>
            <a:t>FORESTRY AND WATER MANAGEMENT  -LABOR AND </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SOCIAL SECURITY</a:t>
          </a:r>
        </a:p>
      </dgm:t>
    </dgm:pt>
    <dgm:pt modelId="{D125C534-CBED-46BC-B5D5-697C62B6AC0A}" type="parTrans" cxnId="{6C8594A9-BC6F-48A7-A99B-DAD03563BFFF}">
      <dgm:prSet/>
      <dgm:spPr/>
      <dgm:t>
        <a:bodyPr/>
        <a:lstStyle/>
        <a:p>
          <a:endParaRPr lang="tr-TR"/>
        </a:p>
      </dgm:t>
    </dgm:pt>
    <dgm:pt modelId="{0D6F8561-7A21-438B-A27C-04B551290757}" type="sibTrans" cxnId="{6C8594A9-BC6F-48A7-A99B-DAD03563BFFF}">
      <dgm:prSet/>
      <dgm:spPr/>
      <dgm:t>
        <a:bodyPr/>
        <a:lstStyle/>
        <a:p>
          <a:endParaRPr lang="tr-TR"/>
        </a:p>
      </dgm:t>
    </dgm:pt>
    <dgm:pt modelId="{B80D5EAC-40BE-4BD6-B531-D6840CF68411}">
      <dgm:prSet custT="1"/>
      <dgm:spPr/>
      <dgm:t>
        <a:bodyPr/>
        <a:lstStyle/>
        <a:p>
          <a:r>
            <a:rPr lang="en-US" sz="1600" b="1">
              <a:latin typeface="Times New Roman" panose="02020603050405020304" pitchFamily="18" charset="0"/>
              <a:cs typeface="Times New Roman" panose="02020603050405020304" pitchFamily="18" charset="0"/>
            </a:rPr>
            <a:t>DEFENSE</a:t>
          </a:r>
        </a:p>
      </dgm:t>
    </dgm:pt>
    <dgm:pt modelId="{3F5B16AB-8471-4CF3-80AA-0089C0D49B7B}" type="parTrans" cxnId="{7AF63DD3-E9E4-41D2-B4DF-E30BD0DF5F09}">
      <dgm:prSet/>
      <dgm:spPr/>
      <dgm:t>
        <a:bodyPr/>
        <a:lstStyle/>
        <a:p>
          <a:endParaRPr lang="tr-TR"/>
        </a:p>
      </dgm:t>
    </dgm:pt>
    <dgm:pt modelId="{C057EC9F-30E5-46A0-8767-5C06593CF8D0}" type="sibTrans" cxnId="{7AF63DD3-E9E4-41D2-B4DF-E30BD0DF5F09}">
      <dgm:prSet/>
      <dgm:spPr/>
      <dgm:t>
        <a:bodyPr/>
        <a:lstStyle/>
        <a:p>
          <a:endParaRPr lang="tr-TR"/>
        </a:p>
      </dgm:t>
    </dgm:pt>
    <dgm:pt modelId="{5DFECC2F-241F-45FF-8B27-23F6004AFD70}">
      <dgm:prSet custT="1"/>
      <dgm:spPr/>
      <dgm:t>
        <a:bodyPr/>
        <a:lstStyle/>
        <a:p>
          <a:r>
            <a:rPr lang="en-US" sz="1600" b="1">
              <a:latin typeface="Times New Roman" panose="02020603050405020304" pitchFamily="18" charset="0"/>
              <a:cs typeface="Times New Roman" panose="02020603050405020304" pitchFamily="18" charset="0"/>
            </a:rPr>
            <a:t>INTERNAL AFFAIRS</a:t>
          </a:r>
        </a:p>
      </dgm:t>
    </dgm:pt>
    <dgm:pt modelId="{3717AE1A-E966-48E9-B124-261420802B13}" type="parTrans" cxnId="{85B93B5C-77D3-48BE-AE36-0ACBFF559A87}">
      <dgm:prSet/>
      <dgm:spPr/>
      <dgm:t>
        <a:bodyPr/>
        <a:lstStyle/>
        <a:p>
          <a:endParaRPr lang="tr-TR"/>
        </a:p>
      </dgm:t>
    </dgm:pt>
    <dgm:pt modelId="{97C38B99-E395-4ED7-A090-AD04707E5552}" type="sibTrans" cxnId="{85B93B5C-77D3-48BE-AE36-0ACBFF559A87}">
      <dgm:prSet/>
      <dgm:spPr/>
      <dgm:t>
        <a:bodyPr/>
        <a:lstStyle/>
        <a:p>
          <a:endParaRPr lang="tr-TR"/>
        </a:p>
      </dgm:t>
    </dgm:pt>
    <dgm:pt modelId="{9CFFCC5F-53FB-4D2C-9838-68F4BB0B58C7}">
      <dgm:prSet custT="1"/>
      <dgm:spPr/>
      <dgm:t>
        <a:bodyPr/>
        <a:lstStyle/>
        <a:p>
          <a:r>
            <a:rPr lang="en-US" sz="1600" b="1">
              <a:latin typeface="Times New Roman" panose="02020603050405020304" pitchFamily="18" charset="0"/>
              <a:cs typeface="Times New Roman" panose="02020603050405020304" pitchFamily="18" charset="0"/>
            </a:rPr>
            <a:t>FOREIGN AFFAIRS</a:t>
          </a:r>
        </a:p>
      </dgm:t>
    </dgm:pt>
    <dgm:pt modelId="{2458125D-6AAF-4E5B-885D-A5CBEAAB3092}" type="parTrans" cxnId="{223B1B59-3DA7-45ED-9C7A-D940CD546B52}">
      <dgm:prSet/>
      <dgm:spPr/>
      <dgm:t>
        <a:bodyPr/>
        <a:lstStyle/>
        <a:p>
          <a:endParaRPr lang="tr-TR"/>
        </a:p>
      </dgm:t>
    </dgm:pt>
    <dgm:pt modelId="{4A8B7D6B-76E9-40C0-8C5B-960ADEC2F555}" type="sibTrans" cxnId="{223B1B59-3DA7-45ED-9C7A-D940CD546B52}">
      <dgm:prSet/>
      <dgm:spPr/>
      <dgm:t>
        <a:bodyPr/>
        <a:lstStyle/>
        <a:p>
          <a:endParaRPr lang="tr-TR"/>
        </a:p>
      </dgm:t>
    </dgm:pt>
    <dgm:pt modelId="{95666B86-5EB4-430A-BE54-247140CEA0B7}">
      <dgm:prSet phldrT="[Metin]" custT="1"/>
      <dgm:spPr/>
      <dgm:t>
        <a:bodyPr/>
        <a:lstStyle/>
        <a:p>
          <a:r>
            <a:rPr lang="en-US" sz="1600" b="1" dirty="0">
              <a:latin typeface="Times New Roman" panose="02020603050405020304" pitchFamily="18" charset="0"/>
              <a:cs typeface="Times New Roman" panose="02020603050405020304" pitchFamily="18" charset="0"/>
            </a:rPr>
            <a:t>DEVELOPMENT		        -CULTURE AND </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TOURISM</a:t>
          </a:r>
        </a:p>
      </dgm:t>
    </dgm:pt>
    <dgm:pt modelId="{3914CA78-0CC0-45FF-BB8B-F54344ACC860}" type="parTrans" cxnId="{30FAD331-CC64-4FE9-AE95-647366485B58}">
      <dgm:prSet/>
      <dgm:spPr/>
      <dgm:t>
        <a:bodyPr/>
        <a:lstStyle/>
        <a:p>
          <a:endParaRPr lang="tr-TR"/>
        </a:p>
      </dgm:t>
    </dgm:pt>
    <dgm:pt modelId="{C2533011-9C8B-437F-A5E7-4675004A68E7}" type="sibTrans" cxnId="{30FAD331-CC64-4FE9-AE95-647366485B58}">
      <dgm:prSet/>
      <dgm:spPr/>
      <dgm:t>
        <a:bodyPr/>
        <a:lstStyle/>
        <a:p>
          <a:endParaRPr lang="tr-TR"/>
        </a:p>
      </dgm:t>
    </dgm:pt>
    <dgm:pt modelId="{8F3A094F-C332-4877-BA1D-1E705A954ECA}">
      <dgm:prSet phldrT="[Metin]" custT="1"/>
      <dgm:spPr/>
      <dgm:t>
        <a:bodyPr/>
        <a:lstStyle/>
        <a:p>
          <a:r>
            <a:rPr lang="en-US" sz="1600" b="1" dirty="0">
              <a:latin typeface="Times New Roman" panose="02020603050405020304" pitchFamily="18" charset="0"/>
              <a:cs typeface="Times New Roman" panose="02020603050405020304" pitchFamily="18" charset="0"/>
            </a:rPr>
            <a:t>SOCIAL POLICIES                   -ENVIRONMENT AND </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URBANIZATION</a:t>
          </a:r>
        </a:p>
      </dgm:t>
    </dgm:pt>
    <dgm:pt modelId="{558AE813-AB6A-431A-A2C2-2048284119F2}" type="parTrans" cxnId="{94324254-5451-4F6C-B46A-CA1420A6BAF3}">
      <dgm:prSet/>
      <dgm:spPr/>
      <dgm:t>
        <a:bodyPr/>
        <a:lstStyle/>
        <a:p>
          <a:endParaRPr lang="tr-TR"/>
        </a:p>
      </dgm:t>
    </dgm:pt>
    <dgm:pt modelId="{F5D467A1-4D4B-47E2-AA9F-0E2043938C9F}" type="sibTrans" cxnId="{94324254-5451-4F6C-B46A-CA1420A6BAF3}">
      <dgm:prSet/>
      <dgm:spPr/>
      <dgm:t>
        <a:bodyPr/>
        <a:lstStyle/>
        <a:p>
          <a:endParaRPr lang="tr-TR"/>
        </a:p>
      </dgm:t>
    </dgm:pt>
    <dgm:pt modelId="{472CB2A6-E6BB-4C6E-9438-E11259DFAA74}">
      <dgm:prSet phldrT="[Metin]" custT="1"/>
      <dgm:spPr/>
      <dgm:t>
        <a:bodyPr/>
        <a:lstStyle/>
        <a:p>
          <a:r>
            <a:rPr lang="en-US" sz="1600" b="1">
              <a:latin typeface="Times New Roman" panose="02020603050405020304" pitchFamily="18" charset="0"/>
              <a:cs typeface="Times New Roman" panose="02020603050405020304" pitchFamily="18" charset="0"/>
            </a:rPr>
            <a:t>ENERGY AND NATURAL RESOURCES    -HEALTH     </a:t>
          </a:r>
        </a:p>
      </dgm:t>
    </dgm:pt>
    <dgm:pt modelId="{4C4846F0-B062-4C6D-86AE-87CA46C40352}" type="parTrans" cxnId="{BAD1154A-51A9-4D2D-B89F-EB8CDDDD6C41}">
      <dgm:prSet/>
      <dgm:spPr/>
      <dgm:t>
        <a:bodyPr/>
        <a:lstStyle/>
        <a:p>
          <a:endParaRPr lang="tr-TR"/>
        </a:p>
      </dgm:t>
    </dgm:pt>
    <dgm:pt modelId="{9B0CBCAC-79A6-4EDC-9F6D-135E47105F4C}" type="sibTrans" cxnId="{BAD1154A-51A9-4D2D-B89F-EB8CDDDD6C41}">
      <dgm:prSet/>
      <dgm:spPr/>
      <dgm:t>
        <a:bodyPr/>
        <a:lstStyle/>
        <a:p>
          <a:endParaRPr lang="tr-TR"/>
        </a:p>
      </dgm:t>
    </dgm:pt>
    <dgm:pt modelId="{5B1342FE-BF56-4E6A-855A-E62359A42173}">
      <dgm:prSet phldrT="[Metin]" custT="1"/>
      <dgm:spPr/>
      <dgm:t>
        <a:bodyPr/>
        <a:lstStyle/>
        <a:p>
          <a:r>
            <a:rPr lang="en-US" sz="1600" b="1" dirty="0">
              <a:latin typeface="Times New Roman" panose="02020603050405020304" pitchFamily="18" charset="0"/>
              <a:cs typeface="Times New Roman" panose="02020603050405020304" pitchFamily="18" charset="0"/>
            </a:rPr>
            <a:t>AGRICULTURE AND LIVESTOCK              -YOUTH AND </a:t>
          </a:r>
          <a:r>
            <a:rPr lang="tr-TR"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SPORTS</a:t>
          </a:r>
        </a:p>
      </dgm:t>
    </dgm:pt>
    <dgm:pt modelId="{7A7C41AE-4DF0-445A-B20F-409C4CA60C3A}" type="parTrans" cxnId="{9707BB26-608F-4540-8A1C-C6FCF1827EF0}">
      <dgm:prSet/>
      <dgm:spPr/>
      <dgm:t>
        <a:bodyPr/>
        <a:lstStyle/>
        <a:p>
          <a:endParaRPr lang="tr-TR"/>
        </a:p>
      </dgm:t>
    </dgm:pt>
    <dgm:pt modelId="{0A8A9EB8-9755-4F73-BFE7-5021F2626B00}" type="sibTrans" cxnId="{9707BB26-608F-4540-8A1C-C6FCF1827EF0}">
      <dgm:prSet/>
      <dgm:spPr/>
      <dgm:t>
        <a:bodyPr/>
        <a:lstStyle/>
        <a:p>
          <a:endParaRPr lang="tr-TR"/>
        </a:p>
      </dgm:t>
    </dgm:pt>
    <dgm:pt modelId="{B23C3B3D-2E93-4B4D-BEFE-978502AC8B2A}">
      <dgm:prSet custT="1"/>
      <dgm:spPr/>
      <dgm:t>
        <a:bodyPr/>
        <a:lstStyle/>
        <a:p>
          <a:r>
            <a:rPr lang="en-US" sz="1600" b="1">
              <a:latin typeface="Times New Roman" panose="02020603050405020304" pitchFamily="18" charset="0"/>
              <a:cs typeface="Times New Roman" panose="02020603050405020304" pitchFamily="18" charset="0"/>
            </a:rPr>
            <a:t>DEFENSE INDUSTRY</a:t>
          </a:r>
        </a:p>
      </dgm:t>
    </dgm:pt>
    <dgm:pt modelId="{B55D4F5E-2A23-4CC4-AD0A-7279D3ABC346}" type="parTrans" cxnId="{5BFE5B10-BC3E-4127-B4C1-2BD53DE6574A}">
      <dgm:prSet/>
      <dgm:spPr/>
      <dgm:t>
        <a:bodyPr/>
        <a:lstStyle/>
        <a:p>
          <a:endParaRPr lang="tr-TR"/>
        </a:p>
      </dgm:t>
    </dgm:pt>
    <dgm:pt modelId="{D231035E-A48E-4E28-96F8-2D84209B1BF8}" type="sibTrans" cxnId="{5BFE5B10-BC3E-4127-B4C1-2BD53DE6574A}">
      <dgm:prSet/>
      <dgm:spPr/>
      <dgm:t>
        <a:bodyPr/>
        <a:lstStyle/>
        <a:p>
          <a:endParaRPr lang="tr-TR"/>
        </a:p>
      </dgm:t>
    </dgm:pt>
    <dgm:pt modelId="{6FB6F125-D0CA-480C-83F0-62447EFE5184}" type="pres">
      <dgm:prSet presAssocID="{95B04F3D-1EAF-46ED-A618-94F234805DC6}" presName="Name0" presStyleCnt="0">
        <dgm:presLayoutVars>
          <dgm:dir/>
          <dgm:animLvl val="lvl"/>
          <dgm:resizeHandles val="exact"/>
        </dgm:presLayoutVars>
      </dgm:prSet>
      <dgm:spPr/>
    </dgm:pt>
    <dgm:pt modelId="{AA663466-0FA3-4DA3-BDFB-5DBEE5FC5831}" type="pres">
      <dgm:prSet presAssocID="{8B7BABF8-4ECC-4F8F-9B21-8095B52ED189}" presName="linNode" presStyleCnt="0"/>
      <dgm:spPr/>
    </dgm:pt>
    <dgm:pt modelId="{7111CC63-5F84-4393-8C0F-DFFABC863CDB}" type="pres">
      <dgm:prSet presAssocID="{8B7BABF8-4ECC-4F8F-9B21-8095B52ED189}" presName="parentText" presStyleLbl="node1" presStyleIdx="0" presStyleCnt="3" custScaleX="129328" custScaleY="123170" custLinFactNeighborX="-1653" custLinFactNeighborY="11367">
        <dgm:presLayoutVars>
          <dgm:chMax val="1"/>
          <dgm:bulletEnabled val="1"/>
        </dgm:presLayoutVars>
      </dgm:prSet>
      <dgm:spPr/>
    </dgm:pt>
    <dgm:pt modelId="{17CB2462-93E6-42FA-B394-1F9BF8BE0D07}" type="pres">
      <dgm:prSet presAssocID="{8B7BABF8-4ECC-4F8F-9B21-8095B52ED189}" presName="descendantText" presStyleLbl="alignAccFollowNode1" presStyleIdx="0" presStyleCnt="3" custScaleX="195136" custScaleY="159059" custLinFactNeighborX="-39" custLinFactNeighborY="14487">
        <dgm:presLayoutVars>
          <dgm:bulletEnabled val="1"/>
        </dgm:presLayoutVars>
      </dgm:prSet>
      <dgm:spPr/>
    </dgm:pt>
    <dgm:pt modelId="{F412B9F1-A5ED-4AED-818C-44BBDE55806B}" type="pres">
      <dgm:prSet presAssocID="{14B1652B-79BE-4DE7-B7B7-61CBFE72BB78}" presName="sp" presStyleCnt="0"/>
      <dgm:spPr/>
    </dgm:pt>
    <dgm:pt modelId="{41BF60E7-AD6B-45DB-87B9-F4D473BF671B}" type="pres">
      <dgm:prSet presAssocID="{3D6EDCD6-A5C0-468F-BE42-9008F2F13CD4}" presName="linNode" presStyleCnt="0"/>
      <dgm:spPr/>
    </dgm:pt>
    <dgm:pt modelId="{C6E2E934-A3C7-4EF7-BDCB-F5CE86409BA7}" type="pres">
      <dgm:prSet presAssocID="{3D6EDCD6-A5C0-468F-BE42-9008F2F13CD4}" presName="parentText" presStyleLbl="node1" presStyleIdx="1" presStyleCnt="3" custScaleX="108471" custScaleY="120253">
        <dgm:presLayoutVars>
          <dgm:chMax val="1"/>
          <dgm:bulletEnabled val="1"/>
        </dgm:presLayoutVars>
      </dgm:prSet>
      <dgm:spPr/>
    </dgm:pt>
    <dgm:pt modelId="{6F9CF1DE-A172-4592-9051-72E333CA01AD}" type="pres">
      <dgm:prSet presAssocID="{3D6EDCD6-A5C0-468F-BE42-9008F2F13CD4}" presName="descendantText" presStyleLbl="alignAccFollowNode1" presStyleIdx="1" presStyleCnt="3" custScaleX="160542" custScaleY="150544" custLinFactNeighborX="-126" custLinFactNeighborY="10557">
        <dgm:presLayoutVars>
          <dgm:bulletEnabled val="1"/>
        </dgm:presLayoutVars>
      </dgm:prSet>
      <dgm:spPr/>
    </dgm:pt>
    <dgm:pt modelId="{773E931F-BF2C-4AEA-8D03-06363AFAD7EE}" type="pres">
      <dgm:prSet presAssocID="{E85F0C5F-D052-4FCA-A165-11D60BE02ADA}" presName="sp" presStyleCnt="0"/>
      <dgm:spPr/>
    </dgm:pt>
    <dgm:pt modelId="{8FAA99D7-5414-4142-BDBC-601D2C6333FD}" type="pres">
      <dgm:prSet presAssocID="{A743CD24-21FE-4BFE-AAE5-5F51F2C10B55}" presName="linNode" presStyleCnt="0"/>
      <dgm:spPr/>
    </dgm:pt>
    <dgm:pt modelId="{87B393C7-2B77-4EAA-9101-CD085F202BC7}" type="pres">
      <dgm:prSet presAssocID="{A743CD24-21FE-4BFE-AAE5-5F51F2C10B55}" presName="parentText" presStyleLbl="node1" presStyleIdx="2" presStyleCnt="3" custScaleX="96952" custScaleY="172800">
        <dgm:presLayoutVars>
          <dgm:chMax val="1"/>
          <dgm:bulletEnabled val="1"/>
        </dgm:presLayoutVars>
      </dgm:prSet>
      <dgm:spPr/>
    </dgm:pt>
    <dgm:pt modelId="{A0F557A6-49AA-4477-BDE3-6CE6B3EA5D2A}" type="pres">
      <dgm:prSet presAssocID="{A743CD24-21FE-4BFE-AAE5-5F51F2C10B55}" presName="descendantText" presStyleLbl="alignAccFollowNode1" presStyleIdx="2" presStyleCnt="3" custScaleX="169226" custScaleY="226621" custLinFactNeighborX="-108" custLinFactNeighborY="-5068">
        <dgm:presLayoutVars>
          <dgm:bulletEnabled val="1"/>
        </dgm:presLayoutVars>
      </dgm:prSet>
      <dgm:spPr/>
    </dgm:pt>
  </dgm:ptLst>
  <dgm:cxnLst>
    <dgm:cxn modelId="{5BFE5B10-BC3E-4127-B4C1-2BD53DE6574A}" srcId="{8B7BABF8-4ECC-4F8F-9B21-8095B52ED189}" destId="{B23C3B3D-2E93-4B4D-BEFE-978502AC8B2A}" srcOrd="2" destOrd="0" parTransId="{B55D4F5E-2A23-4CC4-AD0A-7279D3ABC346}" sibTransId="{D231035E-A48E-4E28-96F8-2D84209B1BF8}"/>
    <dgm:cxn modelId="{AC91E220-9F81-48A0-B56E-AA57084AE747}" type="presOf" srcId="{A743CD24-21FE-4BFE-AAE5-5F51F2C10B55}" destId="{87B393C7-2B77-4EAA-9101-CD085F202BC7}" srcOrd="0" destOrd="0" presId="urn:microsoft.com/office/officeart/2005/8/layout/vList5"/>
    <dgm:cxn modelId="{9707BB26-608F-4540-8A1C-C6FCF1827EF0}" srcId="{A743CD24-21FE-4BFE-AAE5-5F51F2C10B55}" destId="{5B1342FE-BF56-4E6A-855A-E62359A42173}" srcOrd="2" destOrd="0" parTransId="{7A7C41AE-4DF0-445A-B20F-409C4CA60C3A}" sibTransId="{0A8A9EB8-9755-4F73-BFE7-5021F2626B00}"/>
    <dgm:cxn modelId="{50F6D126-3844-432C-AA14-1810318E8843}" type="presOf" srcId="{B80D5EAC-40BE-4BD6-B531-D6840CF68411}" destId="{17CB2462-93E6-42FA-B394-1F9BF8BE0D07}" srcOrd="0" destOrd="1" presId="urn:microsoft.com/office/officeart/2005/8/layout/vList5"/>
    <dgm:cxn modelId="{30FAD331-CC64-4FE9-AE95-647366485B58}" srcId="{3D6EDCD6-A5C0-468F-BE42-9008F2F13CD4}" destId="{95666B86-5EB4-430A-BE54-247140CEA0B7}" srcOrd="2" destOrd="0" parTransId="{3914CA78-0CC0-45FF-BB8B-F54344ACC860}" sibTransId="{C2533011-9C8B-437F-A5E7-4675004A68E7}"/>
    <dgm:cxn modelId="{546B503E-1B11-47A2-919B-F3805D31207C}" srcId="{8B7BABF8-4ECC-4F8F-9B21-8095B52ED189}" destId="{FDD7CB27-BB08-4DD5-9E6A-4C10A89CB905}" srcOrd="0" destOrd="0" parTransId="{641BC817-8009-480F-9C5E-621211A01563}" sibTransId="{4992AC4E-E816-4C8F-A714-D2E1410508FC}"/>
    <dgm:cxn modelId="{85B93B5C-77D3-48BE-AE36-0ACBFF559A87}" srcId="{8B7BABF8-4ECC-4F8F-9B21-8095B52ED189}" destId="{5DFECC2F-241F-45FF-8B27-23F6004AFD70}" srcOrd="3" destOrd="0" parTransId="{3717AE1A-E966-48E9-B124-261420802B13}" sibTransId="{97C38B99-E395-4ED7-A090-AD04707E5552}"/>
    <dgm:cxn modelId="{DD6FB767-19D6-42DC-9908-3EE2C7874FCC}" type="presOf" srcId="{DF9C36E2-9C67-4A66-BA9A-3E1FDB51D786}" destId="{6F9CF1DE-A172-4592-9051-72E333CA01AD}" srcOrd="0" destOrd="0" presId="urn:microsoft.com/office/officeart/2005/8/layout/vList5"/>
    <dgm:cxn modelId="{D94F8C49-A3F0-45E7-9A4D-1574F9D03DF9}" type="presOf" srcId="{FDD7CB27-BB08-4DD5-9E6A-4C10A89CB905}" destId="{17CB2462-93E6-42FA-B394-1F9BF8BE0D07}" srcOrd="0" destOrd="0" presId="urn:microsoft.com/office/officeart/2005/8/layout/vList5"/>
    <dgm:cxn modelId="{BAD1154A-51A9-4D2D-B89F-EB8CDDDD6C41}" srcId="{A743CD24-21FE-4BFE-AAE5-5F51F2C10B55}" destId="{472CB2A6-E6BB-4C6E-9438-E11259DFAA74}" srcOrd="1" destOrd="0" parTransId="{4C4846F0-B062-4C6D-86AE-87CA46C40352}" sibTransId="{9B0CBCAC-79A6-4EDC-9F6D-135E47105F4C}"/>
    <dgm:cxn modelId="{428CEC6A-1B9B-47BA-BFED-0ED01DC308B3}" srcId="{95B04F3D-1EAF-46ED-A618-94F234805DC6}" destId="{3D6EDCD6-A5C0-468F-BE42-9008F2F13CD4}" srcOrd="1" destOrd="0" parTransId="{4B0670CC-7670-42BA-92E5-A1848C098F70}" sibTransId="{E85F0C5F-D052-4FCA-A165-11D60BE02ADA}"/>
    <dgm:cxn modelId="{94324254-5451-4F6C-B46A-CA1420A6BAF3}" srcId="{A743CD24-21FE-4BFE-AAE5-5F51F2C10B55}" destId="{8F3A094F-C332-4877-BA1D-1E705A954ECA}" srcOrd="4" destOrd="0" parTransId="{558AE813-AB6A-431A-A2C2-2048284119F2}" sibTransId="{F5D467A1-4D4B-47E2-AA9F-0E2043938C9F}"/>
    <dgm:cxn modelId="{E226AF54-6D9B-40DF-ACCB-01958FE2B505}" type="presOf" srcId="{9CFFCC5F-53FB-4D2C-9838-68F4BB0B58C7}" destId="{17CB2462-93E6-42FA-B394-1F9BF8BE0D07}" srcOrd="0" destOrd="4" presId="urn:microsoft.com/office/officeart/2005/8/layout/vList5"/>
    <dgm:cxn modelId="{342ED156-48A7-430A-B680-686E77368521}" type="presOf" srcId="{78B7EBE6-4010-48B1-8DD5-0DC713E7C155}" destId="{6F9CF1DE-A172-4592-9051-72E333CA01AD}" srcOrd="0" destOrd="1" presId="urn:microsoft.com/office/officeart/2005/8/layout/vList5"/>
    <dgm:cxn modelId="{223B1B59-3DA7-45ED-9C7A-D940CD546B52}" srcId="{8B7BABF8-4ECC-4F8F-9B21-8095B52ED189}" destId="{9CFFCC5F-53FB-4D2C-9838-68F4BB0B58C7}" srcOrd="4" destOrd="0" parTransId="{2458125D-6AAF-4E5B-885D-A5CBEAAB3092}" sibTransId="{4A8B7D6B-76E9-40C0-8C5B-960ADEC2F555}"/>
    <dgm:cxn modelId="{A103957D-7703-4AD2-8564-2EBF841F6490}" type="presOf" srcId="{5B1342FE-BF56-4E6A-855A-E62359A42173}" destId="{A0F557A6-49AA-4477-BDE3-6CE6B3EA5D2A}" srcOrd="0" destOrd="2" presId="urn:microsoft.com/office/officeart/2005/8/layout/vList5"/>
    <dgm:cxn modelId="{BB93AE88-D2FA-496B-AB4A-60126A6F8ECD}" type="presOf" srcId="{95666B86-5EB4-430A-BE54-247140CEA0B7}" destId="{6F9CF1DE-A172-4592-9051-72E333CA01AD}" srcOrd="0" destOrd="2" presId="urn:microsoft.com/office/officeart/2005/8/layout/vList5"/>
    <dgm:cxn modelId="{C062028C-930E-41E4-9665-3EFF53E1E3A4}" type="presOf" srcId="{B23C3B3D-2E93-4B4D-BEFE-978502AC8B2A}" destId="{17CB2462-93E6-42FA-B394-1F9BF8BE0D07}" srcOrd="0" destOrd="2" presId="urn:microsoft.com/office/officeart/2005/8/layout/vList5"/>
    <dgm:cxn modelId="{FC34D68F-DC1D-444A-826D-BCD2DB5EED03}" type="presOf" srcId="{8B7BABF8-4ECC-4F8F-9B21-8095B52ED189}" destId="{7111CC63-5F84-4393-8C0F-DFFABC863CDB}" srcOrd="0" destOrd="0" presId="urn:microsoft.com/office/officeart/2005/8/layout/vList5"/>
    <dgm:cxn modelId="{E1BE36A2-DD22-4A59-9A9B-453FBADA83A6}" type="presOf" srcId="{5DFECC2F-241F-45FF-8B27-23F6004AFD70}" destId="{17CB2462-93E6-42FA-B394-1F9BF8BE0D07}" srcOrd="0" destOrd="3" presId="urn:microsoft.com/office/officeart/2005/8/layout/vList5"/>
    <dgm:cxn modelId="{6C8594A9-BC6F-48A7-A99B-DAD03563BFFF}" srcId="{A743CD24-21FE-4BFE-AAE5-5F51F2C10B55}" destId="{FD1D3AE7-5F4F-431E-859A-1EC3C6727993}" srcOrd="3" destOrd="0" parTransId="{D125C534-CBED-46BC-B5D5-697C62B6AC0A}" sibTransId="{0D6F8561-7A21-438B-A27C-04B551290757}"/>
    <dgm:cxn modelId="{91AC7EAB-4475-4741-9FA2-72B0C1D7A294}" type="presOf" srcId="{FD1D3AE7-5F4F-431E-859A-1EC3C6727993}" destId="{A0F557A6-49AA-4477-BDE3-6CE6B3EA5D2A}" srcOrd="0" destOrd="3" presId="urn:microsoft.com/office/officeart/2005/8/layout/vList5"/>
    <dgm:cxn modelId="{875BD4AC-ED7B-41A0-8C76-2A3C3E31BD8D}" srcId="{3D6EDCD6-A5C0-468F-BE42-9008F2F13CD4}" destId="{78B7EBE6-4010-48B1-8DD5-0DC713E7C155}" srcOrd="1" destOrd="0" parTransId="{B40EE921-015C-41A1-B277-CF630BD85FA3}" sibTransId="{EF7F16D9-642C-4015-8024-04AE493CE3AA}"/>
    <dgm:cxn modelId="{E08AF7C1-F167-42A4-81DA-E558D78877AB}" type="presOf" srcId="{3D6EDCD6-A5C0-468F-BE42-9008F2F13CD4}" destId="{C6E2E934-A3C7-4EF7-BDCB-F5CE86409BA7}" srcOrd="0" destOrd="0" presId="urn:microsoft.com/office/officeart/2005/8/layout/vList5"/>
    <dgm:cxn modelId="{A2302EC7-2793-472A-B1AA-B496C5318047}" srcId="{3D6EDCD6-A5C0-468F-BE42-9008F2F13CD4}" destId="{DF9C36E2-9C67-4A66-BA9A-3E1FDB51D786}" srcOrd="0" destOrd="0" parTransId="{51055758-9778-4F57-8612-D913F5EEE103}" sibTransId="{EB2B9A0F-C001-424E-BF98-AB66206529FD}"/>
    <dgm:cxn modelId="{C40C8CC8-251D-4328-92D0-16FB264E000E}" srcId="{95B04F3D-1EAF-46ED-A618-94F234805DC6}" destId="{8B7BABF8-4ECC-4F8F-9B21-8095B52ED189}" srcOrd="0" destOrd="0" parTransId="{A7281DF8-7876-4080-A5F4-BDA071F325BE}" sibTransId="{14B1652B-79BE-4DE7-B7B7-61CBFE72BB78}"/>
    <dgm:cxn modelId="{FD4C5BCA-5AD6-42A6-B4C6-BD920D131E11}" type="presOf" srcId="{3949A2C0-C31E-406F-8E02-9178F2F92202}" destId="{A0F557A6-49AA-4477-BDE3-6CE6B3EA5D2A}" srcOrd="0" destOrd="0" presId="urn:microsoft.com/office/officeart/2005/8/layout/vList5"/>
    <dgm:cxn modelId="{7AF63DD3-E9E4-41D2-B4DF-E30BD0DF5F09}" srcId="{8B7BABF8-4ECC-4F8F-9B21-8095B52ED189}" destId="{B80D5EAC-40BE-4BD6-B531-D6840CF68411}" srcOrd="1" destOrd="0" parTransId="{3F5B16AB-8471-4CF3-80AA-0089C0D49B7B}" sibTransId="{C057EC9F-30E5-46A0-8767-5C06593CF8D0}"/>
    <dgm:cxn modelId="{BCB693E2-8036-4798-BB48-0ED8B701FC02}" type="presOf" srcId="{8F3A094F-C332-4877-BA1D-1E705A954ECA}" destId="{A0F557A6-49AA-4477-BDE3-6CE6B3EA5D2A}" srcOrd="0" destOrd="4" presId="urn:microsoft.com/office/officeart/2005/8/layout/vList5"/>
    <dgm:cxn modelId="{AFD6E4E6-677E-49D8-9CEA-16D42ABE3405}" srcId="{95B04F3D-1EAF-46ED-A618-94F234805DC6}" destId="{A743CD24-21FE-4BFE-AAE5-5F51F2C10B55}" srcOrd="2" destOrd="0" parTransId="{D2685BEF-05DA-4BC0-B6FC-4C59FAAF935C}" sibTransId="{33778587-7B2C-4D81-B3F0-188FB58045AF}"/>
    <dgm:cxn modelId="{918FC6E8-6049-4CD0-A117-EE4C5CE70B6E}" srcId="{A743CD24-21FE-4BFE-AAE5-5F51F2C10B55}" destId="{3949A2C0-C31E-406F-8E02-9178F2F92202}" srcOrd="0" destOrd="0" parTransId="{74B646F5-6690-4AE8-9995-EF294835D01C}" sibTransId="{5D5E8E0F-493E-4FCE-B811-3541E17796AF}"/>
    <dgm:cxn modelId="{7AFE51F2-AFD1-4B94-B9C3-E31374A2B4B6}" type="presOf" srcId="{95B04F3D-1EAF-46ED-A618-94F234805DC6}" destId="{6FB6F125-D0CA-480C-83F0-62447EFE5184}" srcOrd="0" destOrd="0" presId="urn:microsoft.com/office/officeart/2005/8/layout/vList5"/>
    <dgm:cxn modelId="{67C097F3-C72A-49C3-8227-19A94EC0C10F}" type="presOf" srcId="{472CB2A6-E6BB-4C6E-9438-E11259DFAA74}" destId="{A0F557A6-49AA-4477-BDE3-6CE6B3EA5D2A}" srcOrd="0" destOrd="1" presId="urn:microsoft.com/office/officeart/2005/8/layout/vList5"/>
    <dgm:cxn modelId="{3579B08E-63F3-4706-9605-BFAA58FDFF7C}" type="presParOf" srcId="{6FB6F125-D0CA-480C-83F0-62447EFE5184}" destId="{AA663466-0FA3-4DA3-BDFB-5DBEE5FC5831}" srcOrd="0" destOrd="0" presId="urn:microsoft.com/office/officeart/2005/8/layout/vList5"/>
    <dgm:cxn modelId="{67446B0C-47BA-4D33-8C48-0A3217BC5F65}" type="presParOf" srcId="{AA663466-0FA3-4DA3-BDFB-5DBEE5FC5831}" destId="{7111CC63-5F84-4393-8C0F-DFFABC863CDB}" srcOrd="0" destOrd="0" presId="urn:microsoft.com/office/officeart/2005/8/layout/vList5"/>
    <dgm:cxn modelId="{8E42D488-3B0E-4E95-8601-A9D063E1E4E2}" type="presParOf" srcId="{AA663466-0FA3-4DA3-BDFB-5DBEE5FC5831}" destId="{17CB2462-93E6-42FA-B394-1F9BF8BE0D07}" srcOrd="1" destOrd="0" presId="urn:microsoft.com/office/officeart/2005/8/layout/vList5"/>
    <dgm:cxn modelId="{8E153F37-FE30-48E8-886D-818B3DF6F693}" type="presParOf" srcId="{6FB6F125-D0CA-480C-83F0-62447EFE5184}" destId="{F412B9F1-A5ED-4AED-818C-44BBDE55806B}" srcOrd="1" destOrd="0" presId="urn:microsoft.com/office/officeart/2005/8/layout/vList5"/>
    <dgm:cxn modelId="{4A540358-D025-4D47-B6D4-E4F5D73DE13D}" type="presParOf" srcId="{6FB6F125-D0CA-480C-83F0-62447EFE5184}" destId="{41BF60E7-AD6B-45DB-87B9-F4D473BF671B}" srcOrd="2" destOrd="0" presId="urn:microsoft.com/office/officeart/2005/8/layout/vList5"/>
    <dgm:cxn modelId="{694AE15F-7003-43D5-8455-8B8859299D46}" type="presParOf" srcId="{41BF60E7-AD6B-45DB-87B9-F4D473BF671B}" destId="{C6E2E934-A3C7-4EF7-BDCB-F5CE86409BA7}" srcOrd="0" destOrd="0" presId="urn:microsoft.com/office/officeart/2005/8/layout/vList5"/>
    <dgm:cxn modelId="{E9BAA876-B819-4679-BF83-87555BB5C2B4}" type="presParOf" srcId="{41BF60E7-AD6B-45DB-87B9-F4D473BF671B}" destId="{6F9CF1DE-A172-4592-9051-72E333CA01AD}" srcOrd="1" destOrd="0" presId="urn:microsoft.com/office/officeart/2005/8/layout/vList5"/>
    <dgm:cxn modelId="{03A0B8FA-4D98-4872-8562-7E0E19021512}" type="presParOf" srcId="{6FB6F125-D0CA-480C-83F0-62447EFE5184}" destId="{773E931F-BF2C-4AEA-8D03-06363AFAD7EE}" srcOrd="3" destOrd="0" presId="urn:microsoft.com/office/officeart/2005/8/layout/vList5"/>
    <dgm:cxn modelId="{E471760B-DA10-44AB-98FD-E4590D81C700}" type="presParOf" srcId="{6FB6F125-D0CA-480C-83F0-62447EFE5184}" destId="{8FAA99D7-5414-4142-BDBC-601D2C6333FD}" srcOrd="4" destOrd="0" presId="urn:microsoft.com/office/officeart/2005/8/layout/vList5"/>
    <dgm:cxn modelId="{37A9F4FF-BDAC-45A2-ACFA-5B770EC1DAAA}" type="presParOf" srcId="{8FAA99D7-5414-4142-BDBC-601D2C6333FD}" destId="{87B393C7-2B77-4EAA-9101-CD085F202BC7}" srcOrd="0" destOrd="0" presId="urn:microsoft.com/office/officeart/2005/8/layout/vList5"/>
    <dgm:cxn modelId="{B5B7F56A-FDB0-4029-AFEB-E7237256A2C6}" type="presParOf" srcId="{8FAA99D7-5414-4142-BDBC-601D2C6333FD}" destId="{A0F557A6-49AA-4477-BDE3-6CE6B3EA5D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DCD22-6AD9-484D-B2E2-DD54A3CB9E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1F1146B-950C-40E1-A291-31C80DDB9F91}">
      <dgm:prSet phldrT="[Metin]" custT="1">
        <dgm:style>
          <a:lnRef idx="2">
            <a:schemeClr val="dk1"/>
          </a:lnRef>
          <a:fillRef idx="1">
            <a:schemeClr val="lt1"/>
          </a:fillRef>
          <a:effectRef idx="0">
            <a:schemeClr val="dk1"/>
          </a:effectRef>
          <a:fontRef idx="minor">
            <a:schemeClr val="dk1"/>
          </a:fontRef>
        </dgm:style>
      </dgm:prSet>
      <dgm:spPr/>
      <dgm:t>
        <a:bodyPr/>
        <a:lstStyle/>
        <a:p>
          <a:r>
            <a:rPr lang="en-US" sz="1400" b="1" dirty="0">
              <a:solidFill>
                <a:schemeClr val="tx1"/>
              </a:solidFill>
              <a:latin typeface="Times New Roman" panose="02020603050405020304" pitchFamily="18" charset="0"/>
              <a:cs typeface="Times New Roman" panose="02020603050405020304" pitchFamily="18" charset="0"/>
            </a:rPr>
            <a:t>ISLAMIC UNION CONFEDERATION</a:t>
          </a:r>
        </a:p>
      </dgm:t>
    </dgm:pt>
    <dgm:pt modelId="{C9084F27-4780-4394-AEEC-D5B5DD0F72D6}" type="parTrans" cxnId="{114B78A3-CF61-46F4-AE7A-C58531BBF011}">
      <dgm:prSet/>
      <dgm:spPr/>
      <dgm:t>
        <a:bodyPr/>
        <a:lstStyle/>
        <a:p>
          <a:endParaRPr lang="tr-TR"/>
        </a:p>
      </dgm:t>
    </dgm:pt>
    <dgm:pt modelId="{5AA5C99C-4A7B-4F30-9DEF-B8E59891FF95}" type="sibTrans" cxnId="{114B78A3-CF61-46F4-AE7A-C58531BBF011}">
      <dgm:prSet/>
      <dgm:spPr/>
      <dgm:t>
        <a:bodyPr/>
        <a:lstStyle/>
        <a:p>
          <a:endParaRPr lang="tr-TR"/>
        </a:p>
      </dgm:t>
    </dgm:pt>
    <dgm:pt modelId="{63B79596-9AE8-4B1D-90B2-8D5CE4948016}" type="asst">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PARLIAMENT</a:t>
          </a:r>
        </a:p>
      </dgm:t>
    </dgm:pt>
    <dgm:pt modelId="{0E25F8BE-3134-4C51-95F8-5F12FDB7E5DF}" type="parTrans" cxnId="{EACFEFA0-2D46-44E1-A6DB-0E5E9E5B914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1CD886A-3AAC-4F63-B398-7041C2027090}" type="sibTrans" cxnId="{EACFEFA0-2D46-44E1-A6DB-0E5E9E5B9143}">
      <dgm:prSet/>
      <dgm:spPr/>
      <dgm:t>
        <a:bodyPr/>
        <a:lstStyle/>
        <a:p>
          <a:endParaRPr lang="tr-TR"/>
        </a:p>
      </dgm:t>
    </dgm:pt>
    <dgm:pt modelId="{A8CB88DB-75AE-49D5-BBCD-A45CA23991F6}">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ME</a:t>
          </a:r>
        </a:p>
      </dgm:t>
    </dgm:pt>
    <dgm:pt modelId="{6B1F94CA-214B-435A-8DDE-29419FF17092}" type="parTrans" cxnId="{2F613C15-706E-4A40-B71C-AA8EA6254B6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8BDEFD0-9DA4-4AD5-A0C2-FD79CD15F65D}" type="sibTrans" cxnId="{2F613C15-706E-4A40-B71C-AA8EA6254B6F}">
      <dgm:prSet/>
      <dgm:spPr/>
      <dgm:t>
        <a:bodyPr/>
        <a:lstStyle/>
        <a:p>
          <a:endParaRPr lang="tr-TR"/>
        </a:p>
      </dgm:t>
    </dgm:pt>
    <dgm:pt modelId="{B6AA3DB6-A2D0-4035-A565-16182C7009EA}">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CA</a:t>
          </a:r>
        </a:p>
      </dgm:t>
    </dgm:pt>
    <dgm:pt modelId="{4A7E82D3-CFAD-41F2-A5F7-D3D686210335}" type="parTrans" cxnId="{6D25D570-5E2A-460B-87B7-B207F8090A3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33C4B8A-840B-4178-B3AC-0BA98EB72E44}" type="sibTrans" cxnId="{6D25D570-5E2A-460B-87B7-B207F8090A3B}">
      <dgm:prSet/>
      <dgm:spPr/>
      <dgm:t>
        <a:bodyPr/>
        <a:lstStyle/>
        <a:p>
          <a:endParaRPr lang="tr-TR"/>
        </a:p>
      </dgm:t>
    </dgm:pt>
    <dgm:pt modelId="{FFDB7A24-371B-4611-8704-332C6384741B}">
      <dgm:prSet phldrT="[Metin]"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NE</a:t>
          </a:r>
        </a:p>
      </dgm:t>
    </dgm:pt>
    <dgm:pt modelId="{3A0ECDBE-3CFC-4CED-8C72-9D05AD1F5876}" type="parTrans" cxnId="{5986EF20-31C5-4868-8BE8-3A3DFCA5C8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8FEDE1-B695-44C3-967C-36F3392F5EC3}" type="sibTrans" cxnId="{5986EF20-31C5-4868-8BE8-3A3DFCA5C868}">
      <dgm:prSet/>
      <dgm:spPr/>
      <dgm:t>
        <a:bodyPr/>
        <a:lstStyle/>
        <a:p>
          <a:endParaRPr lang="tr-TR"/>
        </a:p>
      </dgm:t>
    </dgm:pt>
    <dgm:pt modelId="{A53B2E47-734F-4FD1-A5C8-2822FEE08F39}" type="asst">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CABINET</a:t>
          </a:r>
        </a:p>
      </dgm:t>
    </dgm:pt>
    <dgm:pt modelId="{4D9D763B-C3E7-4CD2-97A8-AF457BD504AE}" type="parTrans" cxnId="{F0F184F7-6302-45BF-934D-9D74581EF84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7318A06-A95E-4794-9067-E3AD792B7E15}" type="sibTrans" cxnId="{F0F184F7-6302-45BF-934D-9D74581EF84C}">
      <dgm:prSet/>
      <dgm:spPr/>
      <dgm:t>
        <a:bodyPr/>
        <a:lstStyle/>
        <a:p>
          <a:endParaRPr lang="tr-TR"/>
        </a:p>
      </dgm:t>
    </dgm:pt>
    <dgm:pt modelId="{4E236E85-C73C-498E-B5CB-FA5F8A00FCF9}">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SEA</a:t>
          </a:r>
        </a:p>
      </dgm:t>
    </dgm:pt>
    <dgm:pt modelId="{7B205337-41AD-4C5F-B674-832FA457ECAA}" type="parTrans" cxnId="{4A4081EF-88AE-4965-8876-A28763949C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47FAAD-C9A2-42C6-A06F-D4837CB7E021}" type="sibTrans" cxnId="{4A4081EF-88AE-4965-8876-A28763949C69}">
      <dgm:prSet/>
      <dgm:spPr/>
      <dgm:t>
        <a:bodyPr/>
        <a:lstStyle/>
        <a:p>
          <a:endParaRPr lang="tr-TR"/>
        </a:p>
      </dgm:t>
    </dgm:pt>
    <dgm:pt modelId="{6950CAF2-77E0-4F5B-A36E-D5A813841207}">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KuAf</a:t>
          </a:r>
        </a:p>
      </dgm:t>
    </dgm:pt>
    <dgm:pt modelId="{338363DF-D3D7-4F70-A4B2-961ED85ED4B0}" type="parTrans" cxnId="{9EF0B97F-BCA0-4A2E-9C56-A8CC8634A2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E53E8C8-A35E-41E2-889D-1500CF86BA73}" type="sibTrans" cxnId="{9EF0B97F-BCA0-4A2E-9C56-A8CC8634A2EF}">
      <dgm:prSet/>
      <dgm:spPr/>
      <dgm:t>
        <a:bodyPr/>
        <a:lstStyle/>
        <a:p>
          <a:endParaRPr lang="tr-TR"/>
        </a:p>
      </dgm:t>
    </dgm:pt>
    <dgm:pt modelId="{2D9B14F4-2032-4A6D-9DDD-9F8216C3B724}">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EAf</a:t>
          </a:r>
        </a:p>
      </dgm:t>
    </dgm:pt>
    <dgm:pt modelId="{512ACC3B-01E5-4BC6-999C-CE2180734BBB}" type="parTrans" cxnId="{099E6D2F-E344-4DDA-9F19-E32B5E9B7D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88EE5F8-FB01-49A6-8631-26C7EF1BA6F8}" type="sibTrans" cxnId="{099E6D2F-E344-4DDA-9F19-E32B5E9B7D5A}">
      <dgm:prSet/>
      <dgm:spPr/>
      <dgm:t>
        <a:bodyPr/>
        <a:lstStyle/>
        <a:p>
          <a:endParaRPr lang="tr-TR"/>
        </a:p>
      </dgm:t>
    </dgm:pt>
    <dgm:pt modelId="{0F1B5D79-ADDF-45FD-836C-4B8275CF6397}">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a:solidFill>
                <a:schemeClr val="tx1"/>
              </a:solidFill>
              <a:latin typeface="Times New Roman" panose="02020603050405020304" pitchFamily="18" charset="0"/>
              <a:cs typeface="Times New Roman" panose="02020603050405020304" pitchFamily="18" charset="0"/>
            </a:rPr>
            <a:t>NWA</a:t>
          </a:r>
        </a:p>
      </dgm:t>
    </dgm:pt>
    <dgm:pt modelId="{64DB0737-3B04-4D99-9A8A-28F24EC04C42}" type="parTrans" cxnId="{3B21CCB4-B036-41F3-B0ED-A5247E8C1B5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7483D9F-55EC-4F43-8AAA-3860C516EF57}" type="sibTrans" cxnId="{3B21CCB4-B036-41F3-B0ED-A5247E8C1B5D}">
      <dgm:prSet/>
      <dgm:spPr/>
      <dgm:t>
        <a:bodyPr/>
        <a:lstStyle/>
        <a:p>
          <a:endParaRPr lang="tr-TR"/>
        </a:p>
      </dgm:t>
    </dgm:pt>
    <dgm:pt modelId="{ED1E5A4C-5AE9-44C7-9354-FBD9D1B7683E}">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SWAf</a:t>
          </a:r>
        </a:p>
      </dgm:t>
    </dgm:pt>
    <dgm:pt modelId="{AB00BA46-61A5-4624-8F0B-A4B412746068}" type="parTrans" cxnId="{DC7F88B6-1B36-4919-AD27-D3DA384FD77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0102E7-D978-431D-A6E0-B2E1292F385F}" type="sibTrans" cxnId="{DC7F88B6-1B36-4919-AD27-D3DA384FD773}">
      <dgm:prSet/>
      <dgm:spPr/>
      <dgm:t>
        <a:bodyPr/>
        <a:lstStyle/>
        <a:p>
          <a:endParaRPr lang="tr-TR"/>
        </a:p>
      </dgm:t>
    </dgm:pt>
    <dgm:pt modelId="{F0808B71-BEDD-432C-8E05-9453950A5C80}">
      <dgm:prSet custT="1">
        <dgm:style>
          <a:lnRef idx="2">
            <a:schemeClr val="accent2"/>
          </a:lnRef>
          <a:fillRef idx="1">
            <a:schemeClr val="lt1"/>
          </a:fillRef>
          <a:effectRef idx="0">
            <a:schemeClr val="accent2"/>
          </a:effectRef>
          <a:fontRef idx="minor">
            <a:schemeClr val="dk1"/>
          </a:fontRef>
        </dgm:style>
      </dgm:prSet>
      <dgm:spPr/>
      <dgm:t>
        <a:bodyPr/>
        <a:lstStyle/>
        <a:p>
          <a:r>
            <a:rPr lang="en-US" sz="1400" b="1">
              <a:solidFill>
                <a:schemeClr val="tx1"/>
              </a:solidFill>
              <a:latin typeface="Times New Roman" panose="02020603050405020304" pitchFamily="18" charset="0"/>
              <a:cs typeface="Times New Roman" panose="02020603050405020304" pitchFamily="18" charset="0"/>
            </a:rPr>
            <a:t>EU</a:t>
          </a:r>
        </a:p>
      </dgm:t>
    </dgm:pt>
    <dgm:pt modelId="{66F57A8A-BFB9-4CD2-B6BE-4908B68AADAC}" type="parTrans" cxnId="{2D83F1A1-E4D4-4687-9DF2-538B84A7925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56F79A-A492-4869-A904-1609239A76BB}" type="sibTrans" cxnId="{2D83F1A1-E4D4-4687-9DF2-538B84A79258}">
      <dgm:prSet/>
      <dgm:spPr/>
      <dgm:t>
        <a:bodyPr/>
        <a:lstStyle/>
        <a:p>
          <a:endParaRPr lang="tr-TR"/>
        </a:p>
      </dgm:t>
    </dgm:pt>
    <dgm:pt modelId="{370B8C7D-87C4-4315-90BD-237406E787B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PAKISTAN</a:t>
          </a:r>
        </a:p>
      </dgm:t>
    </dgm:pt>
    <dgm:pt modelId="{0799486C-EC87-4579-B09F-34D9617A1258}" type="parTrans" cxnId="{BE77807F-3B80-42E8-838D-DB55473FBB0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913B467-BCC9-482C-8579-986B914F5968}" type="sibTrans" cxnId="{BE77807F-3B80-42E8-838D-DB55473FBB02}">
      <dgm:prSet/>
      <dgm:spPr/>
      <dgm:t>
        <a:bodyPr/>
        <a:lstStyle/>
        <a:p>
          <a:endParaRPr lang="tr-TR"/>
        </a:p>
      </dgm:t>
    </dgm:pt>
    <dgm:pt modelId="{5FEB13EF-A365-4D0F-9B53-74B384440FA9}">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MALAYSIA</a:t>
          </a:r>
        </a:p>
      </dgm:t>
    </dgm:pt>
    <dgm:pt modelId="{8C82084A-F313-4010-878D-D75685DE9126}" type="parTrans" cxnId="{335F340F-D02A-490B-9AFC-727E68B13F8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D1BF37B-162B-4BBC-8BAE-724577A4957B}" type="sibTrans" cxnId="{335F340F-D02A-490B-9AFC-727E68B13F81}">
      <dgm:prSet/>
      <dgm:spPr/>
      <dgm:t>
        <a:bodyPr/>
        <a:lstStyle/>
        <a:p>
          <a:endParaRPr lang="tr-TR"/>
        </a:p>
      </dgm:t>
    </dgm:pt>
    <dgm:pt modelId="{908C6C2A-31F3-4D05-9D42-B732F712306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TUNUSIA</a:t>
          </a:r>
        </a:p>
      </dgm:t>
    </dgm:pt>
    <dgm:pt modelId="{D01C9F7A-5F78-4E8E-BCC9-AD863742CA58}" type="parTrans" cxnId="{23602080-1155-46B1-B4B0-9D428154311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C05BEAD-0106-4858-AA61-C63933D911D7}" type="sibTrans" cxnId="{23602080-1155-46B1-B4B0-9D4281543116}">
      <dgm:prSet/>
      <dgm:spPr/>
      <dgm:t>
        <a:bodyPr/>
        <a:lstStyle/>
        <a:p>
          <a:endParaRPr lang="tr-TR"/>
        </a:p>
      </dgm:t>
    </dgm:pt>
    <dgm:pt modelId="{76DBE95A-CE13-465B-A817-13BCB4212605}">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SUDAN</a:t>
          </a:r>
        </a:p>
      </dgm:t>
    </dgm:pt>
    <dgm:pt modelId="{4B8A438F-45C7-46E4-AC19-573DD6E1FD18}" type="parTrans" cxnId="{BD767319-79A6-4943-A27D-B14ABFF3E4F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0570DB3-B069-4A0B-B9DE-AF77CBC285DE}" type="sibTrans" cxnId="{BD767319-79A6-4943-A27D-B14ABFF3E4F4}">
      <dgm:prSet/>
      <dgm:spPr/>
      <dgm:t>
        <a:bodyPr/>
        <a:lstStyle/>
        <a:p>
          <a:endParaRPr lang="tr-TR"/>
        </a:p>
      </dgm:t>
    </dgm:pt>
    <dgm:pt modelId="{D05DD12F-DE2F-4BAB-BC56-B0E18AD1F34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SİRUNAM (GA)</a:t>
          </a:r>
        </a:p>
      </dgm:t>
    </dgm:pt>
    <dgm:pt modelId="{89826423-009A-496D-8E14-E25F6A8E1ADD}" type="parTrans" cxnId="{9310B5DA-DEDB-4963-BEDA-ACF60088BC6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0FFF619-1F8A-4B78-93F4-717F4B113215}" type="sibTrans" cxnId="{9310B5DA-DEDB-4963-BEDA-ACF60088BC65}">
      <dgm:prSet/>
      <dgm:spPr/>
      <dgm:t>
        <a:bodyPr/>
        <a:lstStyle/>
        <a:p>
          <a:endParaRPr lang="tr-TR"/>
        </a:p>
      </dgm:t>
    </dgm:pt>
    <dgm:pt modelId="{B6B82DD2-3FA2-4160-9C6C-E218696BE0D3}">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TOGO</a:t>
          </a:r>
        </a:p>
      </dgm:t>
    </dgm:pt>
    <dgm:pt modelId="{0CAF288C-5300-4AFC-ADE4-3E7BD5F367E2}" type="parTrans" cxnId="{C8256485-09CA-49CB-9985-B85254443FB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45CE906-8466-4A7C-AF59-7038D02EDF24}" type="sibTrans" cxnId="{C8256485-09CA-49CB-9985-B85254443FBE}">
      <dgm:prSet/>
      <dgm:spPr/>
      <dgm:t>
        <a:bodyPr/>
        <a:lstStyle/>
        <a:p>
          <a:endParaRPr lang="tr-TR"/>
        </a:p>
      </dgm:t>
    </dgm:pt>
    <dgm:pt modelId="{63245855-FC92-4D8F-96C6-C5143D454CD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MACEDONIA</a:t>
          </a:r>
        </a:p>
      </dgm:t>
    </dgm:pt>
    <dgm:pt modelId="{C2996C2B-67CA-48DF-9480-06FD31BE6CED}" type="parTrans" cxnId="{3CB34538-7EFC-47EF-8290-D3C20D3377C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AF08E18-EF27-4D19-815E-8E99DB913BDA}" type="sibTrans" cxnId="{3CB34538-7EFC-47EF-8290-D3C20D3377CB}">
      <dgm:prSet/>
      <dgm:spPr/>
      <dgm:t>
        <a:bodyPr/>
        <a:lstStyle/>
        <a:p>
          <a:endParaRPr lang="tr-TR"/>
        </a:p>
      </dgm:t>
    </dgm:pt>
    <dgm:pt modelId="{1E0BB212-87B4-4B62-AEEE-095D993057B7}">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YEMEN</a:t>
          </a:r>
        </a:p>
      </dgm:t>
    </dgm:pt>
    <dgm:pt modelId="{2E1E8E2D-9260-40BB-81FD-FB5AF71BF78B}" type="parTrans" cxnId="{E0FEBDA6-1384-4A90-8D4C-8D5225D0619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97D7B11-2AA7-433F-920E-E95B32EE4732}" type="sibTrans" cxnId="{E0FEBDA6-1384-4A90-8D4C-8D5225D06195}">
      <dgm:prSet/>
      <dgm:spPr/>
      <dgm:t>
        <a:bodyPr/>
        <a:lstStyle/>
        <a:p>
          <a:endParaRPr lang="tr-TR"/>
        </a:p>
      </dgm:t>
    </dgm:pt>
    <dgm:pt modelId="{9D2C73F1-1888-4C7F-9C26-6F54D2316FBA}">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a:solidFill>
                <a:schemeClr val="tx1"/>
              </a:solidFill>
              <a:latin typeface="Times New Roman" panose="02020603050405020304" pitchFamily="18" charset="0"/>
              <a:cs typeface="Times New Roman" panose="02020603050405020304" pitchFamily="18" charset="0"/>
            </a:rPr>
            <a:t>JORDAN</a:t>
          </a:r>
        </a:p>
      </dgm:t>
    </dgm:pt>
    <dgm:pt modelId="{3A32A6C6-0390-45A3-A7A7-B1FCB4F6E45D}" type="parTrans" cxnId="{BAE2B709-80E5-404E-8081-61656A2DFC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50178EE-1DA9-4B0A-9BD5-F9A492D500CE}" type="sibTrans" cxnId="{BAE2B709-80E5-404E-8081-61656A2DFC68}">
      <dgm:prSet/>
      <dgm:spPr/>
      <dgm:t>
        <a:bodyPr/>
        <a:lstStyle/>
        <a:p>
          <a:endParaRPr lang="tr-TR"/>
        </a:p>
      </dgm:t>
    </dgm:pt>
    <dgm:pt modelId="{12EE1E19-540E-42C4-883C-EDE76F0E9607}">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OMAN</a:t>
          </a:r>
        </a:p>
      </dgm:t>
    </dgm:pt>
    <dgm:pt modelId="{6463291E-2EBD-4EC0-BA37-E42E66A9A641}" type="parTrans" cxnId="{5C9770BA-FE1F-4CF1-BA34-50BD9D15F89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8C4EEDB-D747-4BAC-9AAE-6CC826A5075D}" type="sibTrans" cxnId="{5C9770BA-FE1F-4CF1-BA34-50BD9D15F891}">
      <dgm:prSet/>
      <dgm:spPr/>
      <dgm:t>
        <a:bodyPr/>
        <a:lstStyle/>
        <a:p>
          <a:endParaRPr lang="tr-TR"/>
        </a:p>
      </dgm:t>
    </dgm:pt>
    <dgm:pt modelId="{CAAD6DA1-E6FA-4DBC-A62D-B5AB729AC1F2}">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SAUDI ARABIA</a:t>
          </a:r>
        </a:p>
      </dgm:t>
    </dgm:pt>
    <dgm:pt modelId="{99BCEFD0-BE5F-448E-B0C9-E1142E77BFD5}" type="parTrans" cxnId="{CDE6A8E7-4941-41E2-B64A-A6DA11BA60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4B463E3-826A-456D-82D9-05A19479CCA5}" type="sibTrans" cxnId="{CDE6A8E7-4941-41E2-B64A-A6DA11BA6000}">
      <dgm:prSet/>
      <dgm:spPr/>
      <dgm:t>
        <a:bodyPr/>
        <a:lstStyle/>
        <a:p>
          <a:endParaRPr lang="tr-TR"/>
        </a:p>
      </dgm:t>
    </dgm:pt>
    <dgm:pt modelId="{8FA96663-E439-4F11-8241-15BB6B03C120}">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SYRIA</a:t>
          </a:r>
        </a:p>
      </dgm:t>
    </dgm:pt>
    <dgm:pt modelId="{69F98F91-0F5E-4A15-A236-B66E838C1F8D}" type="parTrans" cxnId="{DEC0C582-671B-46C2-8F3F-4BE908D67ED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2526575-AAAA-48C2-82A4-8F905F2850D8}" type="sibTrans" cxnId="{DEC0C582-671B-46C2-8F3F-4BE908D67ED9}">
      <dgm:prSet/>
      <dgm:spPr/>
      <dgm:t>
        <a:bodyPr/>
        <a:lstStyle/>
        <a:p>
          <a:endParaRPr lang="tr-TR"/>
        </a:p>
      </dgm:t>
    </dgm:pt>
    <dgm:pt modelId="{C7976DA2-E913-4514-8B93-4AB44E8E3F6C}">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LEBANON</a:t>
          </a:r>
        </a:p>
      </dgm:t>
    </dgm:pt>
    <dgm:pt modelId="{06C2E077-D763-421C-BA1C-076DA31A0EF8}" type="parTrans" cxnId="{2774E648-4526-455D-AAAA-B95FA21BED1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BB249F4-29B3-46F6-B33C-B91A74F22F87}" type="sibTrans" cxnId="{2774E648-4526-455D-AAAA-B95FA21BED1E}">
      <dgm:prSet/>
      <dgm:spPr/>
      <dgm:t>
        <a:bodyPr/>
        <a:lstStyle/>
        <a:p>
          <a:endParaRPr lang="tr-TR"/>
        </a:p>
      </dgm:t>
    </dgm:pt>
    <dgm:pt modelId="{2A58AFAD-B354-474D-8E90-660781E8C8B7}">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KUWAIT</a:t>
          </a:r>
        </a:p>
      </dgm:t>
    </dgm:pt>
    <dgm:pt modelId="{98514A4D-97F0-41DE-B4D6-E909D28C3728}" type="parTrans" cxnId="{91D7E2F3-EE82-4D1C-A756-77AF787FAA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3058397-CE12-4B24-8830-42626A43B344}" type="sibTrans" cxnId="{91D7E2F3-EE82-4D1C-A756-77AF787FAA69}">
      <dgm:prSet/>
      <dgm:spPr/>
      <dgm:t>
        <a:bodyPr/>
        <a:lstStyle/>
        <a:p>
          <a:endParaRPr lang="tr-TR"/>
        </a:p>
      </dgm:t>
    </dgm:pt>
    <dgm:pt modelId="{D25F8238-B2E3-425C-BF1E-CD9888F72537}">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a:solidFill>
                <a:schemeClr val="tx1"/>
              </a:solidFill>
              <a:latin typeface="Times New Roman" panose="02020603050405020304" pitchFamily="18" charset="0"/>
              <a:cs typeface="Times New Roman" panose="02020603050405020304" pitchFamily="18" charset="0"/>
            </a:rPr>
            <a:t>QATAR</a:t>
          </a:r>
        </a:p>
      </dgm:t>
    </dgm:pt>
    <dgm:pt modelId="{62EEF60C-4195-40EA-B443-1247D8B8389E}" type="parTrans" cxnId="{49FCAF36-2A26-4FE1-BE81-18AB9EE7B61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E1A4E0-5868-4299-9D68-8E300F02B8A0}" type="sibTrans" cxnId="{49FCAF36-2A26-4FE1-BE81-18AB9EE7B61A}">
      <dgm:prSet/>
      <dgm:spPr/>
      <dgm:t>
        <a:bodyPr/>
        <a:lstStyle/>
        <a:p>
          <a:endParaRPr lang="tr-TR"/>
        </a:p>
      </dgm:t>
    </dgm:pt>
    <dgm:pt modelId="{AF5CDD6F-49B7-41D7-AD54-8CE268F998D7}">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PALESTINE</a:t>
          </a:r>
        </a:p>
      </dgm:t>
    </dgm:pt>
    <dgm:pt modelId="{545F4CC5-5323-40CD-94A9-98EBC6194EB8}" type="parTrans" cxnId="{70B86203-FA21-475B-9BE9-F178F841A4E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5721EF0-AC61-452D-81E7-5FB03FF6D988}" type="sibTrans" cxnId="{70B86203-FA21-475B-9BE9-F178F841A4E6}">
      <dgm:prSet/>
      <dgm:spPr/>
      <dgm:t>
        <a:bodyPr/>
        <a:lstStyle/>
        <a:p>
          <a:endParaRPr lang="tr-TR"/>
        </a:p>
      </dgm:t>
    </dgm:pt>
    <dgm:pt modelId="{2C9ED7B3-B590-4B66-B161-316F0556A4E1}">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UAE</a:t>
          </a:r>
        </a:p>
      </dgm:t>
    </dgm:pt>
    <dgm:pt modelId="{304A40C9-3C06-4A65-9BB0-DE101EE6A056}" type="parTrans" cxnId="{04C450F5-D726-4095-9035-E8DFE51A958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56C9A8-7B82-496A-954D-F023F2998186}" type="sibTrans" cxnId="{04C450F5-D726-4095-9035-E8DFE51A958A}">
      <dgm:prSet/>
      <dgm:spPr/>
      <dgm:t>
        <a:bodyPr/>
        <a:lstStyle/>
        <a:p>
          <a:endParaRPr lang="tr-TR"/>
        </a:p>
      </dgm:t>
    </dgm:pt>
    <dgm:pt modelId="{77A700A7-A4C0-4FBA-9843-D0260EF3792F}">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BAHRAIN</a:t>
          </a:r>
        </a:p>
      </dgm:t>
    </dgm:pt>
    <dgm:pt modelId="{AAEA9E83-F2AA-409C-BCEF-F3BCB01687C9}" type="parTrans" cxnId="{B3C55A79-5C52-4A88-924A-9EF7F75F578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7D6B28D-0A86-480C-8332-2298C85C01A1}" type="sibTrans" cxnId="{B3C55A79-5C52-4A88-924A-9EF7F75F5789}">
      <dgm:prSet/>
      <dgm:spPr/>
      <dgm:t>
        <a:bodyPr/>
        <a:lstStyle/>
        <a:p>
          <a:endParaRPr lang="tr-TR"/>
        </a:p>
      </dgm:t>
    </dgm:pt>
    <dgm:pt modelId="{4B69C4AA-130C-4C7C-874E-B529D93198C0}">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TURKEY</a:t>
          </a:r>
        </a:p>
      </dgm:t>
    </dgm:pt>
    <dgm:pt modelId="{D5978FE6-5A9D-4C76-86C7-5358A80C5742}" type="parTrans" cxnId="{0C69E1D0-1E56-46A8-9AFF-7750F48A50A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B2C93EF-64D6-424F-B4D9-0955814AAA0E}" type="sibTrans" cxnId="{0C69E1D0-1E56-46A8-9AFF-7750F48A50A3}">
      <dgm:prSet/>
      <dgm:spPr/>
      <dgm:t>
        <a:bodyPr/>
        <a:lstStyle/>
        <a:p>
          <a:endParaRPr lang="tr-TR"/>
        </a:p>
      </dgm:t>
    </dgm:pt>
    <dgm:pt modelId="{16E051B9-B588-4FBF-A4F4-0976A40C7E68}">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TAJIKISTAN</a:t>
          </a:r>
        </a:p>
      </dgm:t>
    </dgm:pt>
    <dgm:pt modelId="{F309BFC8-E317-40F5-BC97-975C317D0B7F}" type="parTrans" cxnId="{95FE0DBF-55AE-4073-A2B1-9C9367D6A4A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886CF30-BDD6-4C9E-AF49-5282C3B214A1}" type="sibTrans" cxnId="{95FE0DBF-55AE-4073-A2B1-9C9367D6A4AB}">
      <dgm:prSet/>
      <dgm:spPr/>
      <dgm:t>
        <a:bodyPr/>
        <a:lstStyle/>
        <a:p>
          <a:endParaRPr lang="tr-TR"/>
        </a:p>
      </dgm:t>
    </dgm:pt>
    <dgm:pt modelId="{46C60023-DE48-49CB-BFD1-64A5D62B1A7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UZBEKISTAN</a:t>
          </a:r>
        </a:p>
      </dgm:t>
    </dgm:pt>
    <dgm:pt modelId="{EBC2D21A-3FBC-43A9-B100-B6770B4151D3}" type="parTrans" cxnId="{A2228126-13DF-4018-AD60-49031BB38B8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8DD793D-39D1-41C1-8ABF-2068F9863BBA}" type="sibTrans" cxnId="{A2228126-13DF-4018-AD60-49031BB38B8D}">
      <dgm:prSet/>
      <dgm:spPr/>
      <dgm:t>
        <a:bodyPr/>
        <a:lstStyle/>
        <a:p>
          <a:endParaRPr lang="tr-TR"/>
        </a:p>
      </dgm:t>
    </dgm:pt>
    <dgm:pt modelId="{CCA80E55-9317-47A5-8120-C5AE2A4C2379}">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TRNC</a:t>
          </a:r>
        </a:p>
      </dgm:t>
    </dgm:pt>
    <dgm:pt modelId="{2B126DEB-7D6C-49B1-8EF5-62540B6DD5D3}" type="parTrans" cxnId="{B40D9AF4-0709-4638-86FE-CA480A163B5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613270F-FFA5-4A21-BA43-1FA80CB04228}" type="sibTrans" cxnId="{B40D9AF4-0709-4638-86FE-CA480A163B59}">
      <dgm:prSet/>
      <dgm:spPr/>
      <dgm:t>
        <a:bodyPr/>
        <a:lstStyle/>
        <a:p>
          <a:endParaRPr lang="tr-TR"/>
        </a:p>
      </dgm:t>
    </dgm:pt>
    <dgm:pt modelId="{FE76BC74-5AAC-4499-B2F2-8F624FBDF04A}">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KYRGYZSTAN</a:t>
          </a:r>
        </a:p>
      </dgm:t>
    </dgm:pt>
    <dgm:pt modelId="{23754004-2C24-4B99-9779-8B54EF9B2790}" type="parTrans" cxnId="{C890B840-B165-4AC7-A138-9EBA9831EF7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9762372-9131-46D3-9814-455A74F1F8BE}" type="sibTrans" cxnId="{C890B840-B165-4AC7-A138-9EBA9831EF77}">
      <dgm:prSet/>
      <dgm:spPr/>
      <dgm:t>
        <a:bodyPr/>
        <a:lstStyle/>
        <a:p>
          <a:endParaRPr lang="tr-TR"/>
        </a:p>
      </dgm:t>
    </dgm:pt>
    <dgm:pt modelId="{CC9E7D46-CE60-4DB3-ABB6-8FAE51F115D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KAZAKHISTAN</a:t>
          </a:r>
        </a:p>
      </dgm:t>
    </dgm:pt>
    <dgm:pt modelId="{BDE1A969-D4AE-4724-8170-8F879EDBA0A1}" type="parTrans" cxnId="{B17C76A8-A392-46CB-AA6F-DADE2B38D7E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7C7F4F-5532-42C4-9C5C-838C8EEF4248}" type="sibTrans" cxnId="{B17C76A8-A392-46CB-AA6F-DADE2B38D7ED}">
      <dgm:prSet/>
      <dgm:spPr/>
      <dgm:t>
        <a:bodyPr/>
        <a:lstStyle/>
        <a:p>
          <a:endParaRPr lang="tr-TR"/>
        </a:p>
      </dgm:t>
    </dgm:pt>
    <dgm:pt modelId="{26374645-5CA4-4A34-BBF5-E88129931C8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AZERBAIJAN</a:t>
          </a:r>
        </a:p>
      </dgm:t>
    </dgm:pt>
    <dgm:pt modelId="{EA833A3D-58A1-41A9-8722-0A261728C412}" type="parTrans" cxnId="{79164881-B7CE-4EFE-8581-33A9CFA702F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6F2A020-6328-4044-AD07-16A5738F766A}" type="sibTrans" cxnId="{79164881-B7CE-4EFE-8581-33A9CFA702FD}">
      <dgm:prSet/>
      <dgm:spPr/>
      <dgm:t>
        <a:bodyPr/>
        <a:lstStyle/>
        <a:p>
          <a:endParaRPr lang="tr-TR"/>
        </a:p>
      </dgm:t>
    </dgm:pt>
    <dgm:pt modelId="{E74CCFAE-6972-47D3-9BB6-76035A8B155B}">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a:solidFill>
                <a:schemeClr val="tx1"/>
              </a:solidFill>
              <a:latin typeface="Times New Roman" panose="02020603050405020304" pitchFamily="18" charset="0"/>
              <a:cs typeface="Times New Roman" panose="02020603050405020304" pitchFamily="18" charset="0"/>
            </a:rPr>
            <a:t>IRAN</a:t>
          </a:r>
        </a:p>
      </dgm:t>
    </dgm:pt>
    <dgm:pt modelId="{E5E4D2B0-D121-4244-B504-60F45721659F}" type="parTrans" cxnId="{1BA7598B-E5A9-496C-8280-31BDC4A2138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836C9BD-89D2-4EE2-996E-FE7EDCD26107}" type="sibTrans" cxnId="{1BA7598B-E5A9-496C-8280-31BDC4A2138C}">
      <dgm:prSet/>
      <dgm:spPr/>
      <dgm:t>
        <a:bodyPr/>
        <a:lstStyle/>
        <a:p>
          <a:endParaRPr lang="tr-TR"/>
        </a:p>
      </dgm:t>
    </dgm:pt>
    <dgm:pt modelId="{3F08BE98-A002-406E-99AF-CB37A190B15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BANGLADESH</a:t>
          </a:r>
        </a:p>
      </dgm:t>
    </dgm:pt>
    <dgm:pt modelId="{D51934FF-3631-4CFA-B843-EE7F97FECCED}" type="parTrans" cxnId="{F42DF326-76ED-411F-A4FC-224681CB181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D1C8D82-BC56-44D6-AAA4-E1301634F683}" type="sibTrans" cxnId="{F42DF326-76ED-411F-A4FC-224681CB1818}">
      <dgm:prSet/>
      <dgm:spPr/>
      <dgm:t>
        <a:bodyPr/>
        <a:lstStyle/>
        <a:p>
          <a:endParaRPr lang="tr-TR"/>
        </a:p>
      </dgm:t>
    </dgm:pt>
    <dgm:pt modelId="{9EFFBFF9-DAF9-483A-B0F4-20B88468F969}">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INDONESIA</a:t>
          </a:r>
        </a:p>
      </dgm:t>
    </dgm:pt>
    <dgm:pt modelId="{15006B29-6910-4811-9DD4-5CA87401F2E1}" type="parTrans" cxnId="{492CDC51-1947-4D80-9502-C41DBC29CB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D6FCC6F-94A3-4F16-9DB7-35FDDADC54D5}" type="sibTrans" cxnId="{492CDC51-1947-4D80-9502-C41DBC29CB5A}">
      <dgm:prSet/>
      <dgm:spPr/>
      <dgm:t>
        <a:bodyPr/>
        <a:lstStyle/>
        <a:p>
          <a:endParaRPr lang="tr-TR"/>
        </a:p>
      </dgm:t>
    </dgm:pt>
    <dgm:pt modelId="{AAAB7FC4-3412-494D-BBF2-1004FB4D645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BRUNEI</a:t>
          </a:r>
        </a:p>
      </dgm:t>
    </dgm:pt>
    <dgm:pt modelId="{A9A0D5EC-A0BC-4B9F-832F-6AF8C89DAA94}" type="parTrans" cxnId="{34634240-4108-441A-AF60-3B4CA847AB1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797D224-D2F8-458C-8021-5B15CD1F2FF3}" type="sibTrans" cxnId="{34634240-4108-441A-AF60-3B4CA847AB11}">
      <dgm:prSet/>
      <dgm:spPr/>
      <dgm:t>
        <a:bodyPr/>
        <a:lstStyle/>
        <a:p>
          <a:endParaRPr lang="tr-TR"/>
        </a:p>
      </dgm:t>
    </dgm:pt>
    <dgm:pt modelId="{A08F0F03-6A1A-4DE3-B462-3C2A45F0A94C}">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EGYPT</a:t>
          </a:r>
        </a:p>
      </dgm:t>
    </dgm:pt>
    <dgm:pt modelId="{662E3E2A-D8ED-4B5A-AE97-548BD889E716}" type="parTrans" cxnId="{1B9297D2-BADE-47A8-9700-13FFFF932DC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3B2829-E7A1-4682-9AA9-C73C5CF0E189}" type="sibTrans" cxnId="{1B9297D2-BADE-47A8-9700-13FFFF932DCD}">
      <dgm:prSet/>
      <dgm:spPr/>
      <dgm:t>
        <a:bodyPr/>
        <a:lstStyle/>
        <a:p>
          <a:endParaRPr lang="tr-TR"/>
        </a:p>
      </dgm:t>
    </dgm:pt>
    <dgm:pt modelId="{CFECAC23-EA56-4698-BCFF-2F3D09EF5F8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LIBYA</a:t>
          </a:r>
        </a:p>
      </dgm:t>
    </dgm:pt>
    <dgm:pt modelId="{F581DC21-BEA3-405C-AD88-30180B37304A}" type="parTrans" cxnId="{9CF65A71-FF7E-46BE-9E18-6A46B353342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7C98BE6-98A9-4317-B7CF-2F864FFE4556}" type="sibTrans" cxnId="{9CF65A71-FF7E-46BE-9E18-6A46B3533429}">
      <dgm:prSet/>
      <dgm:spPr/>
      <dgm:t>
        <a:bodyPr/>
        <a:lstStyle/>
        <a:p>
          <a:endParaRPr lang="tr-TR"/>
        </a:p>
      </dgm:t>
    </dgm:pt>
    <dgm:pt modelId="{5EA71EDA-92BE-4B8F-BFCF-E066F28D07F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MOROCCO</a:t>
          </a:r>
        </a:p>
      </dgm:t>
    </dgm:pt>
    <dgm:pt modelId="{E26ED853-A1F8-4462-96B2-2C1C53295A44}" type="parTrans" cxnId="{117941C2-4C0A-423B-9826-37D9C655EDB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17A5571-31F4-4E02-B354-36D008E32272}" type="sibTrans" cxnId="{117941C2-4C0A-423B-9826-37D9C655EDB6}">
      <dgm:prSet/>
      <dgm:spPr/>
      <dgm:t>
        <a:bodyPr/>
        <a:lstStyle/>
        <a:p>
          <a:endParaRPr lang="tr-TR"/>
        </a:p>
      </dgm:t>
    </dgm:pt>
    <dgm:pt modelId="{E83922A4-2C8A-4251-9B5F-139C1D959AD4}">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CHAD</a:t>
          </a:r>
        </a:p>
      </dgm:t>
    </dgm:pt>
    <dgm:pt modelId="{A7035E54-8C3F-4F3E-85ED-32E3278FB3E7}" type="parTrans" cxnId="{76F64B8B-AB2B-477A-AA3D-8C8F31A26F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35BD991-4857-4056-A4DA-87C29E19F872}" type="sibTrans" cxnId="{76F64B8B-AB2B-477A-AA3D-8C8F31A26FB8}">
      <dgm:prSet/>
      <dgm:spPr/>
      <dgm:t>
        <a:bodyPr/>
        <a:lstStyle/>
        <a:p>
          <a:endParaRPr lang="tr-TR"/>
        </a:p>
      </dgm:t>
    </dgm:pt>
    <dgm:pt modelId="{7975A832-5C96-471C-80B0-92EBDD90165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AFGHANISTAN</a:t>
          </a:r>
        </a:p>
      </dgm:t>
    </dgm:pt>
    <dgm:pt modelId="{69CB8547-7475-407A-AEFD-E7D730A5E5E9}" type="parTrans" cxnId="{BC48CDF8-07EB-4107-A2F4-82168F18D9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708764D-E6E0-4B43-8E21-4729786AF798}" type="sibTrans" cxnId="{BC48CDF8-07EB-4107-A2F4-82168F18D9A5}">
      <dgm:prSet/>
      <dgm:spPr/>
      <dgm:t>
        <a:bodyPr/>
        <a:lstStyle/>
        <a:p>
          <a:endParaRPr lang="tr-TR"/>
        </a:p>
      </dgm:t>
    </dgm:pt>
    <dgm:pt modelId="{F8493AC7-A91F-4FAF-BFAD-25B3AB361A1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TURKMENISTAN</a:t>
          </a:r>
        </a:p>
      </dgm:t>
    </dgm:pt>
    <dgm:pt modelId="{68D3A6C6-AB62-4E47-AB8C-C652249D6996}" type="sibTrans" cxnId="{20F849D6-5D07-416D-B4AA-9AB82F85A301}">
      <dgm:prSet/>
      <dgm:spPr/>
      <dgm:t>
        <a:bodyPr/>
        <a:lstStyle/>
        <a:p>
          <a:endParaRPr lang="tr-TR"/>
        </a:p>
      </dgm:t>
    </dgm:pt>
    <dgm:pt modelId="{94A9D2B6-A2E9-4169-84AF-5BBF3EBD9A83}" type="parTrans" cxnId="{20F849D6-5D07-416D-B4AA-9AB82F85A30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ECE77FF-42FD-4B07-9E22-E6C141E134A1}">
      <dgm:prSet>
        <dgm:style>
          <a:lnRef idx="2">
            <a:schemeClr val="accent2"/>
          </a:lnRef>
          <a:fillRef idx="1">
            <a:schemeClr val="lt1"/>
          </a:fillRef>
          <a:effectRef idx="0">
            <a:schemeClr val="accent2"/>
          </a:effectRef>
          <a:fontRef idx="minor">
            <a:schemeClr val="dk1"/>
          </a:fontRef>
        </dgm:style>
      </dgm:prSet>
      <dgm:spPr/>
      <dgm:t>
        <a:bodyPr/>
        <a:lstStyle/>
        <a:p>
          <a:r>
            <a:rPr lang="en-US" b="1">
              <a:solidFill>
                <a:schemeClr val="tx1"/>
              </a:solidFill>
              <a:latin typeface="Times New Roman" panose="02020603050405020304" pitchFamily="18" charset="0"/>
              <a:cs typeface="Times New Roman" panose="02020603050405020304" pitchFamily="18" charset="0"/>
            </a:rPr>
            <a:t>ALGERIA</a:t>
          </a:r>
        </a:p>
      </dgm:t>
    </dgm:pt>
    <dgm:pt modelId="{5C5D7B1F-ECAC-42F1-883C-707C8CABA98D}" type="parTrans" cxnId="{9D17CD4C-FC24-461E-AEEA-D5C934D5468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6651D1-6DDB-4F95-849F-A19A40FC4C78}" type="sibTrans" cxnId="{9D17CD4C-FC24-461E-AEEA-D5C934D54680}">
      <dgm:prSet/>
      <dgm:spPr/>
      <dgm:t>
        <a:bodyPr/>
        <a:lstStyle/>
        <a:p>
          <a:endParaRPr lang="tr-TR"/>
        </a:p>
      </dgm:t>
    </dgm:pt>
    <dgm:pt modelId="{CDDCA5DC-09DD-4626-829D-C3473B58141C}">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SOMALI</a:t>
          </a:r>
        </a:p>
      </dgm:t>
    </dgm:pt>
    <dgm:pt modelId="{D5F2F687-2277-461E-AC66-2972AEAFC139}" type="parTrans" cxnId="{3A891DBE-F4CF-4156-8C56-5276B206C9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A8AB5DA-2267-431F-866B-077063FAFDA2}" type="sibTrans" cxnId="{3A891DBE-F4CF-4156-8C56-5276B206C9EF}">
      <dgm:prSet/>
      <dgm:spPr/>
      <dgm:t>
        <a:bodyPr/>
        <a:lstStyle/>
        <a:p>
          <a:endParaRPr lang="tr-TR"/>
        </a:p>
      </dgm:t>
    </dgm:pt>
    <dgm:pt modelId="{58AF6004-F88C-4B90-8F15-38D46D6A2485}">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MOZAMBIQUE</a:t>
          </a:r>
        </a:p>
      </dgm:t>
    </dgm:pt>
    <dgm:pt modelId="{6EB6CCAA-EDCC-45DB-9111-C87FBFEAB796}" type="parTrans" cxnId="{B269763B-37D0-46E4-90C4-1312FD52A21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1FC347C-A33C-4594-A442-FEBA595CE66A}" type="sibTrans" cxnId="{B269763B-37D0-46E4-90C4-1312FD52A210}">
      <dgm:prSet/>
      <dgm:spPr/>
      <dgm:t>
        <a:bodyPr/>
        <a:lstStyle/>
        <a:p>
          <a:endParaRPr lang="tr-TR"/>
        </a:p>
      </dgm:t>
    </dgm:pt>
    <dgm:pt modelId="{DC3E882F-037E-42D6-87BE-B861FDA008D3}">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COMOROS</a:t>
          </a:r>
        </a:p>
      </dgm:t>
    </dgm:pt>
    <dgm:pt modelId="{F41C9E52-DD18-4F2B-B006-05839BC9612F}" type="parTrans" cxnId="{342F44E8-5B52-41A6-BD2A-5B1D3464C85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3B57077-AC3C-4018-847D-51F1FC1F4F69}" type="sibTrans" cxnId="{342F44E8-5B52-41A6-BD2A-5B1D3464C854}">
      <dgm:prSet/>
      <dgm:spPr/>
      <dgm:t>
        <a:bodyPr/>
        <a:lstStyle/>
        <a:p>
          <a:endParaRPr lang="tr-TR"/>
        </a:p>
      </dgm:t>
    </dgm:pt>
    <dgm:pt modelId="{9092FF2C-1170-4528-B523-D1DB7BAFAB32}">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ERITREA</a:t>
          </a:r>
        </a:p>
      </dgm:t>
    </dgm:pt>
    <dgm:pt modelId="{67CED053-C1E9-4191-AE8D-06CD54E6A106}" type="parTrans" cxnId="{2252E137-9C7B-40DA-AE3B-9148A06F682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B5A3A07-ABC7-442F-9D53-ED61D2BD7C63}" type="sibTrans" cxnId="{2252E137-9C7B-40DA-AE3B-9148A06F682A}">
      <dgm:prSet/>
      <dgm:spPr/>
      <dgm:t>
        <a:bodyPr/>
        <a:lstStyle/>
        <a:p>
          <a:endParaRPr lang="tr-TR"/>
        </a:p>
      </dgm:t>
    </dgm:pt>
    <dgm:pt modelId="{B9C556B5-E1F1-4C37-B8E8-814A9DCE5979}">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DJIBOUTI</a:t>
          </a:r>
        </a:p>
      </dgm:t>
    </dgm:pt>
    <dgm:pt modelId="{B059CABE-0DDB-4B7E-97A6-57361616D7BE}" type="parTrans" cxnId="{DE852D5F-6339-4186-A865-F361E2E9DF1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A529E75-EF07-4A62-961D-0F8100A7DD1B}" type="sibTrans" cxnId="{DE852D5F-6339-4186-A865-F361E2E9DF15}">
      <dgm:prSet/>
      <dgm:spPr/>
      <dgm:t>
        <a:bodyPr/>
        <a:lstStyle/>
        <a:p>
          <a:endParaRPr lang="tr-TR"/>
        </a:p>
      </dgm:t>
    </dgm:pt>
    <dgm:pt modelId="{BB02EFF6-1F49-4811-ADB0-15B48447256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GUYANA (GA</a:t>
          </a:r>
          <a:r>
            <a:rPr lang="en-US" sz="1200" b="1">
              <a:solidFill>
                <a:schemeClr val="tx1"/>
              </a:solidFill>
              <a:latin typeface="Times New Roman" panose="02020603050405020304" pitchFamily="18" charset="0"/>
              <a:cs typeface="Times New Roman" panose="02020603050405020304" pitchFamily="18" charset="0"/>
            </a:rPr>
            <a:t>)</a:t>
          </a:r>
        </a:p>
      </dgm:t>
    </dgm:pt>
    <dgm:pt modelId="{AAAA44E0-2B9A-4711-BF13-37C66E4D6D6A}" type="parTrans" cxnId="{05536CB3-47F9-492F-AA1E-C2BDC42965F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735150-2F98-4A49-A11F-EC963D75DA9B}" type="sibTrans" cxnId="{05536CB3-47F9-492F-AA1E-C2BDC42965FC}">
      <dgm:prSet/>
      <dgm:spPr/>
      <dgm:t>
        <a:bodyPr/>
        <a:lstStyle/>
        <a:p>
          <a:endParaRPr lang="tr-TR"/>
        </a:p>
      </dgm:t>
    </dgm:pt>
    <dgm:pt modelId="{8090F0DE-4E88-457B-AA07-6061A779A91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SİERRA LEONE</a:t>
          </a:r>
        </a:p>
      </dgm:t>
    </dgm:pt>
    <dgm:pt modelId="{8D58AB4F-7464-42C1-8782-3424BF46D3D4}" type="parTrans" cxnId="{23756194-7200-4090-95CF-140114E7A6C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382FE0B-DBE3-4EA0-9C7F-47FD7A690785}" type="sibTrans" cxnId="{23756194-7200-4090-95CF-140114E7A6CE}">
      <dgm:prSet/>
      <dgm:spPr/>
      <dgm:t>
        <a:bodyPr/>
        <a:lstStyle/>
        <a:p>
          <a:endParaRPr lang="tr-TR"/>
        </a:p>
      </dgm:t>
    </dgm:pt>
    <dgm:pt modelId="{5C79B8FF-4788-4311-A40B-A910F05FC6B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SENEGAL</a:t>
          </a:r>
        </a:p>
      </dgm:t>
    </dgm:pt>
    <dgm:pt modelId="{C6E40968-DBA2-4318-B0CB-0DEB757C78D5}" type="parTrans" cxnId="{C59D0532-60E6-4540-BC13-9632275A410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B51E963-3048-454C-9646-E48342774E61}" type="sibTrans" cxnId="{C59D0532-60E6-4540-BC13-9632275A4103}">
      <dgm:prSet/>
      <dgm:spPr/>
      <dgm:t>
        <a:bodyPr/>
        <a:lstStyle/>
        <a:p>
          <a:endParaRPr lang="tr-TR"/>
        </a:p>
      </dgm:t>
    </dgm:pt>
    <dgm:pt modelId="{BE969252-2C65-40C2-899D-DF9C26E2F761}">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MAURITANIA</a:t>
          </a:r>
        </a:p>
      </dgm:t>
    </dgm:pt>
    <dgm:pt modelId="{D1531277-8355-4E29-9E6B-1CF803529853}" type="parTrans" cxnId="{C172DDE8-7F33-4B05-980F-E2BAEB3EFB4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785DA87-0CDF-49CB-8CE5-677F2BA6EBA8}" type="sibTrans" cxnId="{C172DDE8-7F33-4B05-980F-E2BAEB3EFB48}">
      <dgm:prSet/>
      <dgm:spPr/>
      <dgm:t>
        <a:bodyPr/>
        <a:lstStyle/>
        <a:p>
          <a:endParaRPr lang="tr-TR"/>
        </a:p>
      </dgm:t>
    </dgm:pt>
    <dgm:pt modelId="{79FD6720-49D2-426B-85E1-CA9A761BCEB0}">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MALI</a:t>
          </a:r>
        </a:p>
      </dgm:t>
    </dgm:pt>
    <dgm:pt modelId="{638DCF26-AA67-46F2-826E-857DF7FFD94F}" type="parTrans" cxnId="{384612C3-0529-47E4-9C1B-91B97F617E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FE65076-100E-4896-93D6-633B030F0F32}" type="sibTrans" cxnId="{384612C3-0529-47E4-9C1B-91B97F617EA5}">
      <dgm:prSet/>
      <dgm:spPr/>
      <dgm:t>
        <a:bodyPr/>
        <a:lstStyle/>
        <a:p>
          <a:endParaRPr lang="tr-TR"/>
        </a:p>
      </dgm:t>
    </dgm:pt>
    <dgm:pt modelId="{961FEA41-6150-4715-9ACB-B69059A89677}">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GUINEA-BISSAU</a:t>
          </a:r>
        </a:p>
      </dgm:t>
    </dgm:pt>
    <dgm:pt modelId="{A8D0B36C-3DEE-434E-910A-2339EBEF8D66}" type="parTrans" cxnId="{58CE0DDC-4121-4F8F-9317-5BE8091A321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92ADAFC-F2C8-4CDB-9B77-6F137D3F2D84}" type="sibTrans" cxnId="{58CE0DDC-4121-4F8F-9317-5BE8091A3219}">
      <dgm:prSet/>
      <dgm:spPr/>
      <dgm:t>
        <a:bodyPr/>
        <a:lstStyle/>
        <a:p>
          <a:endParaRPr lang="tr-TR"/>
        </a:p>
      </dgm:t>
    </dgm:pt>
    <dgm:pt modelId="{1EF237FE-8AF1-43D5-9147-06CE8DADA9E2}">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GUINEA</a:t>
          </a:r>
        </a:p>
      </dgm:t>
    </dgm:pt>
    <dgm:pt modelId="{DF6C9EB3-BACF-4DF4-9258-AD4BF3E316AD}" type="parTrans" cxnId="{D462C09B-DDD0-400B-89A0-434BC0EEFAC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D913D3-AAEF-486B-A9FC-90EE263A85D3}" type="sibTrans" cxnId="{D462C09B-DDD0-400B-89A0-434BC0EEFACA}">
      <dgm:prSet/>
      <dgm:spPr/>
      <dgm:t>
        <a:bodyPr/>
        <a:lstStyle/>
        <a:p>
          <a:endParaRPr lang="tr-TR"/>
        </a:p>
      </dgm:t>
    </dgm:pt>
    <dgm:pt modelId="{2C3F1A4D-8FBA-4B95-9D11-5A11047FFF16}">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GAMBIA</a:t>
          </a:r>
        </a:p>
      </dgm:t>
    </dgm:pt>
    <dgm:pt modelId="{8837C405-771D-43FD-889D-46E2C8949F4B}" type="parTrans" cxnId="{A014DAB8-734D-46DC-98CA-AB7A94A2E97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204F6CD-17FC-4191-A377-F0F91C1AF677}" type="sibTrans" cxnId="{A014DAB8-734D-46DC-98CA-AB7A94A2E972}">
      <dgm:prSet/>
      <dgm:spPr/>
      <dgm:t>
        <a:bodyPr/>
        <a:lstStyle/>
        <a:p>
          <a:endParaRPr lang="tr-TR"/>
        </a:p>
      </dgm:t>
    </dgm:pt>
    <dgm:pt modelId="{D8028A8C-DE0E-4355-A6E2-9F565C3F010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NIGERIA</a:t>
          </a:r>
        </a:p>
      </dgm:t>
    </dgm:pt>
    <dgm:pt modelId="{7E3229BD-3DDF-4411-A836-94075EA743A8}" type="parTrans" cxnId="{86FE5B72-AA05-4846-8F26-86EAC594B6D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B28DB61-DF7F-41BE-9741-25B17C5143F3}" type="sibTrans" cxnId="{86FE5B72-AA05-4846-8F26-86EAC594B6DD}">
      <dgm:prSet/>
      <dgm:spPr/>
      <dgm:t>
        <a:bodyPr/>
        <a:lstStyle/>
        <a:p>
          <a:endParaRPr lang="tr-TR"/>
        </a:p>
      </dgm:t>
    </dgm:pt>
    <dgm:pt modelId="{5462DFB7-4515-4B60-A483-670ACD101B42}">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NIGER</a:t>
          </a:r>
        </a:p>
      </dgm:t>
    </dgm:pt>
    <dgm:pt modelId="{6672D991-C2F7-4168-81C7-2E3F3A5D3A2F}" type="parTrans" cxnId="{1B37F5A3-981B-4331-8556-3F9819D6E91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720A9C0-79C2-462C-BE3A-1F8D55A17525}" type="sibTrans" cxnId="{1B37F5A3-981B-4331-8556-3F9819D6E91C}">
      <dgm:prSet/>
      <dgm:spPr/>
      <dgm:t>
        <a:bodyPr/>
        <a:lstStyle/>
        <a:p>
          <a:endParaRPr lang="tr-TR"/>
        </a:p>
      </dgm:t>
    </dgm:pt>
    <dgm:pt modelId="{E02A216F-33A3-4DC9-9080-F12516945DBE}">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CAMEROON</a:t>
          </a:r>
        </a:p>
      </dgm:t>
    </dgm:pt>
    <dgm:pt modelId="{4F9F7F67-79AC-4EBB-BE96-F5D2A69F909F}" type="parTrans" cxnId="{38E23A73-DEA7-4EA9-B272-A9E758BB242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DE5C182-7AD4-4FBF-9407-BA7A1B6C7851}" type="sibTrans" cxnId="{38E23A73-DEA7-4EA9-B272-A9E758BB2421}">
      <dgm:prSet/>
      <dgm:spPr/>
      <dgm:t>
        <a:bodyPr/>
        <a:lstStyle/>
        <a:p>
          <a:endParaRPr lang="tr-TR"/>
        </a:p>
      </dgm:t>
    </dgm:pt>
    <dgm:pt modelId="{FECE7E5C-8937-479C-A7F2-8EBF538485E6}">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dirty="0">
              <a:solidFill>
                <a:schemeClr val="tx1"/>
              </a:solidFill>
              <a:latin typeface="Times New Roman" panose="02020603050405020304" pitchFamily="18" charset="0"/>
              <a:cs typeface="Times New Roman" panose="02020603050405020304" pitchFamily="18" charset="0"/>
            </a:rPr>
            <a:t>GABON</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AD24094F-7A92-4054-B086-27F189607E0D}" type="parTrans" cxnId="{B415B036-9D63-4938-B8C5-85BB86B040C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4CE5E80-0587-40A2-B977-606D5CB60C4E}" type="sibTrans" cxnId="{B415B036-9D63-4938-B8C5-85BB86B040C0}">
      <dgm:prSet/>
      <dgm:spPr/>
      <dgm:t>
        <a:bodyPr/>
        <a:lstStyle/>
        <a:p>
          <a:endParaRPr lang="tr-TR"/>
        </a:p>
      </dgm:t>
    </dgm:pt>
    <dgm:pt modelId="{F8C4FAA1-51DA-40C2-B948-23EE392C02E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IVORY COAST</a:t>
          </a:r>
        </a:p>
      </dgm:t>
    </dgm:pt>
    <dgm:pt modelId="{35EA0EB6-EB60-48D0-94ED-DC093072BBFF}" type="parTrans" cxnId="{9DFF1224-3B67-4A91-A050-C7C38B4B1E0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972FE9E-8A0D-4A8D-A2DE-B423B9A2DF4C}" type="sibTrans" cxnId="{9DFF1224-3B67-4A91-A050-C7C38B4B1E04}">
      <dgm:prSet/>
      <dgm:spPr/>
      <dgm:t>
        <a:bodyPr/>
        <a:lstStyle/>
        <a:p>
          <a:endParaRPr lang="tr-TR"/>
        </a:p>
      </dgm:t>
    </dgm:pt>
    <dgm:pt modelId="{34EE3AC0-29EE-4360-BD0D-1B8AC6E1B0AB}">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BURKINA FASO</a:t>
          </a:r>
        </a:p>
      </dgm:t>
    </dgm:pt>
    <dgm:pt modelId="{7A786AFA-EB88-4DC5-AC9B-10BE41A81D91}" type="parTrans" cxnId="{460B1D32-CD55-44F2-8E10-8D7D06FAFEF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85B141D-4E1D-44F6-BC25-5BA75B452CBF}" type="sibTrans" cxnId="{460B1D32-CD55-44F2-8E10-8D7D06FAFEFE}">
      <dgm:prSet/>
      <dgm:spPr/>
      <dgm:t>
        <a:bodyPr/>
        <a:lstStyle/>
        <a:p>
          <a:endParaRPr lang="tr-TR"/>
        </a:p>
      </dgm:t>
    </dgm:pt>
    <dgm:pt modelId="{B0047D4D-5F35-4C1C-A460-772DD900EC95}">
      <dgm:prSet custT="1">
        <dgm:style>
          <a:lnRef idx="2">
            <a:schemeClr val="accent2"/>
          </a:lnRef>
          <a:fillRef idx="1">
            <a:schemeClr val="lt1"/>
          </a:fillRef>
          <a:effectRef idx="0">
            <a:schemeClr val="accent2"/>
          </a:effectRef>
          <a:fontRef idx="minor">
            <a:schemeClr val="dk1"/>
          </a:fontRef>
        </dgm:style>
      </dgm:prSet>
      <dgm:spPr/>
      <dgm:t>
        <a:bodyPr/>
        <a:lstStyle/>
        <a:p>
          <a:r>
            <a:rPr lang="en-US" sz="1200" b="1">
              <a:solidFill>
                <a:schemeClr val="tx1"/>
              </a:solidFill>
              <a:latin typeface="Times New Roman" panose="02020603050405020304" pitchFamily="18" charset="0"/>
              <a:cs typeface="Times New Roman" panose="02020603050405020304" pitchFamily="18" charset="0"/>
            </a:rPr>
            <a:t>BENIN</a:t>
          </a:r>
        </a:p>
      </dgm:t>
    </dgm:pt>
    <dgm:pt modelId="{B604DD80-37D3-4520-9503-7DE1B5D9D851}" type="parTrans" cxnId="{80F2D8D4-4E2E-4BEE-8AE7-436478A956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E9237B-332B-4D7C-8FC4-CFBB595B2546}" type="sibTrans" cxnId="{80F2D8D4-4E2E-4BEE-8AE7-436478A95600}">
      <dgm:prSet/>
      <dgm:spPr/>
      <dgm:t>
        <a:bodyPr/>
        <a:lstStyle/>
        <a:p>
          <a:endParaRPr lang="tr-TR"/>
        </a:p>
      </dgm:t>
    </dgm:pt>
    <dgm:pt modelId="{102E724E-AD07-400C-B1F9-C1895AF9B2E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KOSOVO</a:t>
          </a:r>
        </a:p>
      </dgm:t>
    </dgm:pt>
    <dgm:pt modelId="{8DC16E10-D596-4007-958E-325D93FB1A87}" type="parTrans" cxnId="{38400B36-FDC7-4817-A7E8-2E0458A38A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B99D31-5CF6-4233-991B-B778C83D72F7}" type="sibTrans" cxnId="{38400B36-FDC7-4817-A7E8-2E0458A38AB8}">
      <dgm:prSet/>
      <dgm:spPr/>
      <dgm:t>
        <a:bodyPr/>
        <a:lstStyle/>
        <a:p>
          <a:endParaRPr lang="tr-TR"/>
        </a:p>
      </dgm:t>
    </dgm:pt>
    <dgm:pt modelId="{0648E5E3-EBC0-4496-8E5E-95615258206F}">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BOSNIA AND HERZEGOVINA</a:t>
          </a:r>
        </a:p>
      </dgm:t>
    </dgm:pt>
    <dgm:pt modelId="{BD692CAF-F2CA-4C4E-9786-86224B8A1E43}" type="parTrans" cxnId="{4B244D3B-CE15-4813-A1C5-A14AA92EBA9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1E53142-D45D-4056-BCA2-812CDF388E60}" type="sibTrans" cxnId="{4B244D3B-CE15-4813-A1C5-A14AA92EBA9E}">
      <dgm:prSet/>
      <dgm:spPr/>
      <dgm:t>
        <a:bodyPr/>
        <a:lstStyle/>
        <a:p>
          <a:endParaRPr lang="tr-TR"/>
        </a:p>
      </dgm:t>
    </dgm:pt>
    <dgm:pt modelId="{B170C728-AE5E-4CD6-9E74-6EB33C0C40ED}">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solidFill>
                <a:schemeClr val="tx1"/>
              </a:solidFill>
              <a:latin typeface="Times New Roman" panose="02020603050405020304" pitchFamily="18" charset="0"/>
              <a:cs typeface="Times New Roman" panose="02020603050405020304" pitchFamily="18" charset="0"/>
            </a:rPr>
            <a:t>ALBANIA</a:t>
          </a:r>
        </a:p>
      </dgm:t>
    </dgm:pt>
    <dgm:pt modelId="{C48C252E-F2A1-4324-8433-E46DBBE47BF9}" type="parTrans" cxnId="{79951AF1-74B7-45DF-B566-D6186EC83CD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759E5E-4844-4C31-8CD6-86AA7C3EEF29}" type="sibTrans" cxnId="{79951AF1-74B7-45DF-B566-D6186EC83CD7}">
      <dgm:prSet/>
      <dgm:spPr/>
      <dgm:t>
        <a:bodyPr/>
        <a:lstStyle/>
        <a:p>
          <a:endParaRPr lang="tr-TR"/>
        </a:p>
      </dgm:t>
    </dgm:pt>
    <dgm:pt modelId="{79342E4A-DEBD-4715-942A-BCA81C88BFB9}">
      <dgm:prSet custT="1">
        <dgm:style>
          <a:lnRef idx="2">
            <a:schemeClr val="accent2"/>
          </a:lnRef>
          <a:fillRef idx="1">
            <a:schemeClr val="lt1"/>
          </a:fillRef>
          <a:effectRef idx="0">
            <a:schemeClr val="accent2"/>
          </a:effectRef>
          <a:fontRef idx="minor">
            <a:schemeClr val="dk1"/>
          </a:fontRef>
        </dgm:style>
      </dgm:prSet>
      <dgm:spPr/>
      <dgm:t>
        <a:bodyPr/>
        <a:lstStyle/>
        <a:p>
          <a:r>
            <a:rPr lang="en-US" sz="1100" b="1">
              <a:solidFill>
                <a:schemeClr val="tx1"/>
              </a:solidFill>
              <a:latin typeface="Times New Roman" panose="02020603050405020304" pitchFamily="18" charset="0"/>
              <a:cs typeface="Times New Roman" panose="02020603050405020304" pitchFamily="18" charset="0"/>
            </a:rPr>
            <a:t>IRAQ</a:t>
          </a:r>
        </a:p>
      </dgm:t>
    </dgm:pt>
    <dgm:pt modelId="{4C75CD24-A658-4E26-A5B2-D09580E9962E}" type="parTrans" cxnId="{E3978BDB-7D4E-492A-A3E1-9E9DEF8F6D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5ED838F-2572-4687-8034-A2197A83C1AC}" type="sibTrans" cxnId="{E3978BDB-7D4E-492A-A3E1-9E9DEF8F6DA5}">
      <dgm:prSet/>
      <dgm:spPr/>
      <dgm:t>
        <a:bodyPr/>
        <a:lstStyle/>
        <a:p>
          <a:endParaRPr lang="tr-TR"/>
        </a:p>
      </dgm:t>
    </dgm:pt>
    <dgm:pt modelId="{62C7F667-78F2-4428-ADD4-3ACA0AB95660}">
      <dgm:prSet custT="1">
        <dgm:style>
          <a:lnRef idx="2">
            <a:schemeClr val="accent2"/>
          </a:lnRef>
          <a:fillRef idx="1">
            <a:schemeClr val="lt1"/>
          </a:fillRef>
          <a:effectRef idx="0">
            <a:schemeClr val="accent2"/>
          </a:effectRef>
          <a:fontRef idx="minor">
            <a:schemeClr val="dk1"/>
          </a:fontRef>
        </dgm:style>
      </dgm:prSet>
      <dgm:spPr/>
      <dgm:t>
        <a:bodyPr/>
        <a:lstStyle/>
        <a:p>
          <a:r>
            <a:rPr lang="en-US" sz="1000" b="1">
              <a:latin typeface="Times New Roman" pitchFamily="18" charset="0"/>
              <a:cs typeface="Times New Roman" pitchFamily="18" charset="0"/>
            </a:rPr>
            <a:t>MALDIVES</a:t>
          </a:r>
        </a:p>
      </dgm:t>
    </dgm:pt>
    <dgm:pt modelId="{F753FE8D-65B1-48DC-A30F-77C36313DE6E}" type="parTrans" cxnId="{EBA9724F-4B31-4A13-A8E8-0F8D7EFAABDB}">
      <dgm:prSet/>
      <dgm:spPr/>
      <dgm:t>
        <a:bodyPr/>
        <a:lstStyle/>
        <a:p>
          <a:endParaRPr lang="tr-TR" dirty="0"/>
        </a:p>
      </dgm:t>
    </dgm:pt>
    <dgm:pt modelId="{28D784F8-0027-4CD4-8B8F-07A01F6EF54C}" type="sibTrans" cxnId="{EBA9724F-4B31-4A13-A8E8-0F8D7EFAABDB}">
      <dgm:prSet/>
      <dgm:spPr/>
      <dgm:t>
        <a:bodyPr/>
        <a:lstStyle/>
        <a:p>
          <a:endParaRPr lang="tr-TR"/>
        </a:p>
      </dgm:t>
    </dgm:pt>
    <dgm:pt modelId="{82731A53-7E3E-465A-B0F0-60C9F870EE32}" type="pres">
      <dgm:prSet presAssocID="{058DCD22-6AD9-484D-B2E2-DD54A3CB9E09}" presName="hierChild1" presStyleCnt="0">
        <dgm:presLayoutVars>
          <dgm:orgChart val="1"/>
          <dgm:chPref val="1"/>
          <dgm:dir/>
          <dgm:animOne val="branch"/>
          <dgm:animLvl val="lvl"/>
          <dgm:resizeHandles/>
        </dgm:presLayoutVars>
      </dgm:prSet>
      <dgm:spPr/>
    </dgm:pt>
    <dgm:pt modelId="{F090AB95-BC42-43E6-84A8-261119F4ECB3}" type="pres">
      <dgm:prSet presAssocID="{01F1146B-950C-40E1-A291-31C80DDB9F91}" presName="hierRoot1" presStyleCnt="0">
        <dgm:presLayoutVars>
          <dgm:hierBranch val="init"/>
        </dgm:presLayoutVars>
      </dgm:prSet>
      <dgm:spPr/>
    </dgm:pt>
    <dgm:pt modelId="{1F907C58-103A-4232-A578-4296BBEAB1A6}" type="pres">
      <dgm:prSet presAssocID="{01F1146B-950C-40E1-A291-31C80DDB9F91}" presName="rootComposite1" presStyleCnt="0"/>
      <dgm:spPr/>
    </dgm:pt>
    <dgm:pt modelId="{C83DF867-EBA9-416F-8B24-C6DD77F2C6F6}" type="pres">
      <dgm:prSet presAssocID="{01F1146B-950C-40E1-A291-31C80DDB9F91}" presName="rootText1" presStyleLbl="node0" presStyleIdx="0" presStyleCnt="1" custScaleX="321194" custScaleY="198586" custLinFactNeighborX="-264" custLinFactNeighborY="-785">
        <dgm:presLayoutVars>
          <dgm:chPref val="3"/>
        </dgm:presLayoutVars>
      </dgm:prSet>
      <dgm:spPr/>
    </dgm:pt>
    <dgm:pt modelId="{17BE2AE7-7FE5-4748-9980-ECDD08DD333A}" type="pres">
      <dgm:prSet presAssocID="{01F1146B-950C-40E1-A291-31C80DDB9F91}" presName="rootConnector1" presStyleLbl="node1" presStyleIdx="0" presStyleCnt="0"/>
      <dgm:spPr/>
    </dgm:pt>
    <dgm:pt modelId="{EDABA298-BAB4-401F-B953-EF791AD12B84}" type="pres">
      <dgm:prSet presAssocID="{01F1146B-950C-40E1-A291-31C80DDB9F91}" presName="hierChild2" presStyleCnt="0"/>
      <dgm:spPr/>
    </dgm:pt>
    <dgm:pt modelId="{9B546122-0308-4901-A0DE-F91EC619745A}" type="pres">
      <dgm:prSet presAssocID="{6B1F94CA-214B-435A-8DDE-29419FF17092}" presName="Name37" presStyleLbl="parChTrans1D2" presStyleIdx="0" presStyleCnt="11"/>
      <dgm:spPr/>
    </dgm:pt>
    <dgm:pt modelId="{3F8FFFE7-9DA5-41C2-AA49-A5120B55B007}" type="pres">
      <dgm:prSet presAssocID="{A8CB88DB-75AE-49D5-BBCD-A45CA23991F6}" presName="hierRoot2" presStyleCnt="0">
        <dgm:presLayoutVars>
          <dgm:hierBranch val="init"/>
        </dgm:presLayoutVars>
      </dgm:prSet>
      <dgm:spPr/>
    </dgm:pt>
    <dgm:pt modelId="{94BD2FC5-7C02-455D-9648-18BE3556E9E5}" type="pres">
      <dgm:prSet presAssocID="{A8CB88DB-75AE-49D5-BBCD-A45CA23991F6}" presName="rootComposite" presStyleCnt="0"/>
      <dgm:spPr/>
    </dgm:pt>
    <dgm:pt modelId="{02478592-6FC5-4690-BE6C-C0AB1E18B5AD}" type="pres">
      <dgm:prSet presAssocID="{A8CB88DB-75AE-49D5-BBCD-A45CA23991F6}" presName="rootText" presStyleLbl="node2" presStyleIdx="0" presStyleCnt="9" custScaleX="154929" custScaleY="107819" custLinFactNeighborX="-7002" custLinFactNeighborY="-2135">
        <dgm:presLayoutVars>
          <dgm:chPref val="3"/>
        </dgm:presLayoutVars>
      </dgm:prSet>
      <dgm:spPr/>
    </dgm:pt>
    <dgm:pt modelId="{396A50ED-2F5A-46AC-8776-55BB0A91BB33}" type="pres">
      <dgm:prSet presAssocID="{A8CB88DB-75AE-49D5-BBCD-A45CA23991F6}" presName="rootConnector" presStyleLbl="node2" presStyleIdx="0" presStyleCnt="9"/>
      <dgm:spPr/>
    </dgm:pt>
    <dgm:pt modelId="{F748EA55-AB56-4347-8924-6B3FD9D718DF}" type="pres">
      <dgm:prSet presAssocID="{A8CB88DB-75AE-49D5-BBCD-A45CA23991F6}" presName="hierChild4" presStyleCnt="0"/>
      <dgm:spPr/>
    </dgm:pt>
    <dgm:pt modelId="{B9D2DB6F-069D-4447-BDDE-1E528B0FBEB0}" type="pres">
      <dgm:prSet presAssocID="{AAEA9E83-F2AA-409C-BCEF-F3BCB01687C9}" presName="Name37" presStyleLbl="parChTrans1D3" presStyleIdx="0" presStyleCnt="9"/>
      <dgm:spPr/>
    </dgm:pt>
    <dgm:pt modelId="{E7760C6C-15AB-4501-A9BD-ADB598BA8215}" type="pres">
      <dgm:prSet presAssocID="{77A700A7-A4C0-4FBA-9843-D0260EF3792F}" presName="hierRoot2" presStyleCnt="0">
        <dgm:presLayoutVars>
          <dgm:hierBranch val="init"/>
        </dgm:presLayoutVars>
      </dgm:prSet>
      <dgm:spPr/>
    </dgm:pt>
    <dgm:pt modelId="{652C2BD8-B7FA-4FC3-8B0D-109B929ED102}" type="pres">
      <dgm:prSet presAssocID="{77A700A7-A4C0-4FBA-9843-D0260EF3792F}" presName="rootComposite" presStyleCnt="0"/>
      <dgm:spPr/>
    </dgm:pt>
    <dgm:pt modelId="{FAE4D062-8F09-4342-A076-9FE0AC39FD8B}" type="pres">
      <dgm:prSet presAssocID="{77A700A7-A4C0-4FBA-9843-D0260EF3792F}" presName="rootText" presStyleLbl="node3" presStyleIdx="0" presStyleCnt="9" custScaleX="144761" custScaleY="77305">
        <dgm:presLayoutVars>
          <dgm:chPref val="3"/>
        </dgm:presLayoutVars>
      </dgm:prSet>
      <dgm:spPr/>
    </dgm:pt>
    <dgm:pt modelId="{65885CD2-FEEC-4B41-9B47-BF747A7EEC3F}" type="pres">
      <dgm:prSet presAssocID="{77A700A7-A4C0-4FBA-9843-D0260EF3792F}" presName="rootConnector" presStyleLbl="node3" presStyleIdx="0" presStyleCnt="9"/>
      <dgm:spPr/>
    </dgm:pt>
    <dgm:pt modelId="{2780D660-7FFA-4080-BC4E-D3B8CA828992}" type="pres">
      <dgm:prSet presAssocID="{77A700A7-A4C0-4FBA-9843-D0260EF3792F}" presName="hierChild4" presStyleCnt="0"/>
      <dgm:spPr/>
    </dgm:pt>
    <dgm:pt modelId="{64256EB0-0F35-45BD-86F3-0BC0AFE414CF}" type="pres">
      <dgm:prSet presAssocID="{304A40C9-3C06-4A65-9BB0-DE101EE6A056}" presName="Name37" presStyleLbl="parChTrans1D4" presStyleIdx="0" presStyleCnt="52"/>
      <dgm:spPr/>
    </dgm:pt>
    <dgm:pt modelId="{44C9BFAD-EBEE-4414-98E1-C9AD3E4B154F}" type="pres">
      <dgm:prSet presAssocID="{2C9ED7B3-B590-4B66-B161-316F0556A4E1}" presName="hierRoot2" presStyleCnt="0">
        <dgm:presLayoutVars>
          <dgm:hierBranch val="init"/>
        </dgm:presLayoutVars>
      </dgm:prSet>
      <dgm:spPr/>
    </dgm:pt>
    <dgm:pt modelId="{E6F4A71C-394D-4E7B-8F7B-C4777E692B19}" type="pres">
      <dgm:prSet presAssocID="{2C9ED7B3-B590-4B66-B161-316F0556A4E1}" presName="rootComposite" presStyleCnt="0"/>
      <dgm:spPr/>
    </dgm:pt>
    <dgm:pt modelId="{09CEBFD0-801E-4351-B801-F9D55BAC4586}" type="pres">
      <dgm:prSet presAssocID="{2C9ED7B3-B590-4B66-B161-316F0556A4E1}" presName="rootText" presStyleLbl="node4" presStyleIdx="0" presStyleCnt="52" custScaleX="144761" custScaleY="75578">
        <dgm:presLayoutVars>
          <dgm:chPref val="3"/>
        </dgm:presLayoutVars>
      </dgm:prSet>
      <dgm:spPr/>
    </dgm:pt>
    <dgm:pt modelId="{87325D80-E40C-43E3-89D4-25573ACE32CA}" type="pres">
      <dgm:prSet presAssocID="{2C9ED7B3-B590-4B66-B161-316F0556A4E1}" presName="rootConnector" presStyleLbl="node4" presStyleIdx="0" presStyleCnt="52"/>
      <dgm:spPr/>
    </dgm:pt>
    <dgm:pt modelId="{32365929-40E9-4905-ADA2-6788014DCD2E}" type="pres">
      <dgm:prSet presAssocID="{2C9ED7B3-B590-4B66-B161-316F0556A4E1}" presName="hierChild4" presStyleCnt="0"/>
      <dgm:spPr/>
    </dgm:pt>
    <dgm:pt modelId="{B53D3F7F-1741-4CDD-8076-0A0EA9E2997D}" type="pres">
      <dgm:prSet presAssocID="{545F4CC5-5323-40CD-94A9-98EBC6194EB8}" presName="Name37" presStyleLbl="parChTrans1D4" presStyleIdx="1" presStyleCnt="52"/>
      <dgm:spPr/>
    </dgm:pt>
    <dgm:pt modelId="{175750AC-C6F0-4B2A-9590-2832C6C50709}" type="pres">
      <dgm:prSet presAssocID="{AF5CDD6F-49B7-41D7-AD54-8CE268F998D7}" presName="hierRoot2" presStyleCnt="0">
        <dgm:presLayoutVars>
          <dgm:hierBranch val="init"/>
        </dgm:presLayoutVars>
      </dgm:prSet>
      <dgm:spPr/>
    </dgm:pt>
    <dgm:pt modelId="{F9BD4687-0A7F-431A-86B8-52EA10B19097}" type="pres">
      <dgm:prSet presAssocID="{AF5CDD6F-49B7-41D7-AD54-8CE268F998D7}" presName="rootComposite" presStyleCnt="0"/>
      <dgm:spPr/>
    </dgm:pt>
    <dgm:pt modelId="{1D341BCB-FB64-4FB5-A588-D08F6F1F1C13}" type="pres">
      <dgm:prSet presAssocID="{AF5CDD6F-49B7-41D7-AD54-8CE268F998D7}" presName="rootText" presStyleLbl="node4" presStyleIdx="1" presStyleCnt="52" custScaleX="144761" custScaleY="83321">
        <dgm:presLayoutVars>
          <dgm:chPref val="3"/>
        </dgm:presLayoutVars>
      </dgm:prSet>
      <dgm:spPr/>
    </dgm:pt>
    <dgm:pt modelId="{BC2E3952-73D9-4BA8-8982-E7939AA71BE0}" type="pres">
      <dgm:prSet presAssocID="{AF5CDD6F-49B7-41D7-AD54-8CE268F998D7}" presName="rootConnector" presStyleLbl="node4" presStyleIdx="1" presStyleCnt="52"/>
      <dgm:spPr/>
    </dgm:pt>
    <dgm:pt modelId="{E6B9496B-809D-4E92-A3D3-EABB7F0938D8}" type="pres">
      <dgm:prSet presAssocID="{AF5CDD6F-49B7-41D7-AD54-8CE268F998D7}" presName="hierChild4" presStyleCnt="0"/>
      <dgm:spPr/>
    </dgm:pt>
    <dgm:pt modelId="{9936FC62-078B-49A3-8847-A8E568A29A6A}" type="pres">
      <dgm:prSet presAssocID="{4C75CD24-A658-4E26-A5B2-D09580E9962E}" presName="Name37" presStyleLbl="parChTrans1D4" presStyleIdx="2" presStyleCnt="52"/>
      <dgm:spPr/>
    </dgm:pt>
    <dgm:pt modelId="{2D4A99E1-4B12-4A21-AFB5-AECF112789BC}" type="pres">
      <dgm:prSet presAssocID="{79342E4A-DEBD-4715-942A-BCA81C88BFB9}" presName="hierRoot2" presStyleCnt="0">
        <dgm:presLayoutVars>
          <dgm:hierBranch val="init"/>
        </dgm:presLayoutVars>
      </dgm:prSet>
      <dgm:spPr/>
    </dgm:pt>
    <dgm:pt modelId="{D3093DAA-AAF6-4C86-92F6-1D94CCFAEE18}" type="pres">
      <dgm:prSet presAssocID="{79342E4A-DEBD-4715-942A-BCA81C88BFB9}" presName="rootComposite" presStyleCnt="0"/>
      <dgm:spPr/>
    </dgm:pt>
    <dgm:pt modelId="{A647A22B-B594-4DE2-9739-DF8010CF60BA}" type="pres">
      <dgm:prSet presAssocID="{79342E4A-DEBD-4715-942A-BCA81C88BFB9}" presName="rootText" presStyleLbl="node4" presStyleIdx="2" presStyleCnt="52" custScaleX="144761" custScaleY="89346">
        <dgm:presLayoutVars>
          <dgm:chPref val="3"/>
        </dgm:presLayoutVars>
      </dgm:prSet>
      <dgm:spPr/>
    </dgm:pt>
    <dgm:pt modelId="{4DC3D14D-57D7-4718-A962-D6380D601430}" type="pres">
      <dgm:prSet presAssocID="{79342E4A-DEBD-4715-942A-BCA81C88BFB9}" presName="rootConnector" presStyleLbl="node4" presStyleIdx="2" presStyleCnt="52"/>
      <dgm:spPr/>
    </dgm:pt>
    <dgm:pt modelId="{B0E0B203-5CD0-4658-B057-FDF0AA366FDD}" type="pres">
      <dgm:prSet presAssocID="{79342E4A-DEBD-4715-942A-BCA81C88BFB9}" presName="hierChild4" presStyleCnt="0"/>
      <dgm:spPr/>
    </dgm:pt>
    <dgm:pt modelId="{0BEDE68C-9311-495F-9152-6A3F7B5652BA}" type="pres">
      <dgm:prSet presAssocID="{62EEF60C-4195-40EA-B443-1247D8B8389E}" presName="Name37" presStyleLbl="parChTrans1D4" presStyleIdx="3" presStyleCnt="52"/>
      <dgm:spPr/>
    </dgm:pt>
    <dgm:pt modelId="{A3F7854D-CF55-4ECD-80DB-97D4FECB1049}" type="pres">
      <dgm:prSet presAssocID="{D25F8238-B2E3-425C-BF1E-CD9888F72537}" presName="hierRoot2" presStyleCnt="0">
        <dgm:presLayoutVars>
          <dgm:hierBranch val="init"/>
        </dgm:presLayoutVars>
      </dgm:prSet>
      <dgm:spPr/>
    </dgm:pt>
    <dgm:pt modelId="{4748681C-7EDC-400D-8D42-AF4D97589760}" type="pres">
      <dgm:prSet presAssocID="{D25F8238-B2E3-425C-BF1E-CD9888F72537}" presName="rootComposite" presStyleCnt="0"/>
      <dgm:spPr/>
    </dgm:pt>
    <dgm:pt modelId="{61C58780-B077-4317-B118-F4E9C804644B}" type="pres">
      <dgm:prSet presAssocID="{D25F8238-B2E3-425C-BF1E-CD9888F72537}" presName="rootText" presStyleLbl="node4" presStyleIdx="3" presStyleCnt="52" custScaleX="144761" custScaleY="88506">
        <dgm:presLayoutVars>
          <dgm:chPref val="3"/>
        </dgm:presLayoutVars>
      </dgm:prSet>
      <dgm:spPr/>
    </dgm:pt>
    <dgm:pt modelId="{C19B0695-5A50-4D0D-AF4D-16F2E46EF460}" type="pres">
      <dgm:prSet presAssocID="{D25F8238-B2E3-425C-BF1E-CD9888F72537}" presName="rootConnector" presStyleLbl="node4" presStyleIdx="3" presStyleCnt="52"/>
      <dgm:spPr/>
    </dgm:pt>
    <dgm:pt modelId="{532C7677-422C-4A5C-91C7-4E4B9EF8FEFF}" type="pres">
      <dgm:prSet presAssocID="{D25F8238-B2E3-425C-BF1E-CD9888F72537}" presName="hierChild4" presStyleCnt="0"/>
      <dgm:spPr/>
    </dgm:pt>
    <dgm:pt modelId="{50542B54-49F8-4B34-AD16-2E9567CD8736}" type="pres">
      <dgm:prSet presAssocID="{98514A4D-97F0-41DE-B4D6-E909D28C3728}" presName="Name37" presStyleLbl="parChTrans1D4" presStyleIdx="4" presStyleCnt="52"/>
      <dgm:spPr/>
    </dgm:pt>
    <dgm:pt modelId="{97F11E41-0359-4DDA-A6F1-EB68CD16F12D}" type="pres">
      <dgm:prSet presAssocID="{2A58AFAD-B354-474D-8E90-660781E8C8B7}" presName="hierRoot2" presStyleCnt="0">
        <dgm:presLayoutVars>
          <dgm:hierBranch val="init"/>
        </dgm:presLayoutVars>
      </dgm:prSet>
      <dgm:spPr/>
    </dgm:pt>
    <dgm:pt modelId="{B85D7011-0099-47C0-BA89-76617758261F}" type="pres">
      <dgm:prSet presAssocID="{2A58AFAD-B354-474D-8E90-660781E8C8B7}" presName="rootComposite" presStyleCnt="0"/>
      <dgm:spPr/>
    </dgm:pt>
    <dgm:pt modelId="{648B956E-0362-45AA-85C7-B2038F1D1029}" type="pres">
      <dgm:prSet presAssocID="{2A58AFAD-B354-474D-8E90-660781E8C8B7}" presName="rootText" presStyleLbl="node4" presStyleIdx="4" presStyleCnt="52" custScaleX="144761" custScaleY="72517">
        <dgm:presLayoutVars>
          <dgm:chPref val="3"/>
        </dgm:presLayoutVars>
      </dgm:prSet>
      <dgm:spPr/>
    </dgm:pt>
    <dgm:pt modelId="{A9B991C0-78DD-4B9F-B2CB-968832A0C1A3}" type="pres">
      <dgm:prSet presAssocID="{2A58AFAD-B354-474D-8E90-660781E8C8B7}" presName="rootConnector" presStyleLbl="node4" presStyleIdx="4" presStyleCnt="52"/>
      <dgm:spPr/>
    </dgm:pt>
    <dgm:pt modelId="{A7BA4C9F-5B3E-4172-936F-0724A8362279}" type="pres">
      <dgm:prSet presAssocID="{2A58AFAD-B354-474D-8E90-660781E8C8B7}" presName="hierChild4" presStyleCnt="0"/>
      <dgm:spPr/>
    </dgm:pt>
    <dgm:pt modelId="{ABB1348C-E65B-4D51-93EF-691FDE437613}" type="pres">
      <dgm:prSet presAssocID="{06C2E077-D763-421C-BA1C-076DA31A0EF8}" presName="Name37" presStyleLbl="parChTrans1D4" presStyleIdx="5" presStyleCnt="52"/>
      <dgm:spPr/>
    </dgm:pt>
    <dgm:pt modelId="{84E87ABE-CC8A-4EB2-8E9E-6C42E61C7856}" type="pres">
      <dgm:prSet presAssocID="{C7976DA2-E913-4514-8B93-4AB44E8E3F6C}" presName="hierRoot2" presStyleCnt="0">
        <dgm:presLayoutVars>
          <dgm:hierBranch val="init"/>
        </dgm:presLayoutVars>
      </dgm:prSet>
      <dgm:spPr/>
    </dgm:pt>
    <dgm:pt modelId="{F675BF17-B1CF-4679-93AF-70767B27AE4F}" type="pres">
      <dgm:prSet presAssocID="{C7976DA2-E913-4514-8B93-4AB44E8E3F6C}" presName="rootComposite" presStyleCnt="0"/>
      <dgm:spPr/>
    </dgm:pt>
    <dgm:pt modelId="{5EC6F592-2471-4F12-835F-C962EFF757E1}" type="pres">
      <dgm:prSet presAssocID="{C7976DA2-E913-4514-8B93-4AB44E8E3F6C}" presName="rootText" presStyleLbl="node4" presStyleIdx="5" presStyleCnt="52" custScaleX="144761" custScaleY="99110">
        <dgm:presLayoutVars>
          <dgm:chPref val="3"/>
        </dgm:presLayoutVars>
      </dgm:prSet>
      <dgm:spPr/>
    </dgm:pt>
    <dgm:pt modelId="{46F785AF-E1D6-4AEE-8030-C1195DC31878}" type="pres">
      <dgm:prSet presAssocID="{C7976DA2-E913-4514-8B93-4AB44E8E3F6C}" presName="rootConnector" presStyleLbl="node4" presStyleIdx="5" presStyleCnt="52"/>
      <dgm:spPr/>
    </dgm:pt>
    <dgm:pt modelId="{4E68340D-64B1-4EBC-80CE-1921A46C1653}" type="pres">
      <dgm:prSet presAssocID="{C7976DA2-E913-4514-8B93-4AB44E8E3F6C}" presName="hierChild4" presStyleCnt="0"/>
      <dgm:spPr/>
    </dgm:pt>
    <dgm:pt modelId="{185F7389-C07A-493D-A89A-18B87A5BC0A0}" type="pres">
      <dgm:prSet presAssocID="{69F98F91-0F5E-4A15-A236-B66E838C1F8D}" presName="Name37" presStyleLbl="parChTrans1D4" presStyleIdx="6" presStyleCnt="52"/>
      <dgm:spPr/>
    </dgm:pt>
    <dgm:pt modelId="{28AA4262-92F9-49E0-AC3A-C2CAAF47F883}" type="pres">
      <dgm:prSet presAssocID="{8FA96663-E439-4F11-8241-15BB6B03C120}" presName="hierRoot2" presStyleCnt="0">
        <dgm:presLayoutVars>
          <dgm:hierBranch val="init"/>
        </dgm:presLayoutVars>
      </dgm:prSet>
      <dgm:spPr/>
    </dgm:pt>
    <dgm:pt modelId="{86470274-9238-4A18-81F6-4A53B2BF4919}" type="pres">
      <dgm:prSet presAssocID="{8FA96663-E439-4F11-8241-15BB6B03C120}" presName="rootComposite" presStyleCnt="0"/>
      <dgm:spPr/>
    </dgm:pt>
    <dgm:pt modelId="{40D806E0-94C6-4CF3-8450-0D08A28BF5F3}" type="pres">
      <dgm:prSet presAssocID="{8FA96663-E439-4F11-8241-15BB6B03C120}" presName="rootText" presStyleLbl="node4" presStyleIdx="6" presStyleCnt="52" custScaleX="127127" custScaleY="81752">
        <dgm:presLayoutVars>
          <dgm:chPref val="3"/>
        </dgm:presLayoutVars>
      </dgm:prSet>
      <dgm:spPr/>
    </dgm:pt>
    <dgm:pt modelId="{47859EDE-6CF1-4FE5-84CC-E4A185752D94}" type="pres">
      <dgm:prSet presAssocID="{8FA96663-E439-4F11-8241-15BB6B03C120}" presName="rootConnector" presStyleLbl="node4" presStyleIdx="6" presStyleCnt="52"/>
      <dgm:spPr/>
    </dgm:pt>
    <dgm:pt modelId="{E02CBD57-2478-4462-A5D3-A4AD5268D499}" type="pres">
      <dgm:prSet presAssocID="{8FA96663-E439-4F11-8241-15BB6B03C120}" presName="hierChild4" presStyleCnt="0"/>
      <dgm:spPr/>
    </dgm:pt>
    <dgm:pt modelId="{25B37EA5-B18F-4744-BE62-0FDEFFE937ED}" type="pres">
      <dgm:prSet presAssocID="{99BCEFD0-BE5F-448E-B0C9-E1142E77BFD5}" presName="Name37" presStyleLbl="parChTrans1D4" presStyleIdx="7" presStyleCnt="52"/>
      <dgm:spPr/>
    </dgm:pt>
    <dgm:pt modelId="{DBF495FD-D79D-4026-8BE7-9DACB355387F}" type="pres">
      <dgm:prSet presAssocID="{CAAD6DA1-E6FA-4DBC-A62D-B5AB729AC1F2}" presName="hierRoot2" presStyleCnt="0">
        <dgm:presLayoutVars>
          <dgm:hierBranch val="init"/>
        </dgm:presLayoutVars>
      </dgm:prSet>
      <dgm:spPr/>
    </dgm:pt>
    <dgm:pt modelId="{7695E90F-798E-46E9-BB9D-66C1227F565F}" type="pres">
      <dgm:prSet presAssocID="{CAAD6DA1-E6FA-4DBC-A62D-B5AB729AC1F2}" presName="rootComposite" presStyleCnt="0"/>
      <dgm:spPr/>
    </dgm:pt>
    <dgm:pt modelId="{7EB0D720-CB5F-407A-BE19-E86C81E2308F}" type="pres">
      <dgm:prSet presAssocID="{CAAD6DA1-E6FA-4DBC-A62D-B5AB729AC1F2}" presName="rootText" presStyleLbl="node4" presStyleIdx="7" presStyleCnt="52" custScaleX="121387" custScaleY="113257">
        <dgm:presLayoutVars>
          <dgm:chPref val="3"/>
        </dgm:presLayoutVars>
      </dgm:prSet>
      <dgm:spPr/>
    </dgm:pt>
    <dgm:pt modelId="{F632A181-FE5B-4D6F-8C71-D87F04561099}" type="pres">
      <dgm:prSet presAssocID="{CAAD6DA1-E6FA-4DBC-A62D-B5AB729AC1F2}" presName="rootConnector" presStyleLbl="node4" presStyleIdx="7" presStyleCnt="52"/>
      <dgm:spPr/>
    </dgm:pt>
    <dgm:pt modelId="{8D88A0BD-0245-498B-8213-5273CB41199E}" type="pres">
      <dgm:prSet presAssocID="{CAAD6DA1-E6FA-4DBC-A62D-B5AB729AC1F2}" presName="hierChild4" presStyleCnt="0"/>
      <dgm:spPr/>
    </dgm:pt>
    <dgm:pt modelId="{5BE84CB4-9E00-477B-B1E1-15F69568F879}" type="pres">
      <dgm:prSet presAssocID="{6463291E-2EBD-4EC0-BA37-E42E66A9A641}" presName="Name37" presStyleLbl="parChTrans1D4" presStyleIdx="8" presStyleCnt="52"/>
      <dgm:spPr/>
    </dgm:pt>
    <dgm:pt modelId="{1423496C-E33A-4301-9821-FD45A20AD638}" type="pres">
      <dgm:prSet presAssocID="{12EE1E19-540E-42C4-883C-EDE76F0E9607}" presName="hierRoot2" presStyleCnt="0">
        <dgm:presLayoutVars>
          <dgm:hierBranch val="init"/>
        </dgm:presLayoutVars>
      </dgm:prSet>
      <dgm:spPr/>
    </dgm:pt>
    <dgm:pt modelId="{8444D5AA-FC0A-4908-95B2-2923E5E79ED0}" type="pres">
      <dgm:prSet presAssocID="{12EE1E19-540E-42C4-883C-EDE76F0E9607}" presName="rootComposite" presStyleCnt="0"/>
      <dgm:spPr/>
    </dgm:pt>
    <dgm:pt modelId="{17434699-1730-4554-BD12-1570FCDC7D42}" type="pres">
      <dgm:prSet presAssocID="{12EE1E19-540E-42C4-883C-EDE76F0E9607}" presName="rootText" presStyleLbl="node4" presStyleIdx="8" presStyleCnt="52" custScaleX="138081" custScaleY="96534">
        <dgm:presLayoutVars>
          <dgm:chPref val="3"/>
        </dgm:presLayoutVars>
      </dgm:prSet>
      <dgm:spPr/>
    </dgm:pt>
    <dgm:pt modelId="{585890D5-E494-4072-8DA8-49468670F159}" type="pres">
      <dgm:prSet presAssocID="{12EE1E19-540E-42C4-883C-EDE76F0E9607}" presName="rootConnector" presStyleLbl="node4" presStyleIdx="8" presStyleCnt="52"/>
      <dgm:spPr/>
    </dgm:pt>
    <dgm:pt modelId="{5D4CE25A-5930-49B9-A5F5-9F4133210F80}" type="pres">
      <dgm:prSet presAssocID="{12EE1E19-540E-42C4-883C-EDE76F0E9607}" presName="hierChild4" presStyleCnt="0"/>
      <dgm:spPr/>
    </dgm:pt>
    <dgm:pt modelId="{B74B5C95-4024-4665-BFA7-5CF078209403}" type="pres">
      <dgm:prSet presAssocID="{3A32A6C6-0390-45A3-A7A7-B1FCB4F6E45D}" presName="Name37" presStyleLbl="parChTrans1D4" presStyleIdx="9" presStyleCnt="52"/>
      <dgm:spPr/>
    </dgm:pt>
    <dgm:pt modelId="{936A0198-3407-45ED-9CCB-BA91BC59ABD1}" type="pres">
      <dgm:prSet presAssocID="{9D2C73F1-1888-4C7F-9C26-6F54D2316FBA}" presName="hierRoot2" presStyleCnt="0">
        <dgm:presLayoutVars>
          <dgm:hierBranch val="init"/>
        </dgm:presLayoutVars>
      </dgm:prSet>
      <dgm:spPr/>
    </dgm:pt>
    <dgm:pt modelId="{A0AE1A50-1F71-436C-B676-B2F5B8C4B1A9}" type="pres">
      <dgm:prSet presAssocID="{9D2C73F1-1888-4C7F-9C26-6F54D2316FBA}" presName="rootComposite" presStyleCnt="0"/>
      <dgm:spPr/>
    </dgm:pt>
    <dgm:pt modelId="{68FDA182-8B97-4286-A876-F1832C70D2CB}" type="pres">
      <dgm:prSet presAssocID="{9D2C73F1-1888-4C7F-9C26-6F54D2316FBA}" presName="rootText" presStyleLbl="node4" presStyleIdx="9" presStyleCnt="52" custScaleX="123300" custScaleY="73231">
        <dgm:presLayoutVars>
          <dgm:chPref val="3"/>
        </dgm:presLayoutVars>
      </dgm:prSet>
      <dgm:spPr/>
    </dgm:pt>
    <dgm:pt modelId="{EEEEF436-756C-4A60-A870-7CB14E09456D}" type="pres">
      <dgm:prSet presAssocID="{9D2C73F1-1888-4C7F-9C26-6F54D2316FBA}" presName="rootConnector" presStyleLbl="node4" presStyleIdx="9" presStyleCnt="52"/>
      <dgm:spPr/>
    </dgm:pt>
    <dgm:pt modelId="{CD193649-CA68-4043-948D-2F73982134CC}" type="pres">
      <dgm:prSet presAssocID="{9D2C73F1-1888-4C7F-9C26-6F54D2316FBA}" presName="hierChild4" presStyleCnt="0"/>
      <dgm:spPr/>
    </dgm:pt>
    <dgm:pt modelId="{73700C13-464F-46DA-B82E-2BACED62AD4B}" type="pres">
      <dgm:prSet presAssocID="{2E1E8E2D-9260-40BB-81FD-FB5AF71BF78B}" presName="Name37" presStyleLbl="parChTrans1D4" presStyleIdx="10" presStyleCnt="52"/>
      <dgm:spPr/>
    </dgm:pt>
    <dgm:pt modelId="{0C7DC229-899B-41E4-8050-A19BED534D52}" type="pres">
      <dgm:prSet presAssocID="{1E0BB212-87B4-4B62-AEEE-095D993057B7}" presName="hierRoot2" presStyleCnt="0">
        <dgm:presLayoutVars>
          <dgm:hierBranch val="init"/>
        </dgm:presLayoutVars>
      </dgm:prSet>
      <dgm:spPr/>
    </dgm:pt>
    <dgm:pt modelId="{2D64C04B-62BE-4BB0-8B0F-31C245620F31}" type="pres">
      <dgm:prSet presAssocID="{1E0BB212-87B4-4B62-AEEE-095D993057B7}" presName="rootComposite" presStyleCnt="0"/>
      <dgm:spPr/>
    </dgm:pt>
    <dgm:pt modelId="{C901F8CE-B1F3-4053-A600-6EF67CA4F6C9}" type="pres">
      <dgm:prSet presAssocID="{1E0BB212-87B4-4B62-AEEE-095D993057B7}" presName="rootText" presStyleLbl="node4" presStyleIdx="10" presStyleCnt="52" custScaleX="132740" custScaleY="82190">
        <dgm:presLayoutVars>
          <dgm:chPref val="3"/>
        </dgm:presLayoutVars>
      </dgm:prSet>
      <dgm:spPr/>
    </dgm:pt>
    <dgm:pt modelId="{E25A0048-4EC3-450C-9499-8D7B8B4F9E71}" type="pres">
      <dgm:prSet presAssocID="{1E0BB212-87B4-4B62-AEEE-095D993057B7}" presName="rootConnector" presStyleLbl="node4" presStyleIdx="10" presStyleCnt="52"/>
      <dgm:spPr/>
    </dgm:pt>
    <dgm:pt modelId="{96F2DCCE-4655-487E-A9AD-E1C1EA1FDCC4}" type="pres">
      <dgm:prSet presAssocID="{1E0BB212-87B4-4B62-AEEE-095D993057B7}" presName="hierChild4" presStyleCnt="0"/>
      <dgm:spPr/>
    </dgm:pt>
    <dgm:pt modelId="{7FFF28B3-CAC2-475E-B4DF-C621847F204B}" type="pres">
      <dgm:prSet presAssocID="{1E0BB212-87B4-4B62-AEEE-095D993057B7}" presName="hierChild5" presStyleCnt="0"/>
      <dgm:spPr/>
    </dgm:pt>
    <dgm:pt modelId="{FE05E445-A952-4992-B8F3-04B43A6FDE39}" type="pres">
      <dgm:prSet presAssocID="{9D2C73F1-1888-4C7F-9C26-6F54D2316FBA}" presName="hierChild5" presStyleCnt="0"/>
      <dgm:spPr/>
    </dgm:pt>
    <dgm:pt modelId="{A71B721B-5CC0-4819-A5AC-D86B7FF01C5C}" type="pres">
      <dgm:prSet presAssocID="{12EE1E19-540E-42C4-883C-EDE76F0E9607}" presName="hierChild5" presStyleCnt="0"/>
      <dgm:spPr/>
    </dgm:pt>
    <dgm:pt modelId="{5D7EC874-DEF1-457A-9015-C3A08DE42A01}" type="pres">
      <dgm:prSet presAssocID="{CAAD6DA1-E6FA-4DBC-A62D-B5AB729AC1F2}" presName="hierChild5" presStyleCnt="0"/>
      <dgm:spPr/>
    </dgm:pt>
    <dgm:pt modelId="{67F4BBC2-4A4E-48E9-9473-6E19DBFDF86E}" type="pres">
      <dgm:prSet presAssocID="{8FA96663-E439-4F11-8241-15BB6B03C120}" presName="hierChild5" presStyleCnt="0"/>
      <dgm:spPr/>
    </dgm:pt>
    <dgm:pt modelId="{551B96EC-BCFA-47E7-BDDC-84FF57241A2A}" type="pres">
      <dgm:prSet presAssocID="{C7976DA2-E913-4514-8B93-4AB44E8E3F6C}" presName="hierChild5" presStyleCnt="0"/>
      <dgm:spPr/>
    </dgm:pt>
    <dgm:pt modelId="{E070EAAA-86FE-418E-9408-6F8AE4A8EC2D}" type="pres">
      <dgm:prSet presAssocID="{2A58AFAD-B354-474D-8E90-660781E8C8B7}" presName="hierChild5" presStyleCnt="0"/>
      <dgm:spPr/>
    </dgm:pt>
    <dgm:pt modelId="{92086274-BABB-4334-9095-FA969BBF2844}" type="pres">
      <dgm:prSet presAssocID="{D25F8238-B2E3-425C-BF1E-CD9888F72537}" presName="hierChild5" presStyleCnt="0"/>
      <dgm:spPr/>
    </dgm:pt>
    <dgm:pt modelId="{B0D04DF7-05D2-4171-BDF4-2969797D6463}" type="pres">
      <dgm:prSet presAssocID="{79342E4A-DEBD-4715-942A-BCA81C88BFB9}" presName="hierChild5" presStyleCnt="0"/>
      <dgm:spPr/>
    </dgm:pt>
    <dgm:pt modelId="{72676F1F-3E0A-4DF2-A25B-E023231DA7B8}" type="pres">
      <dgm:prSet presAssocID="{AF5CDD6F-49B7-41D7-AD54-8CE268F998D7}" presName="hierChild5" presStyleCnt="0"/>
      <dgm:spPr/>
    </dgm:pt>
    <dgm:pt modelId="{8AB4693E-E6C9-429D-BA59-08D0B188A9B1}" type="pres">
      <dgm:prSet presAssocID="{2C9ED7B3-B590-4B66-B161-316F0556A4E1}" presName="hierChild5" presStyleCnt="0"/>
      <dgm:spPr/>
    </dgm:pt>
    <dgm:pt modelId="{71BF39A3-B9B6-40BC-92C6-57DB8C28D78F}" type="pres">
      <dgm:prSet presAssocID="{77A700A7-A4C0-4FBA-9843-D0260EF3792F}" presName="hierChild5" presStyleCnt="0"/>
      <dgm:spPr/>
    </dgm:pt>
    <dgm:pt modelId="{8632251A-0CF7-454B-81A3-E55433E7AC97}" type="pres">
      <dgm:prSet presAssocID="{A8CB88DB-75AE-49D5-BBCD-A45CA23991F6}" presName="hierChild5" presStyleCnt="0"/>
      <dgm:spPr/>
    </dgm:pt>
    <dgm:pt modelId="{A6C1AC8B-98C9-4E31-8B84-0B046242ED0C}" type="pres">
      <dgm:prSet presAssocID="{4A7E82D3-CFAD-41F2-A5F7-D3D686210335}" presName="Name37" presStyleLbl="parChTrans1D2" presStyleIdx="1" presStyleCnt="11"/>
      <dgm:spPr/>
    </dgm:pt>
    <dgm:pt modelId="{B798E1CB-FBB6-48A7-B5BF-431DF94588E2}" type="pres">
      <dgm:prSet presAssocID="{B6AA3DB6-A2D0-4035-A565-16182C7009EA}" presName="hierRoot2" presStyleCnt="0">
        <dgm:presLayoutVars>
          <dgm:hierBranch val="init"/>
        </dgm:presLayoutVars>
      </dgm:prSet>
      <dgm:spPr/>
    </dgm:pt>
    <dgm:pt modelId="{9B50F9DB-A794-45B4-A60A-7F98D400E573}" type="pres">
      <dgm:prSet presAssocID="{B6AA3DB6-A2D0-4035-A565-16182C7009EA}" presName="rootComposite" presStyleCnt="0"/>
      <dgm:spPr/>
    </dgm:pt>
    <dgm:pt modelId="{5FFCCC0C-39FA-4A6B-ADAB-930CE6126A39}" type="pres">
      <dgm:prSet presAssocID="{B6AA3DB6-A2D0-4035-A565-16182C7009EA}" presName="rootText" presStyleLbl="node2" presStyleIdx="1" presStyleCnt="9" custScaleX="149865" custScaleY="104270">
        <dgm:presLayoutVars>
          <dgm:chPref val="3"/>
        </dgm:presLayoutVars>
      </dgm:prSet>
      <dgm:spPr/>
    </dgm:pt>
    <dgm:pt modelId="{1EDD9D28-AE56-4777-95B4-8C23B4E74838}" type="pres">
      <dgm:prSet presAssocID="{B6AA3DB6-A2D0-4035-A565-16182C7009EA}" presName="rootConnector" presStyleLbl="node2" presStyleIdx="1" presStyleCnt="9"/>
      <dgm:spPr/>
    </dgm:pt>
    <dgm:pt modelId="{11A6549C-FDCF-4B4C-BAB8-23F46B457DBD}" type="pres">
      <dgm:prSet presAssocID="{B6AA3DB6-A2D0-4035-A565-16182C7009EA}" presName="hierChild4" presStyleCnt="0"/>
      <dgm:spPr/>
    </dgm:pt>
    <dgm:pt modelId="{7B7E8A34-E9AA-4ADB-82AC-681C66D48449}" type="pres">
      <dgm:prSet presAssocID="{EA833A3D-58A1-41A9-8722-0A261728C412}" presName="Name37" presStyleLbl="parChTrans1D3" presStyleIdx="1" presStyleCnt="9"/>
      <dgm:spPr/>
    </dgm:pt>
    <dgm:pt modelId="{0DC3D614-9A7F-4E18-A8EC-B6C48459257B}" type="pres">
      <dgm:prSet presAssocID="{26374645-5CA4-4A34-BBF5-E88129931C81}" presName="hierRoot2" presStyleCnt="0">
        <dgm:presLayoutVars>
          <dgm:hierBranch val="init"/>
        </dgm:presLayoutVars>
      </dgm:prSet>
      <dgm:spPr/>
    </dgm:pt>
    <dgm:pt modelId="{7E41E89B-39E7-437B-8CE9-DDE311869B4C}" type="pres">
      <dgm:prSet presAssocID="{26374645-5CA4-4A34-BBF5-E88129931C81}" presName="rootComposite" presStyleCnt="0"/>
      <dgm:spPr/>
    </dgm:pt>
    <dgm:pt modelId="{00FD7F5E-C667-422E-8854-5134740FDD90}" type="pres">
      <dgm:prSet presAssocID="{26374645-5CA4-4A34-BBF5-E88129931C81}" presName="rootText" presStyleLbl="node3" presStyleIdx="1" presStyleCnt="9">
        <dgm:presLayoutVars>
          <dgm:chPref val="3"/>
        </dgm:presLayoutVars>
      </dgm:prSet>
      <dgm:spPr/>
    </dgm:pt>
    <dgm:pt modelId="{2931D329-09F8-4534-A39B-1DC35DEAC85F}" type="pres">
      <dgm:prSet presAssocID="{26374645-5CA4-4A34-BBF5-E88129931C81}" presName="rootConnector" presStyleLbl="node3" presStyleIdx="1" presStyleCnt="9"/>
      <dgm:spPr/>
    </dgm:pt>
    <dgm:pt modelId="{93AFD97F-49EB-4FFD-92EF-90B4BD525B0A}" type="pres">
      <dgm:prSet presAssocID="{26374645-5CA4-4A34-BBF5-E88129931C81}" presName="hierChild4" presStyleCnt="0"/>
      <dgm:spPr/>
    </dgm:pt>
    <dgm:pt modelId="{158E5C60-B108-4EF2-A800-8824E8FCBEC4}" type="pres">
      <dgm:prSet presAssocID="{BDE1A969-D4AE-4724-8170-8F879EDBA0A1}" presName="Name37" presStyleLbl="parChTrans1D4" presStyleIdx="11" presStyleCnt="52"/>
      <dgm:spPr/>
    </dgm:pt>
    <dgm:pt modelId="{98E79DB9-B0A9-408A-B4CA-55E8E31A0124}" type="pres">
      <dgm:prSet presAssocID="{CC9E7D46-CE60-4DB3-ABB6-8FAE51F115D2}" presName="hierRoot2" presStyleCnt="0">
        <dgm:presLayoutVars>
          <dgm:hierBranch val="init"/>
        </dgm:presLayoutVars>
      </dgm:prSet>
      <dgm:spPr/>
    </dgm:pt>
    <dgm:pt modelId="{A2918F16-2015-45D8-8F22-354E304C6CE9}" type="pres">
      <dgm:prSet presAssocID="{CC9E7D46-CE60-4DB3-ABB6-8FAE51F115D2}" presName="rootComposite" presStyleCnt="0"/>
      <dgm:spPr/>
    </dgm:pt>
    <dgm:pt modelId="{FDEB3213-E9DC-4562-A303-E688DEECE8B4}" type="pres">
      <dgm:prSet presAssocID="{CC9E7D46-CE60-4DB3-ABB6-8FAE51F115D2}" presName="rootText" presStyleLbl="node4" presStyleIdx="11" presStyleCnt="52">
        <dgm:presLayoutVars>
          <dgm:chPref val="3"/>
        </dgm:presLayoutVars>
      </dgm:prSet>
      <dgm:spPr/>
    </dgm:pt>
    <dgm:pt modelId="{79B9D053-B1E0-4206-835B-580A5906BD3E}" type="pres">
      <dgm:prSet presAssocID="{CC9E7D46-CE60-4DB3-ABB6-8FAE51F115D2}" presName="rootConnector" presStyleLbl="node4" presStyleIdx="11" presStyleCnt="52"/>
      <dgm:spPr/>
    </dgm:pt>
    <dgm:pt modelId="{8FA5B881-C58E-4C97-AD65-5DF2DF92C1E7}" type="pres">
      <dgm:prSet presAssocID="{CC9E7D46-CE60-4DB3-ABB6-8FAE51F115D2}" presName="hierChild4" presStyleCnt="0"/>
      <dgm:spPr/>
    </dgm:pt>
    <dgm:pt modelId="{E6A51A0D-6203-414B-854A-5572677FCC0C}" type="pres">
      <dgm:prSet presAssocID="{23754004-2C24-4B99-9779-8B54EF9B2790}" presName="Name37" presStyleLbl="parChTrans1D4" presStyleIdx="12" presStyleCnt="52"/>
      <dgm:spPr/>
    </dgm:pt>
    <dgm:pt modelId="{7C366005-4F2C-4CE8-B9DD-5DAAF476F6C9}" type="pres">
      <dgm:prSet presAssocID="{FE76BC74-5AAC-4499-B2F2-8F624FBDF04A}" presName="hierRoot2" presStyleCnt="0">
        <dgm:presLayoutVars>
          <dgm:hierBranch val="init"/>
        </dgm:presLayoutVars>
      </dgm:prSet>
      <dgm:spPr/>
    </dgm:pt>
    <dgm:pt modelId="{C68F4231-F566-4F31-B65F-FB1FE4B4527C}" type="pres">
      <dgm:prSet presAssocID="{FE76BC74-5AAC-4499-B2F2-8F624FBDF04A}" presName="rootComposite" presStyleCnt="0"/>
      <dgm:spPr/>
    </dgm:pt>
    <dgm:pt modelId="{E5CFA2C7-CE9F-424F-9627-919E64272A2B}" type="pres">
      <dgm:prSet presAssocID="{FE76BC74-5AAC-4499-B2F2-8F624FBDF04A}" presName="rootText" presStyleLbl="node4" presStyleIdx="12" presStyleCnt="52">
        <dgm:presLayoutVars>
          <dgm:chPref val="3"/>
        </dgm:presLayoutVars>
      </dgm:prSet>
      <dgm:spPr/>
    </dgm:pt>
    <dgm:pt modelId="{DCFE09DB-28EC-4D1D-97D5-CC65541E5189}" type="pres">
      <dgm:prSet presAssocID="{FE76BC74-5AAC-4499-B2F2-8F624FBDF04A}" presName="rootConnector" presStyleLbl="node4" presStyleIdx="12" presStyleCnt="52"/>
      <dgm:spPr/>
    </dgm:pt>
    <dgm:pt modelId="{3550738F-128B-4972-9C2C-EAB40AE354AA}" type="pres">
      <dgm:prSet presAssocID="{FE76BC74-5AAC-4499-B2F2-8F624FBDF04A}" presName="hierChild4" presStyleCnt="0"/>
      <dgm:spPr/>
    </dgm:pt>
    <dgm:pt modelId="{41808FF5-81B6-4581-B3EF-96ED71692567}" type="pres">
      <dgm:prSet presAssocID="{2B126DEB-7D6C-49B1-8EF5-62540B6DD5D3}" presName="Name37" presStyleLbl="parChTrans1D4" presStyleIdx="13" presStyleCnt="52"/>
      <dgm:spPr/>
    </dgm:pt>
    <dgm:pt modelId="{8C62206A-73A7-48C8-845C-E85C08481841}" type="pres">
      <dgm:prSet presAssocID="{CCA80E55-9317-47A5-8120-C5AE2A4C2379}" presName="hierRoot2" presStyleCnt="0">
        <dgm:presLayoutVars>
          <dgm:hierBranch val="init"/>
        </dgm:presLayoutVars>
      </dgm:prSet>
      <dgm:spPr/>
    </dgm:pt>
    <dgm:pt modelId="{3715E5A8-1065-47E1-8E8F-0AF469BD4EAB}" type="pres">
      <dgm:prSet presAssocID="{CCA80E55-9317-47A5-8120-C5AE2A4C2379}" presName="rootComposite" presStyleCnt="0"/>
      <dgm:spPr/>
    </dgm:pt>
    <dgm:pt modelId="{A8FC0835-18AE-4CD9-B931-0B1E116A3BBE}" type="pres">
      <dgm:prSet presAssocID="{CCA80E55-9317-47A5-8120-C5AE2A4C2379}" presName="rootText" presStyleLbl="node4" presStyleIdx="13" presStyleCnt="52">
        <dgm:presLayoutVars>
          <dgm:chPref val="3"/>
        </dgm:presLayoutVars>
      </dgm:prSet>
      <dgm:spPr/>
    </dgm:pt>
    <dgm:pt modelId="{C0DCE24F-EDD0-4329-B81D-CC723965F8C2}" type="pres">
      <dgm:prSet presAssocID="{CCA80E55-9317-47A5-8120-C5AE2A4C2379}" presName="rootConnector" presStyleLbl="node4" presStyleIdx="13" presStyleCnt="52"/>
      <dgm:spPr/>
    </dgm:pt>
    <dgm:pt modelId="{1A2B4E60-E2BF-4E80-A0DA-63FA16834C4D}" type="pres">
      <dgm:prSet presAssocID="{CCA80E55-9317-47A5-8120-C5AE2A4C2379}" presName="hierChild4" presStyleCnt="0"/>
      <dgm:spPr/>
    </dgm:pt>
    <dgm:pt modelId="{2E43CD66-7D1D-4F26-BD18-32887AB677D8}" type="pres">
      <dgm:prSet presAssocID="{EBC2D21A-3FBC-43A9-B100-B6770B4151D3}" presName="Name37" presStyleLbl="parChTrans1D4" presStyleIdx="14" presStyleCnt="52"/>
      <dgm:spPr/>
    </dgm:pt>
    <dgm:pt modelId="{6CC54EAE-3E62-4F8F-86D0-FFA27FDBE543}" type="pres">
      <dgm:prSet presAssocID="{46C60023-DE48-49CB-BFD1-64A5D62B1A74}" presName="hierRoot2" presStyleCnt="0">
        <dgm:presLayoutVars>
          <dgm:hierBranch val="init"/>
        </dgm:presLayoutVars>
      </dgm:prSet>
      <dgm:spPr/>
    </dgm:pt>
    <dgm:pt modelId="{61D53E1E-8277-4499-A146-414F78E100C4}" type="pres">
      <dgm:prSet presAssocID="{46C60023-DE48-49CB-BFD1-64A5D62B1A74}" presName="rootComposite" presStyleCnt="0"/>
      <dgm:spPr/>
    </dgm:pt>
    <dgm:pt modelId="{4C44ACE6-6654-4361-B374-888398B44BD2}" type="pres">
      <dgm:prSet presAssocID="{46C60023-DE48-49CB-BFD1-64A5D62B1A74}" presName="rootText" presStyleLbl="node4" presStyleIdx="14" presStyleCnt="52">
        <dgm:presLayoutVars>
          <dgm:chPref val="3"/>
        </dgm:presLayoutVars>
      </dgm:prSet>
      <dgm:spPr/>
    </dgm:pt>
    <dgm:pt modelId="{2372B74D-EC09-42DC-8CBD-24E727F1EB7A}" type="pres">
      <dgm:prSet presAssocID="{46C60023-DE48-49CB-BFD1-64A5D62B1A74}" presName="rootConnector" presStyleLbl="node4" presStyleIdx="14" presStyleCnt="52"/>
      <dgm:spPr/>
    </dgm:pt>
    <dgm:pt modelId="{83F2074B-B18D-4045-8B53-DCDBA3378DEB}" type="pres">
      <dgm:prSet presAssocID="{46C60023-DE48-49CB-BFD1-64A5D62B1A74}" presName="hierChild4" presStyleCnt="0"/>
      <dgm:spPr/>
    </dgm:pt>
    <dgm:pt modelId="{04F160A0-2EEC-475B-97AD-5CE95AB95FD4}" type="pres">
      <dgm:prSet presAssocID="{F309BFC8-E317-40F5-BC97-975C317D0B7F}" presName="Name37" presStyleLbl="parChTrans1D4" presStyleIdx="15" presStyleCnt="52"/>
      <dgm:spPr/>
    </dgm:pt>
    <dgm:pt modelId="{7780334E-F0AC-4043-BCED-C8B842B51A4A}" type="pres">
      <dgm:prSet presAssocID="{16E051B9-B588-4FBF-A4F4-0976A40C7E68}" presName="hierRoot2" presStyleCnt="0">
        <dgm:presLayoutVars>
          <dgm:hierBranch val="init"/>
        </dgm:presLayoutVars>
      </dgm:prSet>
      <dgm:spPr/>
    </dgm:pt>
    <dgm:pt modelId="{4CC57A93-AD90-4738-BC16-A40A8DF06F16}" type="pres">
      <dgm:prSet presAssocID="{16E051B9-B588-4FBF-A4F4-0976A40C7E68}" presName="rootComposite" presStyleCnt="0"/>
      <dgm:spPr/>
    </dgm:pt>
    <dgm:pt modelId="{C0F78559-168E-442C-95A4-C056CF435390}" type="pres">
      <dgm:prSet presAssocID="{16E051B9-B588-4FBF-A4F4-0976A40C7E68}" presName="rootText" presStyleLbl="node4" presStyleIdx="15" presStyleCnt="52">
        <dgm:presLayoutVars>
          <dgm:chPref val="3"/>
        </dgm:presLayoutVars>
      </dgm:prSet>
      <dgm:spPr/>
    </dgm:pt>
    <dgm:pt modelId="{DDA8A149-CFF8-4747-A12D-F6C59B50C3DA}" type="pres">
      <dgm:prSet presAssocID="{16E051B9-B588-4FBF-A4F4-0976A40C7E68}" presName="rootConnector" presStyleLbl="node4" presStyleIdx="15" presStyleCnt="52"/>
      <dgm:spPr/>
    </dgm:pt>
    <dgm:pt modelId="{0BFB1D6B-F1BF-4177-86CC-E07678E9EDCA}" type="pres">
      <dgm:prSet presAssocID="{16E051B9-B588-4FBF-A4F4-0976A40C7E68}" presName="hierChild4" presStyleCnt="0"/>
      <dgm:spPr/>
    </dgm:pt>
    <dgm:pt modelId="{7D5909DA-16EC-4F77-A6B3-71AA5700CC03}" type="pres">
      <dgm:prSet presAssocID="{D5978FE6-5A9D-4C76-86C7-5358A80C5742}" presName="Name37" presStyleLbl="parChTrans1D4" presStyleIdx="16" presStyleCnt="52"/>
      <dgm:spPr/>
    </dgm:pt>
    <dgm:pt modelId="{F7CDF7EB-4202-4137-B506-7BE708E76935}" type="pres">
      <dgm:prSet presAssocID="{4B69C4AA-130C-4C7C-874E-B529D93198C0}" presName="hierRoot2" presStyleCnt="0">
        <dgm:presLayoutVars>
          <dgm:hierBranch val="init"/>
        </dgm:presLayoutVars>
      </dgm:prSet>
      <dgm:spPr/>
    </dgm:pt>
    <dgm:pt modelId="{C103C3A0-B8BC-40C4-B96B-E7D09A8E71F0}" type="pres">
      <dgm:prSet presAssocID="{4B69C4AA-130C-4C7C-874E-B529D93198C0}" presName="rootComposite" presStyleCnt="0"/>
      <dgm:spPr/>
    </dgm:pt>
    <dgm:pt modelId="{29E45F74-4BE7-4258-A94E-361EED1DAE63}" type="pres">
      <dgm:prSet presAssocID="{4B69C4AA-130C-4C7C-874E-B529D93198C0}" presName="rootText" presStyleLbl="node4" presStyleIdx="16" presStyleCnt="52">
        <dgm:presLayoutVars>
          <dgm:chPref val="3"/>
        </dgm:presLayoutVars>
      </dgm:prSet>
      <dgm:spPr/>
    </dgm:pt>
    <dgm:pt modelId="{0DBF6B6D-A2AA-455C-B942-979ECDC6AA46}" type="pres">
      <dgm:prSet presAssocID="{4B69C4AA-130C-4C7C-874E-B529D93198C0}" presName="rootConnector" presStyleLbl="node4" presStyleIdx="16" presStyleCnt="52"/>
      <dgm:spPr/>
    </dgm:pt>
    <dgm:pt modelId="{CC8D5ACB-CAA3-434E-B36C-107BCE969027}" type="pres">
      <dgm:prSet presAssocID="{4B69C4AA-130C-4C7C-874E-B529D93198C0}" presName="hierChild4" presStyleCnt="0"/>
      <dgm:spPr/>
    </dgm:pt>
    <dgm:pt modelId="{9656E98D-4FBD-4D14-B466-2165E2F11373}" type="pres">
      <dgm:prSet presAssocID="{94A9D2B6-A2E9-4169-84AF-5BBF3EBD9A83}" presName="Name37" presStyleLbl="parChTrans1D4" presStyleIdx="17" presStyleCnt="52"/>
      <dgm:spPr/>
    </dgm:pt>
    <dgm:pt modelId="{5D49E41C-8C2C-4A36-87B8-77AD0853E6CB}" type="pres">
      <dgm:prSet presAssocID="{F8493AC7-A91F-4FAF-BFAD-25B3AB361A17}" presName="hierRoot2" presStyleCnt="0">
        <dgm:presLayoutVars>
          <dgm:hierBranch val="init"/>
        </dgm:presLayoutVars>
      </dgm:prSet>
      <dgm:spPr/>
    </dgm:pt>
    <dgm:pt modelId="{C2575761-BBCB-42F9-9480-AD96900F23C2}" type="pres">
      <dgm:prSet presAssocID="{F8493AC7-A91F-4FAF-BFAD-25B3AB361A17}" presName="rootComposite" presStyleCnt="0"/>
      <dgm:spPr/>
    </dgm:pt>
    <dgm:pt modelId="{B025D50C-1E16-4DC4-B751-9ABB23CD9A1A}" type="pres">
      <dgm:prSet presAssocID="{F8493AC7-A91F-4FAF-BFAD-25B3AB361A17}" presName="rootText" presStyleLbl="node4" presStyleIdx="17" presStyleCnt="52" custScaleX="124008" custScaleY="133546">
        <dgm:presLayoutVars>
          <dgm:chPref val="3"/>
        </dgm:presLayoutVars>
      </dgm:prSet>
      <dgm:spPr/>
    </dgm:pt>
    <dgm:pt modelId="{8B31AA8B-F119-4352-940D-94F0A6668E24}" type="pres">
      <dgm:prSet presAssocID="{F8493AC7-A91F-4FAF-BFAD-25B3AB361A17}" presName="rootConnector" presStyleLbl="node4" presStyleIdx="17" presStyleCnt="52"/>
      <dgm:spPr/>
    </dgm:pt>
    <dgm:pt modelId="{EB6DBF1F-0861-4084-B096-808E196093C4}" type="pres">
      <dgm:prSet presAssocID="{F8493AC7-A91F-4FAF-BFAD-25B3AB361A17}" presName="hierChild4" presStyleCnt="0"/>
      <dgm:spPr/>
    </dgm:pt>
    <dgm:pt modelId="{11D3B104-09D7-48CF-BB1B-71AFE99E0AD7}" type="pres">
      <dgm:prSet presAssocID="{F8493AC7-A91F-4FAF-BFAD-25B3AB361A17}" presName="hierChild5" presStyleCnt="0"/>
      <dgm:spPr/>
    </dgm:pt>
    <dgm:pt modelId="{955E56BE-24C8-46FF-99E9-915919C38FC5}" type="pres">
      <dgm:prSet presAssocID="{4B69C4AA-130C-4C7C-874E-B529D93198C0}" presName="hierChild5" presStyleCnt="0"/>
      <dgm:spPr/>
    </dgm:pt>
    <dgm:pt modelId="{1978EF02-B36C-4486-80A4-19C982784B34}" type="pres">
      <dgm:prSet presAssocID="{16E051B9-B588-4FBF-A4F4-0976A40C7E68}" presName="hierChild5" presStyleCnt="0"/>
      <dgm:spPr/>
    </dgm:pt>
    <dgm:pt modelId="{6526E399-A86E-4AE6-AB35-67B36230436A}" type="pres">
      <dgm:prSet presAssocID="{46C60023-DE48-49CB-BFD1-64A5D62B1A74}" presName="hierChild5" presStyleCnt="0"/>
      <dgm:spPr/>
    </dgm:pt>
    <dgm:pt modelId="{2534A2DD-BB60-4AFC-B453-11631E1D8D98}" type="pres">
      <dgm:prSet presAssocID="{CCA80E55-9317-47A5-8120-C5AE2A4C2379}" presName="hierChild5" presStyleCnt="0"/>
      <dgm:spPr/>
    </dgm:pt>
    <dgm:pt modelId="{09EB6626-78A2-43C7-BD16-26CA621AF5D2}" type="pres">
      <dgm:prSet presAssocID="{FE76BC74-5AAC-4499-B2F2-8F624FBDF04A}" presName="hierChild5" presStyleCnt="0"/>
      <dgm:spPr/>
    </dgm:pt>
    <dgm:pt modelId="{4BE3EF6E-63A2-4BE1-8193-D417E8C9D9D0}" type="pres">
      <dgm:prSet presAssocID="{CC9E7D46-CE60-4DB3-ABB6-8FAE51F115D2}" presName="hierChild5" presStyleCnt="0"/>
      <dgm:spPr/>
    </dgm:pt>
    <dgm:pt modelId="{B91BECF7-D985-4EEF-8ED6-761B5E69B7AC}" type="pres">
      <dgm:prSet presAssocID="{26374645-5CA4-4A34-BBF5-E88129931C81}" presName="hierChild5" presStyleCnt="0"/>
      <dgm:spPr/>
    </dgm:pt>
    <dgm:pt modelId="{DAB7B3AD-0F02-412A-B344-D49574FA0B09}" type="pres">
      <dgm:prSet presAssocID="{B6AA3DB6-A2D0-4035-A565-16182C7009EA}" presName="hierChild5" presStyleCnt="0"/>
      <dgm:spPr/>
    </dgm:pt>
    <dgm:pt modelId="{0DC136A3-A798-41E2-A98A-079049BCE0B9}" type="pres">
      <dgm:prSet presAssocID="{3A0ECDBE-3CFC-4CED-8C72-9D05AD1F5876}" presName="Name37" presStyleLbl="parChTrans1D2" presStyleIdx="2" presStyleCnt="11"/>
      <dgm:spPr/>
    </dgm:pt>
    <dgm:pt modelId="{E698BA97-404A-455E-A158-0CFE9FEBFC62}" type="pres">
      <dgm:prSet presAssocID="{FFDB7A24-371B-4611-8704-332C6384741B}" presName="hierRoot2" presStyleCnt="0">
        <dgm:presLayoutVars>
          <dgm:hierBranch val="init"/>
        </dgm:presLayoutVars>
      </dgm:prSet>
      <dgm:spPr/>
    </dgm:pt>
    <dgm:pt modelId="{752E99F6-9526-4E75-909A-21FB93CD4770}" type="pres">
      <dgm:prSet presAssocID="{FFDB7A24-371B-4611-8704-332C6384741B}" presName="rootComposite" presStyleCnt="0"/>
      <dgm:spPr/>
    </dgm:pt>
    <dgm:pt modelId="{56D5488D-29FA-4B00-8CC1-44D009CF5278}" type="pres">
      <dgm:prSet presAssocID="{FFDB7A24-371B-4611-8704-332C6384741B}" presName="rootText" presStyleLbl="node2" presStyleIdx="2" presStyleCnt="9" custScaleX="123202" custScaleY="104269">
        <dgm:presLayoutVars>
          <dgm:chPref val="3"/>
        </dgm:presLayoutVars>
      </dgm:prSet>
      <dgm:spPr/>
    </dgm:pt>
    <dgm:pt modelId="{5EE2AA1A-9D02-40EF-8BD3-FD0E74DBD579}" type="pres">
      <dgm:prSet presAssocID="{FFDB7A24-371B-4611-8704-332C6384741B}" presName="rootConnector" presStyleLbl="node2" presStyleIdx="2" presStyleCnt="9"/>
      <dgm:spPr/>
    </dgm:pt>
    <dgm:pt modelId="{B32E3262-CA83-4E8E-AE79-099F99D47DD8}" type="pres">
      <dgm:prSet presAssocID="{FFDB7A24-371B-4611-8704-332C6384741B}" presName="hierChild4" presStyleCnt="0"/>
      <dgm:spPr/>
    </dgm:pt>
    <dgm:pt modelId="{DA639C6B-246C-4C98-A9EC-30BEBC87C9DB}" type="pres">
      <dgm:prSet presAssocID="{69CB8547-7475-407A-AEFD-E7D730A5E5E9}" presName="Name37" presStyleLbl="parChTrans1D3" presStyleIdx="2" presStyleCnt="9"/>
      <dgm:spPr/>
    </dgm:pt>
    <dgm:pt modelId="{936154EE-268E-4FC3-B03C-50F33C3B7BFE}" type="pres">
      <dgm:prSet presAssocID="{7975A832-5C96-471C-80B0-92EBDD901652}" presName="hierRoot2" presStyleCnt="0">
        <dgm:presLayoutVars>
          <dgm:hierBranch val="init"/>
        </dgm:presLayoutVars>
      </dgm:prSet>
      <dgm:spPr/>
    </dgm:pt>
    <dgm:pt modelId="{9865B5B1-E891-4C7D-9D15-5C7D22423654}" type="pres">
      <dgm:prSet presAssocID="{7975A832-5C96-471C-80B0-92EBDD901652}" presName="rootComposite" presStyleCnt="0"/>
      <dgm:spPr/>
    </dgm:pt>
    <dgm:pt modelId="{21BF964D-D581-4FE9-9842-3698978D8DC7}" type="pres">
      <dgm:prSet presAssocID="{7975A832-5C96-471C-80B0-92EBDD901652}" presName="rootText" presStyleLbl="node3" presStyleIdx="2" presStyleCnt="9">
        <dgm:presLayoutVars>
          <dgm:chPref val="3"/>
        </dgm:presLayoutVars>
      </dgm:prSet>
      <dgm:spPr/>
    </dgm:pt>
    <dgm:pt modelId="{4CAD570A-A9D1-4DDC-99F1-BE9C19290003}" type="pres">
      <dgm:prSet presAssocID="{7975A832-5C96-471C-80B0-92EBDD901652}" presName="rootConnector" presStyleLbl="node3" presStyleIdx="2" presStyleCnt="9"/>
      <dgm:spPr/>
    </dgm:pt>
    <dgm:pt modelId="{92A478C2-650A-4918-B499-71E31526A8AC}" type="pres">
      <dgm:prSet presAssocID="{7975A832-5C96-471C-80B0-92EBDD901652}" presName="hierChild4" presStyleCnt="0"/>
      <dgm:spPr/>
    </dgm:pt>
    <dgm:pt modelId="{8B50BE2D-CE01-4B74-BABC-04893EACFA78}" type="pres">
      <dgm:prSet presAssocID="{D51934FF-3631-4CFA-B843-EE7F97FECCED}" presName="Name37" presStyleLbl="parChTrans1D4" presStyleIdx="18" presStyleCnt="52"/>
      <dgm:spPr/>
    </dgm:pt>
    <dgm:pt modelId="{2A1F9CE7-58AF-43D8-8B4B-79D635D253AB}" type="pres">
      <dgm:prSet presAssocID="{3F08BE98-A002-406E-99AF-CB37A190B151}" presName="hierRoot2" presStyleCnt="0">
        <dgm:presLayoutVars>
          <dgm:hierBranch val="init"/>
        </dgm:presLayoutVars>
      </dgm:prSet>
      <dgm:spPr/>
    </dgm:pt>
    <dgm:pt modelId="{B882D4BB-DB04-492D-83C6-88001FCD6D85}" type="pres">
      <dgm:prSet presAssocID="{3F08BE98-A002-406E-99AF-CB37A190B151}" presName="rootComposite" presStyleCnt="0"/>
      <dgm:spPr/>
    </dgm:pt>
    <dgm:pt modelId="{751F1BA0-02F6-4438-9FE8-C778233B04FC}" type="pres">
      <dgm:prSet presAssocID="{3F08BE98-A002-406E-99AF-CB37A190B151}" presName="rootText" presStyleLbl="node4" presStyleIdx="18" presStyleCnt="52">
        <dgm:presLayoutVars>
          <dgm:chPref val="3"/>
        </dgm:presLayoutVars>
      </dgm:prSet>
      <dgm:spPr/>
    </dgm:pt>
    <dgm:pt modelId="{D799C4EB-D0EC-4041-B77D-20796D3DA868}" type="pres">
      <dgm:prSet presAssocID="{3F08BE98-A002-406E-99AF-CB37A190B151}" presName="rootConnector" presStyleLbl="node4" presStyleIdx="18" presStyleCnt="52"/>
      <dgm:spPr/>
    </dgm:pt>
    <dgm:pt modelId="{7D542DE4-385F-4FE7-8763-1EA44445AD41}" type="pres">
      <dgm:prSet presAssocID="{3F08BE98-A002-406E-99AF-CB37A190B151}" presName="hierChild4" presStyleCnt="0"/>
      <dgm:spPr/>
    </dgm:pt>
    <dgm:pt modelId="{2D683BB4-F7F1-4116-B57B-62CA723978E8}" type="pres">
      <dgm:prSet presAssocID="{E5E4D2B0-D121-4244-B504-60F45721659F}" presName="Name37" presStyleLbl="parChTrans1D4" presStyleIdx="19" presStyleCnt="52"/>
      <dgm:spPr/>
    </dgm:pt>
    <dgm:pt modelId="{AB78400C-52FB-44E8-AB3E-2DDFC1065B45}" type="pres">
      <dgm:prSet presAssocID="{E74CCFAE-6972-47D3-9BB6-76035A8B155B}" presName="hierRoot2" presStyleCnt="0">
        <dgm:presLayoutVars>
          <dgm:hierBranch val="init"/>
        </dgm:presLayoutVars>
      </dgm:prSet>
      <dgm:spPr/>
    </dgm:pt>
    <dgm:pt modelId="{C2EC6D0A-A8AA-4830-A803-1AF82E0BD00A}" type="pres">
      <dgm:prSet presAssocID="{E74CCFAE-6972-47D3-9BB6-76035A8B155B}" presName="rootComposite" presStyleCnt="0"/>
      <dgm:spPr/>
    </dgm:pt>
    <dgm:pt modelId="{EA70592E-C730-4FE6-9674-35A5405E4B31}" type="pres">
      <dgm:prSet presAssocID="{E74CCFAE-6972-47D3-9BB6-76035A8B155B}" presName="rootText" presStyleLbl="node4" presStyleIdx="19" presStyleCnt="52">
        <dgm:presLayoutVars>
          <dgm:chPref val="3"/>
        </dgm:presLayoutVars>
      </dgm:prSet>
      <dgm:spPr/>
    </dgm:pt>
    <dgm:pt modelId="{756C6932-FF1E-438A-89B2-DF5FBDB773B8}" type="pres">
      <dgm:prSet presAssocID="{E74CCFAE-6972-47D3-9BB6-76035A8B155B}" presName="rootConnector" presStyleLbl="node4" presStyleIdx="19" presStyleCnt="52"/>
      <dgm:spPr/>
    </dgm:pt>
    <dgm:pt modelId="{0FE860B2-28D3-4E56-9EE5-E47C4A3675C7}" type="pres">
      <dgm:prSet presAssocID="{E74CCFAE-6972-47D3-9BB6-76035A8B155B}" presName="hierChild4" presStyleCnt="0"/>
      <dgm:spPr/>
    </dgm:pt>
    <dgm:pt modelId="{EE7BC73E-3868-4180-B18A-8570FAD68CC0}" type="pres">
      <dgm:prSet presAssocID="{0799486C-EC87-4579-B09F-34D9617A1258}" presName="Name37" presStyleLbl="parChTrans1D4" presStyleIdx="20" presStyleCnt="52"/>
      <dgm:spPr/>
    </dgm:pt>
    <dgm:pt modelId="{87779745-CB4C-4F56-BE1E-5B87F34A60AC}" type="pres">
      <dgm:prSet presAssocID="{370B8C7D-87C4-4315-90BD-237406E787B4}" presName="hierRoot2" presStyleCnt="0">
        <dgm:presLayoutVars>
          <dgm:hierBranch val="init"/>
        </dgm:presLayoutVars>
      </dgm:prSet>
      <dgm:spPr/>
    </dgm:pt>
    <dgm:pt modelId="{08B810FE-6999-4FAB-9F8F-D688F399CB26}" type="pres">
      <dgm:prSet presAssocID="{370B8C7D-87C4-4315-90BD-237406E787B4}" presName="rootComposite" presStyleCnt="0"/>
      <dgm:spPr/>
    </dgm:pt>
    <dgm:pt modelId="{526B5704-0A91-4792-85E2-BC3E0796695D}" type="pres">
      <dgm:prSet presAssocID="{370B8C7D-87C4-4315-90BD-237406E787B4}" presName="rootText" presStyleLbl="node4" presStyleIdx="20" presStyleCnt="52">
        <dgm:presLayoutVars>
          <dgm:chPref val="3"/>
        </dgm:presLayoutVars>
      </dgm:prSet>
      <dgm:spPr/>
    </dgm:pt>
    <dgm:pt modelId="{60585D7E-625E-4947-A620-57A1D397D54D}" type="pres">
      <dgm:prSet presAssocID="{370B8C7D-87C4-4315-90BD-237406E787B4}" presName="rootConnector" presStyleLbl="node4" presStyleIdx="20" presStyleCnt="52"/>
      <dgm:spPr/>
    </dgm:pt>
    <dgm:pt modelId="{E116EFE1-253C-49F2-9866-266A370998B9}" type="pres">
      <dgm:prSet presAssocID="{370B8C7D-87C4-4315-90BD-237406E787B4}" presName="hierChild4" presStyleCnt="0"/>
      <dgm:spPr/>
    </dgm:pt>
    <dgm:pt modelId="{97B9429C-1377-49D3-B9BB-DB8655DE662B}" type="pres">
      <dgm:prSet presAssocID="{370B8C7D-87C4-4315-90BD-237406E787B4}" presName="hierChild5" presStyleCnt="0"/>
      <dgm:spPr/>
    </dgm:pt>
    <dgm:pt modelId="{A31F24AA-57C8-48D1-8E16-88F5B81C4DE6}" type="pres">
      <dgm:prSet presAssocID="{E74CCFAE-6972-47D3-9BB6-76035A8B155B}" presName="hierChild5" presStyleCnt="0"/>
      <dgm:spPr/>
    </dgm:pt>
    <dgm:pt modelId="{753490F2-8F02-4E17-9382-4D275FB12671}" type="pres">
      <dgm:prSet presAssocID="{3F08BE98-A002-406E-99AF-CB37A190B151}" presName="hierChild5" presStyleCnt="0"/>
      <dgm:spPr/>
    </dgm:pt>
    <dgm:pt modelId="{FFDEE71E-FA21-4D59-9A8C-AA16FB456478}" type="pres">
      <dgm:prSet presAssocID="{7975A832-5C96-471C-80B0-92EBDD901652}" presName="hierChild5" presStyleCnt="0"/>
      <dgm:spPr/>
    </dgm:pt>
    <dgm:pt modelId="{EAA64A75-6E16-4B0E-8964-B1CAA63FD43D}" type="pres">
      <dgm:prSet presAssocID="{FFDB7A24-371B-4611-8704-332C6384741B}" presName="hierChild5" presStyleCnt="0"/>
      <dgm:spPr/>
    </dgm:pt>
    <dgm:pt modelId="{7DE3A3EC-08AD-4A43-88C0-7C27032B902C}" type="pres">
      <dgm:prSet presAssocID="{7B205337-41AD-4C5F-B674-832FA457ECAA}" presName="Name37" presStyleLbl="parChTrans1D2" presStyleIdx="3" presStyleCnt="11"/>
      <dgm:spPr/>
    </dgm:pt>
    <dgm:pt modelId="{CA148A43-2544-4026-9821-D875B81CAA04}" type="pres">
      <dgm:prSet presAssocID="{4E236E85-C73C-498E-B5CB-FA5F8A00FCF9}" presName="hierRoot2" presStyleCnt="0">
        <dgm:presLayoutVars>
          <dgm:hierBranch val="init"/>
        </dgm:presLayoutVars>
      </dgm:prSet>
      <dgm:spPr/>
    </dgm:pt>
    <dgm:pt modelId="{D1C9BE01-EADD-4DFE-8FE1-DCE99551881E}" type="pres">
      <dgm:prSet presAssocID="{4E236E85-C73C-498E-B5CB-FA5F8A00FCF9}" presName="rootComposite" presStyleCnt="0"/>
      <dgm:spPr/>
    </dgm:pt>
    <dgm:pt modelId="{CC9E0B5D-43A8-4192-A942-2DE891BF5311}" type="pres">
      <dgm:prSet presAssocID="{4E236E85-C73C-498E-B5CB-FA5F8A00FCF9}" presName="rootText" presStyleLbl="node2" presStyleIdx="3" presStyleCnt="9" custScaleX="121712" custScaleY="108322" custLinFactNeighborX="3506" custLinFactNeighborY="-2081">
        <dgm:presLayoutVars>
          <dgm:chPref val="3"/>
        </dgm:presLayoutVars>
      </dgm:prSet>
      <dgm:spPr/>
    </dgm:pt>
    <dgm:pt modelId="{D4566734-99E3-4516-8A05-83B17692E20F}" type="pres">
      <dgm:prSet presAssocID="{4E236E85-C73C-498E-B5CB-FA5F8A00FCF9}" presName="rootConnector" presStyleLbl="node2" presStyleIdx="3" presStyleCnt="9"/>
      <dgm:spPr/>
    </dgm:pt>
    <dgm:pt modelId="{DEF74B8E-FDA3-47C3-86C5-6F66C0113F35}" type="pres">
      <dgm:prSet presAssocID="{4E236E85-C73C-498E-B5CB-FA5F8A00FCF9}" presName="hierChild4" presStyleCnt="0"/>
      <dgm:spPr/>
    </dgm:pt>
    <dgm:pt modelId="{DDBD2D78-4C52-49CB-B071-1EB1599C66D9}" type="pres">
      <dgm:prSet presAssocID="{A9A0D5EC-A0BC-4B9F-832F-6AF8C89DAA94}" presName="Name37" presStyleLbl="parChTrans1D3" presStyleIdx="3" presStyleCnt="9"/>
      <dgm:spPr/>
    </dgm:pt>
    <dgm:pt modelId="{5FAC97AA-1126-48ED-A938-A83E716879A3}" type="pres">
      <dgm:prSet presAssocID="{AAAB7FC4-3412-494D-BBF2-1004FB4D6450}" presName="hierRoot2" presStyleCnt="0">
        <dgm:presLayoutVars>
          <dgm:hierBranch val="init"/>
        </dgm:presLayoutVars>
      </dgm:prSet>
      <dgm:spPr/>
    </dgm:pt>
    <dgm:pt modelId="{BAA24069-B23D-405F-8443-92E88792CCDC}" type="pres">
      <dgm:prSet presAssocID="{AAAB7FC4-3412-494D-BBF2-1004FB4D6450}" presName="rootComposite" presStyleCnt="0"/>
      <dgm:spPr/>
    </dgm:pt>
    <dgm:pt modelId="{5693EC74-B11F-4147-BF47-6A8AC4627634}" type="pres">
      <dgm:prSet presAssocID="{AAAB7FC4-3412-494D-BBF2-1004FB4D6450}" presName="rootText" presStyleLbl="node3" presStyleIdx="3" presStyleCnt="9">
        <dgm:presLayoutVars>
          <dgm:chPref val="3"/>
        </dgm:presLayoutVars>
      </dgm:prSet>
      <dgm:spPr/>
    </dgm:pt>
    <dgm:pt modelId="{EC04A333-85D3-4017-90E7-B58E6AE41049}" type="pres">
      <dgm:prSet presAssocID="{AAAB7FC4-3412-494D-BBF2-1004FB4D6450}" presName="rootConnector" presStyleLbl="node3" presStyleIdx="3" presStyleCnt="9"/>
      <dgm:spPr/>
    </dgm:pt>
    <dgm:pt modelId="{73492FA9-DD13-48ED-8430-9B77DB011F1F}" type="pres">
      <dgm:prSet presAssocID="{AAAB7FC4-3412-494D-BBF2-1004FB4D6450}" presName="hierChild4" presStyleCnt="0"/>
      <dgm:spPr/>
    </dgm:pt>
    <dgm:pt modelId="{19A379C4-BE53-4074-AFC4-B11327B33508}" type="pres">
      <dgm:prSet presAssocID="{15006B29-6910-4811-9DD4-5CA87401F2E1}" presName="Name37" presStyleLbl="parChTrans1D4" presStyleIdx="21" presStyleCnt="52"/>
      <dgm:spPr/>
    </dgm:pt>
    <dgm:pt modelId="{0FD38827-5DB9-4210-98B8-8DFC3A13D139}" type="pres">
      <dgm:prSet presAssocID="{9EFFBFF9-DAF9-483A-B0F4-20B88468F969}" presName="hierRoot2" presStyleCnt="0">
        <dgm:presLayoutVars>
          <dgm:hierBranch val="init"/>
        </dgm:presLayoutVars>
      </dgm:prSet>
      <dgm:spPr/>
    </dgm:pt>
    <dgm:pt modelId="{1828A873-3E00-41F8-AC1A-FF35057B385D}" type="pres">
      <dgm:prSet presAssocID="{9EFFBFF9-DAF9-483A-B0F4-20B88468F969}" presName="rootComposite" presStyleCnt="0"/>
      <dgm:spPr/>
    </dgm:pt>
    <dgm:pt modelId="{8D7F9A8A-0DAF-4D1C-97A2-9F2B70DF367F}" type="pres">
      <dgm:prSet presAssocID="{9EFFBFF9-DAF9-483A-B0F4-20B88468F969}" presName="rootText" presStyleLbl="node4" presStyleIdx="21" presStyleCnt="52">
        <dgm:presLayoutVars>
          <dgm:chPref val="3"/>
        </dgm:presLayoutVars>
      </dgm:prSet>
      <dgm:spPr/>
    </dgm:pt>
    <dgm:pt modelId="{E7F17793-4CD8-4292-B7A0-9AE1A9D649CC}" type="pres">
      <dgm:prSet presAssocID="{9EFFBFF9-DAF9-483A-B0F4-20B88468F969}" presName="rootConnector" presStyleLbl="node4" presStyleIdx="21" presStyleCnt="52"/>
      <dgm:spPr/>
    </dgm:pt>
    <dgm:pt modelId="{1A098FB8-4DCB-413C-87A2-B6CC4B73653E}" type="pres">
      <dgm:prSet presAssocID="{9EFFBFF9-DAF9-483A-B0F4-20B88468F969}" presName="hierChild4" presStyleCnt="0"/>
      <dgm:spPr/>
    </dgm:pt>
    <dgm:pt modelId="{47AD68B3-779E-422D-9485-A9F0C232601D}" type="pres">
      <dgm:prSet presAssocID="{8C82084A-F313-4010-878D-D75685DE9126}" presName="Name37" presStyleLbl="parChTrans1D4" presStyleIdx="22" presStyleCnt="52"/>
      <dgm:spPr/>
    </dgm:pt>
    <dgm:pt modelId="{D320564A-25BB-43DE-A167-2ED04043D7D1}" type="pres">
      <dgm:prSet presAssocID="{5FEB13EF-A365-4D0F-9B53-74B384440FA9}" presName="hierRoot2" presStyleCnt="0">
        <dgm:presLayoutVars>
          <dgm:hierBranch val="init"/>
        </dgm:presLayoutVars>
      </dgm:prSet>
      <dgm:spPr/>
    </dgm:pt>
    <dgm:pt modelId="{DA3F7E15-8831-4EA0-B101-748BCA0D73C9}" type="pres">
      <dgm:prSet presAssocID="{5FEB13EF-A365-4D0F-9B53-74B384440FA9}" presName="rootComposite" presStyleCnt="0"/>
      <dgm:spPr/>
    </dgm:pt>
    <dgm:pt modelId="{80E47FC7-2561-42DE-B425-846E65D341C8}" type="pres">
      <dgm:prSet presAssocID="{5FEB13EF-A365-4D0F-9B53-74B384440FA9}" presName="rootText" presStyleLbl="node4" presStyleIdx="22" presStyleCnt="52">
        <dgm:presLayoutVars>
          <dgm:chPref val="3"/>
        </dgm:presLayoutVars>
      </dgm:prSet>
      <dgm:spPr/>
    </dgm:pt>
    <dgm:pt modelId="{B5A22487-AB0F-4DC3-9904-CC133AE10631}" type="pres">
      <dgm:prSet presAssocID="{5FEB13EF-A365-4D0F-9B53-74B384440FA9}" presName="rootConnector" presStyleLbl="node4" presStyleIdx="22" presStyleCnt="52"/>
      <dgm:spPr/>
    </dgm:pt>
    <dgm:pt modelId="{8A81BF1A-4E32-40DA-8DF1-3B799C672CA7}" type="pres">
      <dgm:prSet presAssocID="{5FEB13EF-A365-4D0F-9B53-74B384440FA9}" presName="hierChild4" presStyleCnt="0"/>
      <dgm:spPr/>
    </dgm:pt>
    <dgm:pt modelId="{0B91C1CE-332A-4A6C-9DB6-23C1BF73A6FA}" type="pres">
      <dgm:prSet presAssocID="{5FEB13EF-A365-4D0F-9B53-74B384440FA9}" presName="hierChild5" presStyleCnt="0"/>
      <dgm:spPr/>
    </dgm:pt>
    <dgm:pt modelId="{573E3388-1CC4-40E6-8F15-A7D00926297C}" type="pres">
      <dgm:prSet presAssocID="{F753FE8D-65B1-48DC-A30F-77C36313DE6E}" presName="Name37" presStyleLbl="parChTrans1D4" presStyleIdx="23" presStyleCnt="52"/>
      <dgm:spPr/>
    </dgm:pt>
    <dgm:pt modelId="{2DA436D1-3415-4770-A17F-FEA91FF4CEA2}" type="pres">
      <dgm:prSet presAssocID="{62C7F667-78F2-4428-ADD4-3ACA0AB95660}" presName="hierRoot2" presStyleCnt="0">
        <dgm:presLayoutVars>
          <dgm:hierBranch val="init"/>
        </dgm:presLayoutVars>
      </dgm:prSet>
      <dgm:spPr/>
    </dgm:pt>
    <dgm:pt modelId="{527AB23D-614E-4E12-A019-BD5CE6075087}" type="pres">
      <dgm:prSet presAssocID="{62C7F667-78F2-4428-ADD4-3ACA0AB95660}" presName="rootComposite" presStyleCnt="0"/>
      <dgm:spPr/>
    </dgm:pt>
    <dgm:pt modelId="{1D8F5C05-BDD8-4B57-B76A-EBA9B1B0AB54}" type="pres">
      <dgm:prSet presAssocID="{62C7F667-78F2-4428-ADD4-3ACA0AB95660}" presName="rootText" presStyleLbl="node4" presStyleIdx="23" presStyleCnt="52">
        <dgm:presLayoutVars>
          <dgm:chPref val="3"/>
        </dgm:presLayoutVars>
      </dgm:prSet>
      <dgm:spPr/>
    </dgm:pt>
    <dgm:pt modelId="{C21B9E90-F996-4B0A-92B9-B8715CC3065F}" type="pres">
      <dgm:prSet presAssocID="{62C7F667-78F2-4428-ADD4-3ACA0AB95660}" presName="rootConnector" presStyleLbl="node4" presStyleIdx="23" presStyleCnt="52"/>
      <dgm:spPr/>
    </dgm:pt>
    <dgm:pt modelId="{D7296A60-D7A7-4948-94D7-835298A21C5D}" type="pres">
      <dgm:prSet presAssocID="{62C7F667-78F2-4428-ADD4-3ACA0AB95660}" presName="hierChild4" presStyleCnt="0"/>
      <dgm:spPr/>
    </dgm:pt>
    <dgm:pt modelId="{85A3325E-EE45-4313-9146-884D6838BB33}" type="pres">
      <dgm:prSet presAssocID="{62C7F667-78F2-4428-ADD4-3ACA0AB95660}" presName="hierChild5" presStyleCnt="0"/>
      <dgm:spPr/>
    </dgm:pt>
    <dgm:pt modelId="{6DD065E5-BD2B-4A1B-AEE3-03E1EDD26691}" type="pres">
      <dgm:prSet presAssocID="{9EFFBFF9-DAF9-483A-B0F4-20B88468F969}" presName="hierChild5" presStyleCnt="0"/>
      <dgm:spPr/>
    </dgm:pt>
    <dgm:pt modelId="{8ABA9311-E90D-4F98-B760-B98934C56E43}" type="pres">
      <dgm:prSet presAssocID="{AAAB7FC4-3412-494D-BBF2-1004FB4D6450}" presName="hierChild5" presStyleCnt="0"/>
      <dgm:spPr/>
    </dgm:pt>
    <dgm:pt modelId="{5984604E-3ECD-49FD-85C9-CEF96F5DE441}" type="pres">
      <dgm:prSet presAssocID="{4E236E85-C73C-498E-B5CB-FA5F8A00FCF9}" presName="hierChild5" presStyleCnt="0"/>
      <dgm:spPr/>
    </dgm:pt>
    <dgm:pt modelId="{1DF94339-7F84-45D7-B975-F797D7DF9CD6}" type="pres">
      <dgm:prSet presAssocID="{338363DF-D3D7-4F70-A4B2-961ED85ED4B0}" presName="Name37" presStyleLbl="parChTrans1D2" presStyleIdx="4" presStyleCnt="11"/>
      <dgm:spPr/>
    </dgm:pt>
    <dgm:pt modelId="{E38AF580-F27B-45E0-9ABC-44C00C5132EC}" type="pres">
      <dgm:prSet presAssocID="{6950CAF2-77E0-4F5B-A36E-D5A813841207}" presName="hierRoot2" presStyleCnt="0">
        <dgm:presLayoutVars>
          <dgm:hierBranch val="init"/>
        </dgm:presLayoutVars>
      </dgm:prSet>
      <dgm:spPr/>
    </dgm:pt>
    <dgm:pt modelId="{A6E9B2AE-8FFD-4F93-ADB2-D5C27F00D8D1}" type="pres">
      <dgm:prSet presAssocID="{6950CAF2-77E0-4F5B-A36E-D5A813841207}" presName="rootComposite" presStyleCnt="0"/>
      <dgm:spPr/>
    </dgm:pt>
    <dgm:pt modelId="{062605C2-D8E1-43D3-BEEE-097E56B17061}" type="pres">
      <dgm:prSet presAssocID="{6950CAF2-77E0-4F5B-A36E-D5A813841207}" presName="rootText" presStyleLbl="node2" presStyleIdx="4" presStyleCnt="9" custLinFactNeighborX="-2229" custLinFactNeighborY="-2135">
        <dgm:presLayoutVars>
          <dgm:chPref val="3"/>
        </dgm:presLayoutVars>
      </dgm:prSet>
      <dgm:spPr/>
    </dgm:pt>
    <dgm:pt modelId="{8CF1FEEA-4D4F-46A1-9196-47EE67F71A57}" type="pres">
      <dgm:prSet presAssocID="{6950CAF2-77E0-4F5B-A36E-D5A813841207}" presName="rootConnector" presStyleLbl="node2" presStyleIdx="4" presStyleCnt="9"/>
      <dgm:spPr/>
    </dgm:pt>
    <dgm:pt modelId="{4D74A6D8-637B-4368-ACFF-A10C638BE785}" type="pres">
      <dgm:prSet presAssocID="{6950CAF2-77E0-4F5B-A36E-D5A813841207}" presName="hierChild4" presStyleCnt="0"/>
      <dgm:spPr/>
    </dgm:pt>
    <dgm:pt modelId="{4B1E3ACD-E455-4054-9994-9E010C75A07B}" type="pres">
      <dgm:prSet presAssocID="{5C5D7B1F-ECAC-42F1-883C-707C8CABA98D}" presName="Name37" presStyleLbl="parChTrans1D3" presStyleIdx="4" presStyleCnt="9"/>
      <dgm:spPr/>
    </dgm:pt>
    <dgm:pt modelId="{7FD578E5-5E57-461D-8AD6-0E48DD0B895A}" type="pres">
      <dgm:prSet presAssocID="{AECE77FF-42FD-4B07-9E22-E6C141E134A1}" presName="hierRoot2" presStyleCnt="0">
        <dgm:presLayoutVars>
          <dgm:hierBranch val="init"/>
        </dgm:presLayoutVars>
      </dgm:prSet>
      <dgm:spPr/>
    </dgm:pt>
    <dgm:pt modelId="{E6D7F780-E9D2-47FF-BA8C-A95E1C75D1BD}" type="pres">
      <dgm:prSet presAssocID="{AECE77FF-42FD-4B07-9E22-E6C141E134A1}" presName="rootComposite" presStyleCnt="0"/>
      <dgm:spPr/>
    </dgm:pt>
    <dgm:pt modelId="{06B70484-556A-4B8B-BB2D-197FFA517AE0}" type="pres">
      <dgm:prSet presAssocID="{AECE77FF-42FD-4B07-9E22-E6C141E134A1}" presName="rootText" presStyleLbl="node3" presStyleIdx="4" presStyleCnt="9">
        <dgm:presLayoutVars>
          <dgm:chPref val="3"/>
        </dgm:presLayoutVars>
      </dgm:prSet>
      <dgm:spPr/>
    </dgm:pt>
    <dgm:pt modelId="{220DC058-5B62-403C-9C95-5C52AB66C193}" type="pres">
      <dgm:prSet presAssocID="{AECE77FF-42FD-4B07-9E22-E6C141E134A1}" presName="rootConnector" presStyleLbl="node3" presStyleIdx="4" presStyleCnt="9"/>
      <dgm:spPr/>
    </dgm:pt>
    <dgm:pt modelId="{6BF33D62-E4B5-4EAD-AC58-F960F35A7DDC}" type="pres">
      <dgm:prSet presAssocID="{AECE77FF-42FD-4B07-9E22-E6C141E134A1}" presName="hierChild4" presStyleCnt="0"/>
      <dgm:spPr/>
    </dgm:pt>
    <dgm:pt modelId="{CB7FEAF4-1A9E-41DC-8DBD-E11866863D08}" type="pres">
      <dgm:prSet presAssocID="{A7035E54-8C3F-4F3E-85ED-32E3278FB3E7}" presName="Name37" presStyleLbl="parChTrans1D4" presStyleIdx="24" presStyleCnt="52"/>
      <dgm:spPr/>
    </dgm:pt>
    <dgm:pt modelId="{D9934555-EB11-4900-8AC8-7A3A387B93E6}" type="pres">
      <dgm:prSet presAssocID="{E83922A4-2C8A-4251-9B5F-139C1D959AD4}" presName="hierRoot2" presStyleCnt="0">
        <dgm:presLayoutVars>
          <dgm:hierBranch val="init"/>
        </dgm:presLayoutVars>
      </dgm:prSet>
      <dgm:spPr/>
    </dgm:pt>
    <dgm:pt modelId="{A386B1CF-08A2-4DAF-85DE-13176D1B63E8}" type="pres">
      <dgm:prSet presAssocID="{E83922A4-2C8A-4251-9B5F-139C1D959AD4}" presName="rootComposite" presStyleCnt="0"/>
      <dgm:spPr/>
    </dgm:pt>
    <dgm:pt modelId="{3CD9959C-4B79-421B-85A3-33727247482B}" type="pres">
      <dgm:prSet presAssocID="{E83922A4-2C8A-4251-9B5F-139C1D959AD4}" presName="rootText" presStyleLbl="node4" presStyleIdx="24" presStyleCnt="52" custLinFactNeighborX="-1003" custLinFactNeighborY="3169">
        <dgm:presLayoutVars>
          <dgm:chPref val="3"/>
        </dgm:presLayoutVars>
      </dgm:prSet>
      <dgm:spPr/>
    </dgm:pt>
    <dgm:pt modelId="{64339257-BA4A-4CB9-85DB-F219DE72F245}" type="pres">
      <dgm:prSet presAssocID="{E83922A4-2C8A-4251-9B5F-139C1D959AD4}" presName="rootConnector" presStyleLbl="node4" presStyleIdx="24" presStyleCnt="52"/>
      <dgm:spPr/>
    </dgm:pt>
    <dgm:pt modelId="{C6614FF7-B6C5-424C-8F89-38FDC099DFA8}" type="pres">
      <dgm:prSet presAssocID="{E83922A4-2C8A-4251-9B5F-139C1D959AD4}" presName="hierChild4" presStyleCnt="0"/>
      <dgm:spPr/>
    </dgm:pt>
    <dgm:pt modelId="{8B535291-8082-4C7A-A2D5-FAFFD7A53474}" type="pres">
      <dgm:prSet presAssocID="{E26ED853-A1F8-4462-96B2-2C1C53295A44}" presName="Name37" presStyleLbl="parChTrans1D4" presStyleIdx="25" presStyleCnt="52"/>
      <dgm:spPr/>
    </dgm:pt>
    <dgm:pt modelId="{4C8373F2-7A24-4089-83C0-32CFF689F5EB}" type="pres">
      <dgm:prSet presAssocID="{5EA71EDA-92BE-4B8F-BFCF-E066F28D07F2}" presName="hierRoot2" presStyleCnt="0">
        <dgm:presLayoutVars>
          <dgm:hierBranch val="init"/>
        </dgm:presLayoutVars>
      </dgm:prSet>
      <dgm:spPr/>
    </dgm:pt>
    <dgm:pt modelId="{E0693BD0-6D4B-4CC1-9879-A04E49972908}" type="pres">
      <dgm:prSet presAssocID="{5EA71EDA-92BE-4B8F-BFCF-E066F28D07F2}" presName="rootComposite" presStyleCnt="0"/>
      <dgm:spPr/>
    </dgm:pt>
    <dgm:pt modelId="{35252746-5630-4350-8C87-CB7CA7E912FB}" type="pres">
      <dgm:prSet presAssocID="{5EA71EDA-92BE-4B8F-BFCF-E066F28D07F2}" presName="rootText" presStyleLbl="node4" presStyleIdx="25" presStyleCnt="52">
        <dgm:presLayoutVars>
          <dgm:chPref val="3"/>
        </dgm:presLayoutVars>
      </dgm:prSet>
      <dgm:spPr/>
    </dgm:pt>
    <dgm:pt modelId="{F6D81210-4206-4F2D-A75D-6C4CEF3D7554}" type="pres">
      <dgm:prSet presAssocID="{5EA71EDA-92BE-4B8F-BFCF-E066F28D07F2}" presName="rootConnector" presStyleLbl="node4" presStyleIdx="25" presStyleCnt="52"/>
      <dgm:spPr/>
    </dgm:pt>
    <dgm:pt modelId="{2C984673-450C-4313-9221-2616177B94A1}" type="pres">
      <dgm:prSet presAssocID="{5EA71EDA-92BE-4B8F-BFCF-E066F28D07F2}" presName="hierChild4" presStyleCnt="0"/>
      <dgm:spPr/>
    </dgm:pt>
    <dgm:pt modelId="{6A199537-CC1A-4CF2-8C73-20145EF36A42}" type="pres">
      <dgm:prSet presAssocID="{F581DC21-BEA3-405C-AD88-30180B37304A}" presName="Name37" presStyleLbl="parChTrans1D4" presStyleIdx="26" presStyleCnt="52"/>
      <dgm:spPr/>
    </dgm:pt>
    <dgm:pt modelId="{BC7272B2-9F87-45AD-BCA6-984EA5B909C7}" type="pres">
      <dgm:prSet presAssocID="{CFECAC23-EA56-4698-BCFF-2F3D09EF5F8B}" presName="hierRoot2" presStyleCnt="0">
        <dgm:presLayoutVars>
          <dgm:hierBranch val="init"/>
        </dgm:presLayoutVars>
      </dgm:prSet>
      <dgm:spPr/>
    </dgm:pt>
    <dgm:pt modelId="{CF0748EF-8ECB-4BE4-8975-AD336D906609}" type="pres">
      <dgm:prSet presAssocID="{CFECAC23-EA56-4698-BCFF-2F3D09EF5F8B}" presName="rootComposite" presStyleCnt="0"/>
      <dgm:spPr/>
    </dgm:pt>
    <dgm:pt modelId="{BEE1A421-1135-4503-9F73-40C6103DD296}" type="pres">
      <dgm:prSet presAssocID="{CFECAC23-EA56-4698-BCFF-2F3D09EF5F8B}" presName="rootText" presStyleLbl="node4" presStyleIdx="26" presStyleCnt="52">
        <dgm:presLayoutVars>
          <dgm:chPref val="3"/>
        </dgm:presLayoutVars>
      </dgm:prSet>
      <dgm:spPr/>
    </dgm:pt>
    <dgm:pt modelId="{20D8918B-6FDB-4D48-B2FF-7B6CD7559D7D}" type="pres">
      <dgm:prSet presAssocID="{CFECAC23-EA56-4698-BCFF-2F3D09EF5F8B}" presName="rootConnector" presStyleLbl="node4" presStyleIdx="26" presStyleCnt="52"/>
      <dgm:spPr/>
    </dgm:pt>
    <dgm:pt modelId="{4723BCF6-B8C4-488B-8AC3-D901187953D1}" type="pres">
      <dgm:prSet presAssocID="{CFECAC23-EA56-4698-BCFF-2F3D09EF5F8B}" presName="hierChild4" presStyleCnt="0"/>
      <dgm:spPr/>
    </dgm:pt>
    <dgm:pt modelId="{865D16F1-2A73-4D8E-B4E8-531BC09C6071}" type="pres">
      <dgm:prSet presAssocID="{662E3E2A-D8ED-4B5A-AE97-548BD889E716}" presName="Name37" presStyleLbl="parChTrans1D4" presStyleIdx="27" presStyleCnt="52"/>
      <dgm:spPr/>
    </dgm:pt>
    <dgm:pt modelId="{8C4EF928-F700-4131-8120-0C676A373243}" type="pres">
      <dgm:prSet presAssocID="{A08F0F03-6A1A-4DE3-B462-3C2A45F0A94C}" presName="hierRoot2" presStyleCnt="0">
        <dgm:presLayoutVars>
          <dgm:hierBranch val="init"/>
        </dgm:presLayoutVars>
      </dgm:prSet>
      <dgm:spPr/>
    </dgm:pt>
    <dgm:pt modelId="{6E88E988-191A-4244-8F3B-EAE95CF874B3}" type="pres">
      <dgm:prSet presAssocID="{A08F0F03-6A1A-4DE3-B462-3C2A45F0A94C}" presName="rootComposite" presStyleCnt="0"/>
      <dgm:spPr/>
    </dgm:pt>
    <dgm:pt modelId="{CC935AE4-DC5A-474C-8729-4ADE87AB8A15}" type="pres">
      <dgm:prSet presAssocID="{A08F0F03-6A1A-4DE3-B462-3C2A45F0A94C}" presName="rootText" presStyleLbl="node4" presStyleIdx="27" presStyleCnt="52">
        <dgm:presLayoutVars>
          <dgm:chPref val="3"/>
        </dgm:presLayoutVars>
      </dgm:prSet>
      <dgm:spPr/>
    </dgm:pt>
    <dgm:pt modelId="{66FB467E-4802-4507-835F-4A4570C3FDC2}" type="pres">
      <dgm:prSet presAssocID="{A08F0F03-6A1A-4DE3-B462-3C2A45F0A94C}" presName="rootConnector" presStyleLbl="node4" presStyleIdx="27" presStyleCnt="52"/>
      <dgm:spPr/>
    </dgm:pt>
    <dgm:pt modelId="{4A9CA419-A969-4542-BB2F-5BE167D20C9B}" type="pres">
      <dgm:prSet presAssocID="{A08F0F03-6A1A-4DE3-B462-3C2A45F0A94C}" presName="hierChild4" presStyleCnt="0"/>
      <dgm:spPr/>
    </dgm:pt>
    <dgm:pt modelId="{5E622EA1-5DA8-413F-9FA5-FE3A1D292045}" type="pres">
      <dgm:prSet presAssocID="{D01C9F7A-5F78-4E8E-BCC9-AD863742CA58}" presName="Name37" presStyleLbl="parChTrans1D4" presStyleIdx="28" presStyleCnt="52"/>
      <dgm:spPr/>
    </dgm:pt>
    <dgm:pt modelId="{4A1C8513-52D8-4E06-A5C1-C0C1A675FB73}" type="pres">
      <dgm:prSet presAssocID="{908C6C2A-31F3-4D05-9D42-B732F7123062}" presName="hierRoot2" presStyleCnt="0">
        <dgm:presLayoutVars>
          <dgm:hierBranch val="init"/>
        </dgm:presLayoutVars>
      </dgm:prSet>
      <dgm:spPr/>
    </dgm:pt>
    <dgm:pt modelId="{7B59795F-BF21-4641-AB16-0EA7A03522C1}" type="pres">
      <dgm:prSet presAssocID="{908C6C2A-31F3-4D05-9D42-B732F7123062}" presName="rootComposite" presStyleCnt="0"/>
      <dgm:spPr/>
    </dgm:pt>
    <dgm:pt modelId="{5A4DA5B4-4669-45E5-87BB-2173E323EED4}" type="pres">
      <dgm:prSet presAssocID="{908C6C2A-31F3-4D05-9D42-B732F7123062}" presName="rootText" presStyleLbl="node4" presStyleIdx="28" presStyleCnt="52">
        <dgm:presLayoutVars>
          <dgm:chPref val="3"/>
        </dgm:presLayoutVars>
      </dgm:prSet>
      <dgm:spPr/>
    </dgm:pt>
    <dgm:pt modelId="{EFFD2202-2854-444A-8E79-47B7E7D3EE55}" type="pres">
      <dgm:prSet presAssocID="{908C6C2A-31F3-4D05-9D42-B732F7123062}" presName="rootConnector" presStyleLbl="node4" presStyleIdx="28" presStyleCnt="52"/>
      <dgm:spPr/>
    </dgm:pt>
    <dgm:pt modelId="{6E3BD639-797F-4D1B-8930-23C4D3E717FE}" type="pres">
      <dgm:prSet presAssocID="{908C6C2A-31F3-4D05-9D42-B732F7123062}" presName="hierChild4" presStyleCnt="0"/>
      <dgm:spPr/>
    </dgm:pt>
    <dgm:pt modelId="{A1CCC37C-1690-47F3-9427-CDA98019FA50}" type="pres">
      <dgm:prSet presAssocID="{908C6C2A-31F3-4D05-9D42-B732F7123062}" presName="hierChild5" presStyleCnt="0"/>
      <dgm:spPr/>
    </dgm:pt>
    <dgm:pt modelId="{BF6DFC2B-EC86-441C-8D6E-9209FFBFF785}" type="pres">
      <dgm:prSet presAssocID="{A08F0F03-6A1A-4DE3-B462-3C2A45F0A94C}" presName="hierChild5" presStyleCnt="0"/>
      <dgm:spPr/>
    </dgm:pt>
    <dgm:pt modelId="{51E14922-B954-46CE-A944-C92B5F262CC8}" type="pres">
      <dgm:prSet presAssocID="{CFECAC23-EA56-4698-BCFF-2F3D09EF5F8B}" presName="hierChild5" presStyleCnt="0"/>
      <dgm:spPr/>
    </dgm:pt>
    <dgm:pt modelId="{B1C90ED6-9EEE-4711-9340-EFBD97E09726}" type="pres">
      <dgm:prSet presAssocID="{5EA71EDA-92BE-4B8F-BFCF-E066F28D07F2}" presName="hierChild5" presStyleCnt="0"/>
      <dgm:spPr/>
    </dgm:pt>
    <dgm:pt modelId="{4DE75F3B-7F5E-4E86-BE41-6CF1EC2EBB32}" type="pres">
      <dgm:prSet presAssocID="{E83922A4-2C8A-4251-9B5F-139C1D959AD4}" presName="hierChild5" presStyleCnt="0"/>
      <dgm:spPr/>
    </dgm:pt>
    <dgm:pt modelId="{9D1EFCC7-4B96-4D04-B50D-557B8DB23AA2}" type="pres">
      <dgm:prSet presAssocID="{AECE77FF-42FD-4B07-9E22-E6C141E134A1}" presName="hierChild5" presStyleCnt="0"/>
      <dgm:spPr/>
    </dgm:pt>
    <dgm:pt modelId="{F122D192-D373-4E93-8331-7F98552CB8D8}" type="pres">
      <dgm:prSet presAssocID="{6950CAF2-77E0-4F5B-A36E-D5A813841207}" presName="hierChild5" presStyleCnt="0"/>
      <dgm:spPr/>
    </dgm:pt>
    <dgm:pt modelId="{C25E0FA4-EA17-4625-AE04-B42BA65DAEC7}" type="pres">
      <dgm:prSet presAssocID="{512ACC3B-01E5-4BC6-999C-CE2180734BBB}" presName="Name37" presStyleLbl="parChTrans1D2" presStyleIdx="5" presStyleCnt="11"/>
      <dgm:spPr/>
    </dgm:pt>
    <dgm:pt modelId="{06B5E745-9A74-46F4-ADB0-3174E422A2B0}" type="pres">
      <dgm:prSet presAssocID="{2D9B14F4-2032-4A6D-9DDD-9F8216C3B724}" presName="hierRoot2" presStyleCnt="0">
        <dgm:presLayoutVars>
          <dgm:hierBranch val="init"/>
        </dgm:presLayoutVars>
      </dgm:prSet>
      <dgm:spPr/>
    </dgm:pt>
    <dgm:pt modelId="{41A4003C-F71C-4D28-AB10-BC3410931CF2}" type="pres">
      <dgm:prSet presAssocID="{2D9B14F4-2032-4A6D-9DDD-9F8216C3B724}" presName="rootComposite" presStyleCnt="0"/>
      <dgm:spPr/>
    </dgm:pt>
    <dgm:pt modelId="{637607E9-F0A3-4842-A630-F5268CBB42EE}" type="pres">
      <dgm:prSet presAssocID="{2D9B14F4-2032-4A6D-9DDD-9F8216C3B724}" presName="rootText" presStyleLbl="node2" presStyleIdx="5" presStyleCnt="9">
        <dgm:presLayoutVars>
          <dgm:chPref val="3"/>
        </dgm:presLayoutVars>
      </dgm:prSet>
      <dgm:spPr/>
    </dgm:pt>
    <dgm:pt modelId="{4543DDDC-6441-46BE-B598-8D311FC2C79C}" type="pres">
      <dgm:prSet presAssocID="{2D9B14F4-2032-4A6D-9DDD-9F8216C3B724}" presName="rootConnector" presStyleLbl="node2" presStyleIdx="5" presStyleCnt="9"/>
      <dgm:spPr/>
    </dgm:pt>
    <dgm:pt modelId="{35AE864D-2A3C-40A2-B59A-5452A6CA86B2}" type="pres">
      <dgm:prSet presAssocID="{2D9B14F4-2032-4A6D-9DDD-9F8216C3B724}" presName="hierChild4" presStyleCnt="0"/>
      <dgm:spPr/>
    </dgm:pt>
    <dgm:pt modelId="{788E6ECB-B33A-431F-9D22-EB8CD97380F0}" type="pres">
      <dgm:prSet presAssocID="{B059CABE-0DDB-4B7E-97A6-57361616D7BE}" presName="Name37" presStyleLbl="parChTrans1D3" presStyleIdx="5" presStyleCnt="9"/>
      <dgm:spPr/>
    </dgm:pt>
    <dgm:pt modelId="{DC2E00D5-6F19-4F74-BB4D-D41A5CC382B7}" type="pres">
      <dgm:prSet presAssocID="{B9C556B5-E1F1-4C37-B8E8-814A9DCE5979}" presName="hierRoot2" presStyleCnt="0">
        <dgm:presLayoutVars>
          <dgm:hierBranch val="init"/>
        </dgm:presLayoutVars>
      </dgm:prSet>
      <dgm:spPr/>
    </dgm:pt>
    <dgm:pt modelId="{DCD8C39F-A182-4767-BD75-F446497B064C}" type="pres">
      <dgm:prSet presAssocID="{B9C556B5-E1F1-4C37-B8E8-814A9DCE5979}" presName="rootComposite" presStyleCnt="0"/>
      <dgm:spPr/>
    </dgm:pt>
    <dgm:pt modelId="{99E74036-26FD-40F8-953E-9F61ECE62061}" type="pres">
      <dgm:prSet presAssocID="{B9C556B5-E1F1-4C37-B8E8-814A9DCE5979}" presName="rootText" presStyleLbl="node3" presStyleIdx="5" presStyleCnt="9">
        <dgm:presLayoutVars>
          <dgm:chPref val="3"/>
        </dgm:presLayoutVars>
      </dgm:prSet>
      <dgm:spPr/>
    </dgm:pt>
    <dgm:pt modelId="{2EFDEF62-FD29-4858-A085-DA9915D3A681}" type="pres">
      <dgm:prSet presAssocID="{B9C556B5-E1F1-4C37-B8E8-814A9DCE5979}" presName="rootConnector" presStyleLbl="node3" presStyleIdx="5" presStyleCnt="9"/>
      <dgm:spPr/>
    </dgm:pt>
    <dgm:pt modelId="{5CB7FD45-FDC0-4AA2-9F2A-954A985BD463}" type="pres">
      <dgm:prSet presAssocID="{B9C556B5-E1F1-4C37-B8E8-814A9DCE5979}" presName="hierChild4" presStyleCnt="0"/>
      <dgm:spPr/>
    </dgm:pt>
    <dgm:pt modelId="{5641F409-CF34-479E-8DAD-E6722F5FC09D}" type="pres">
      <dgm:prSet presAssocID="{67CED053-C1E9-4191-AE8D-06CD54E6A106}" presName="Name37" presStyleLbl="parChTrans1D4" presStyleIdx="29" presStyleCnt="52"/>
      <dgm:spPr/>
    </dgm:pt>
    <dgm:pt modelId="{FFFE280E-F376-44EA-AC1C-5FA68DB9DDFB}" type="pres">
      <dgm:prSet presAssocID="{9092FF2C-1170-4528-B523-D1DB7BAFAB32}" presName="hierRoot2" presStyleCnt="0">
        <dgm:presLayoutVars>
          <dgm:hierBranch val="init"/>
        </dgm:presLayoutVars>
      </dgm:prSet>
      <dgm:spPr/>
    </dgm:pt>
    <dgm:pt modelId="{C7CF01AD-008E-4566-9272-9F9267277202}" type="pres">
      <dgm:prSet presAssocID="{9092FF2C-1170-4528-B523-D1DB7BAFAB32}" presName="rootComposite" presStyleCnt="0"/>
      <dgm:spPr/>
    </dgm:pt>
    <dgm:pt modelId="{72DA48C4-7F4A-4202-B4C1-5BFDA3CC37C7}" type="pres">
      <dgm:prSet presAssocID="{9092FF2C-1170-4528-B523-D1DB7BAFAB32}" presName="rootText" presStyleLbl="node4" presStyleIdx="29" presStyleCnt="52">
        <dgm:presLayoutVars>
          <dgm:chPref val="3"/>
        </dgm:presLayoutVars>
      </dgm:prSet>
      <dgm:spPr/>
    </dgm:pt>
    <dgm:pt modelId="{411222CB-772C-45B2-B1EA-DA2768A1027E}" type="pres">
      <dgm:prSet presAssocID="{9092FF2C-1170-4528-B523-D1DB7BAFAB32}" presName="rootConnector" presStyleLbl="node4" presStyleIdx="29" presStyleCnt="52"/>
      <dgm:spPr/>
    </dgm:pt>
    <dgm:pt modelId="{AF6E235C-13BF-4F49-8221-CC81EE26B794}" type="pres">
      <dgm:prSet presAssocID="{9092FF2C-1170-4528-B523-D1DB7BAFAB32}" presName="hierChild4" presStyleCnt="0"/>
      <dgm:spPr/>
    </dgm:pt>
    <dgm:pt modelId="{EDFDE917-E8C7-4032-9135-E88AA47246AF}" type="pres">
      <dgm:prSet presAssocID="{F41C9E52-DD18-4F2B-B006-05839BC9612F}" presName="Name37" presStyleLbl="parChTrans1D4" presStyleIdx="30" presStyleCnt="52"/>
      <dgm:spPr/>
    </dgm:pt>
    <dgm:pt modelId="{E48993A3-2D2C-48B3-AD1E-C10C157F6BDC}" type="pres">
      <dgm:prSet presAssocID="{DC3E882F-037E-42D6-87BE-B861FDA008D3}" presName="hierRoot2" presStyleCnt="0">
        <dgm:presLayoutVars>
          <dgm:hierBranch val="init"/>
        </dgm:presLayoutVars>
      </dgm:prSet>
      <dgm:spPr/>
    </dgm:pt>
    <dgm:pt modelId="{2AB7BBB1-5BE8-4B0D-B4A6-4B3831DC5FBB}" type="pres">
      <dgm:prSet presAssocID="{DC3E882F-037E-42D6-87BE-B861FDA008D3}" presName="rootComposite" presStyleCnt="0"/>
      <dgm:spPr/>
    </dgm:pt>
    <dgm:pt modelId="{EDD34B24-0D5C-4C1D-BB5F-92BA09278853}" type="pres">
      <dgm:prSet presAssocID="{DC3E882F-037E-42D6-87BE-B861FDA008D3}" presName="rootText" presStyleLbl="node4" presStyleIdx="30" presStyleCnt="52">
        <dgm:presLayoutVars>
          <dgm:chPref val="3"/>
        </dgm:presLayoutVars>
      </dgm:prSet>
      <dgm:spPr/>
    </dgm:pt>
    <dgm:pt modelId="{E24D8D16-E52B-4B53-903B-259D4640A849}" type="pres">
      <dgm:prSet presAssocID="{DC3E882F-037E-42D6-87BE-B861FDA008D3}" presName="rootConnector" presStyleLbl="node4" presStyleIdx="30" presStyleCnt="52"/>
      <dgm:spPr/>
    </dgm:pt>
    <dgm:pt modelId="{68E0BCD2-B5D9-4AF6-97C2-4F837437DCAF}" type="pres">
      <dgm:prSet presAssocID="{DC3E882F-037E-42D6-87BE-B861FDA008D3}" presName="hierChild4" presStyleCnt="0"/>
      <dgm:spPr/>
    </dgm:pt>
    <dgm:pt modelId="{8EBD60B7-E52E-4E5F-A99A-ADEE7850B56C}" type="pres">
      <dgm:prSet presAssocID="{6EB6CCAA-EDCC-45DB-9111-C87FBFEAB796}" presName="Name37" presStyleLbl="parChTrans1D4" presStyleIdx="31" presStyleCnt="52"/>
      <dgm:spPr/>
    </dgm:pt>
    <dgm:pt modelId="{D1ACFDC7-D418-4D16-8DD0-279858EC6115}" type="pres">
      <dgm:prSet presAssocID="{58AF6004-F88C-4B90-8F15-38D46D6A2485}" presName="hierRoot2" presStyleCnt="0">
        <dgm:presLayoutVars>
          <dgm:hierBranch val="init"/>
        </dgm:presLayoutVars>
      </dgm:prSet>
      <dgm:spPr/>
    </dgm:pt>
    <dgm:pt modelId="{EFA7EDFF-FB24-4956-8EC6-A507A01347FB}" type="pres">
      <dgm:prSet presAssocID="{58AF6004-F88C-4B90-8F15-38D46D6A2485}" presName="rootComposite" presStyleCnt="0"/>
      <dgm:spPr/>
    </dgm:pt>
    <dgm:pt modelId="{9B188239-C492-4FDA-86F6-6F9139FFFFD4}" type="pres">
      <dgm:prSet presAssocID="{58AF6004-F88C-4B90-8F15-38D46D6A2485}" presName="rootText" presStyleLbl="node4" presStyleIdx="31" presStyleCnt="52" custScaleX="126334" custScaleY="155725">
        <dgm:presLayoutVars>
          <dgm:chPref val="3"/>
        </dgm:presLayoutVars>
      </dgm:prSet>
      <dgm:spPr/>
    </dgm:pt>
    <dgm:pt modelId="{EA2CB61E-B61A-4CEF-92EA-A0A1CF5291BE}" type="pres">
      <dgm:prSet presAssocID="{58AF6004-F88C-4B90-8F15-38D46D6A2485}" presName="rootConnector" presStyleLbl="node4" presStyleIdx="31" presStyleCnt="52"/>
      <dgm:spPr/>
    </dgm:pt>
    <dgm:pt modelId="{87C91462-6959-4B45-9E83-DAF102074BA3}" type="pres">
      <dgm:prSet presAssocID="{58AF6004-F88C-4B90-8F15-38D46D6A2485}" presName="hierChild4" presStyleCnt="0"/>
      <dgm:spPr/>
    </dgm:pt>
    <dgm:pt modelId="{A9A1B6A8-502D-427C-8F4F-B6CF586A47FD}" type="pres">
      <dgm:prSet presAssocID="{D5F2F687-2277-461E-AC66-2972AEAFC139}" presName="Name37" presStyleLbl="parChTrans1D4" presStyleIdx="32" presStyleCnt="52"/>
      <dgm:spPr/>
    </dgm:pt>
    <dgm:pt modelId="{C5B87528-B3BA-44CB-9F24-9C1056D521B3}" type="pres">
      <dgm:prSet presAssocID="{CDDCA5DC-09DD-4626-829D-C3473B58141C}" presName="hierRoot2" presStyleCnt="0">
        <dgm:presLayoutVars>
          <dgm:hierBranch val="init"/>
        </dgm:presLayoutVars>
      </dgm:prSet>
      <dgm:spPr/>
    </dgm:pt>
    <dgm:pt modelId="{2C8DDF87-A127-4629-B4B2-51ABB64B3C0C}" type="pres">
      <dgm:prSet presAssocID="{CDDCA5DC-09DD-4626-829D-C3473B58141C}" presName="rootComposite" presStyleCnt="0"/>
      <dgm:spPr/>
    </dgm:pt>
    <dgm:pt modelId="{8670413E-D551-4278-B635-B37E0B3A8617}" type="pres">
      <dgm:prSet presAssocID="{CDDCA5DC-09DD-4626-829D-C3473B58141C}" presName="rootText" presStyleLbl="node4" presStyleIdx="32" presStyleCnt="52" custScaleX="119326" custScaleY="148072">
        <dgm:presLayoutVars>
          <dgm:chPref val="3"/>
        </dgm:presLayoutVars>
      </dgm:prSet>
      <dgm:spPr/>
    </dgm:pt>
    <dgm:pt modelId="{367A56C6-E1A2-4712-B0B3-D2DB80193C42}" type="pres">
      <dgm:prSet presAssocID="{CDDCA5DC-09DD-4626-829D-C3473B58141C}" presName="rootConnector" presStyleLbl="node4" presStyleIdx="32" presStyleCnt="52"/>
      <dgm:spPr/>
    </dgm:pt>
    <dgm:pt modelId="{1F8ECEDA-2329-4BBD-836E-1C0DEBFF14FA}" type="pres">
      <dgm:prSet presAssocID="{CDDCA5DC-09DD-4626-829D-C3473B58141C}" presName="hierChild4" presStyleCnt="0"/>
      <dgm:spPr/>
    </dgm:pt>
    <dgm:pt modelId="{2CEA1E1D-3591-45CB-BD29-5AFE247961CD}" type="pres">
      <dgm:prSet presAssocID="{4B8A438F-45C7-46E4-AC19-573DD6E1FD18}" presName="Name37" presStyleLbl="parChTrans1D4" presStyleIdx="33" presStyleCnt="52"/>
      <dgm:spPr/>
    </dgm:pt>
    <dgm:pt modelId="{C4D8A24F-0876-4E11-9534-8A97135C0E1B}" type="pres">
      <dgm:prSet presAssocID="{76DBE95A-CE13-465B-A817-13BCB4212605}" presName="hierRoot2" presStyleCnt="0">
        <dgm:presLayoutVars>
          <dgm:hierBranch val="init"/>
        </dgm:presLayoutVars>
      </dgm:prSet>
      <dgm:spPr/>
    </dgm:pt>
    <dgm:pt modelId="{FA5A8016-7D9D-4AD6-A65F-5ED58E6174F7}" type="pres">
      <dgm:prSet presAssocID="{76DBE95A-CE13-465B-A817-13BCB4212605}" presName="rootComposite" presStyleCnt="0"/>
      <dgm:spPr/>
    </dgm:pt>
    <dgm:pt modelId="{11EC36AA-2752-443B-A088-C84EC93CBE9D}" type="pres">
      <dgm:prSet presAssocID="{76DBE95A-CE13-465B-A817-13BCB4212605}" presName="rootText" presStyleLbl="node4" presStyleIdx="33" presStyleCnt="52">
        <dgm:presLayoutVars>
          <dgm:chPref val="3"/>
        </dgm:presLayoutVars>
      </dgm:prSet>
      <dgm:spPr/>
    </dgm:pt>
    <dgm:pt modelId="{91E79A30-197A-4803-9D65-3E41D81E4173}" type="pres">
      <dgm:prSet presAssocID="{76DBE95A-CE13-465B-A817-13BCB4212605}" presName="rootConnector" presStyleLbl="node4" presStyleIdx="33" presStyleCnt="52"/>
      <dgm:spPr/>
    </dgm:pt>
    <dgm:pt modelId="{D57DA666-EF2F-4AE1-8F6F-9373E5630040}" type="pres">
      <dgm:prSet presAssocID="{76DBE95A-CE13-465B-A817-13BCB4212605}" presName="hierChild4" presStyleCnt="0"/>
      <dgm:spPr/>
    </dgm:pt>
    <dgm:pt modelId="{B0C6EA3C-EF97-4679-8CE6-48359C07A52F}" type="pres">
      <dgm:prSet presAssocID="{76DBE95A-CE13-465B-A817-13BCB4212605}" presName="hierChild5" presStyleCnt="0"/>
      <dgm:spPr/>
    </dgm:pt>
    <dgm:pt modelId="{0AAC7172-C4C9-423F-A9A5-560D31DD1AB8}" type="pres">
      <dgm:prSet presAssocID="{CDDCA5DC-09DD-4626-829D-C3473B58141C}" presName="hierChild5" presStyleCnt="0"/>
      <dgm:spPr/>
    </dgm:pt>
    <dgm:pt modelId="{A8BD9D30-E36A-4A1D-8E17-678130B8FA81}" type="pres">
      <dgm:prSet presAssocID="{58AF6004-F88C-4B90-8F15-38D46D6A2485}" presName="hierChild5" presStyleCnt="0"/>
      <dgm:spPr/>
    </dgm:pt>
    <dgm:pt modelId="{7FECDDAE-4CDE-4D79-B0CD-E07E751FEA0A}" type="pres">
      <dgm:prSet presAssocID="{DC3E882F-037E-42D6-87BE-B861FDA008D3}" presName="hierChild5" presStyleCnt="0"/>
      <dgm:spPr/>
    </dgm:pt>
    <dgm:pt modelId="{F2FD0DB3-CFD1-4E59-A2D1-8D8595EC9A2B}" type="pres">
      <dgm:prSet presAssocID="{9092FF2C-1170-4528-B523-D1DB7BAFAB32}" presName="hierChild5" presStyleCnt="0"/>
      <dgm:spPr/>
    </dgm:pt>
    <dgm:pt modelId="{9B3DA88C-AFE9-4EB4-88BC-C931F93B50CA}" type="pres">
      <dgm:prSet presAssocID="{B9C556B5-E1F1-4C37-B8E8-814A9DCE5979}" presName="hierChild5" presStyleCnt="0"/>
      <dgm:spPr/>
    </dgm:pt>
    <dgm:pt modelId="{2DB46803-AC8E-4B5C-B8BE-B732BB7C5B66}" type="pres">
      <dgm:prSet presAssocID="{2D9B14F4-2032-4A6D-9DDD-9F8216C3B724}" presName="hierChild5" presStyleCnt="0"/>
      <dgm:spPr/>
    </dgm:pt>
    <dgm:pt modelId="{F386E7C8-1B31-4B5B-9628-95F9E4F5BEF8}" type="pres">
      <dgm:prSet presAssocID="{64DB0737-3B04-4D99-9A8A-28F24EC04C42}" presName="Name37" presStyleLbl="parChTrans1D2" presStyleIdx="6" presStyleCnt="11"/>
      <dgm:spPr/>
    </dgm:pt>
    <dgm:pt modelId="{989EC0A1-1E15-49EF-87C6-5463780D869C}" type="pres">
      <dgm:prSet presAssocID="{0F1B5D79-ADDF-45FD-836C-4B8275CF6397}" presName="hierRoot2" presStyleCnt="0">
        <dgm:presLayoutVars>
          <dgm:hierBranch val="init"/>
        </dgm:presLayoutVars>
      </dgm:prSet>
      <dgm:spPr/>
    </dgm:pt>
    <dgm:pt modelId="{43723368-39DC-4910-B6A1-1C55E8A88883}" type="pres">
      <dgm:prSet presAssocID="{0F1B5D79-ADDF-45FD-836C-4B8275CF6397}" presName="rootComposite" presStyleCnt="0"/>
      <dgm:spPr/>
    </dgm:pt>
    <dgm:pt modelId="{A5BD99AD-8614-425F-B1C8-3FE6750AB7CA}" type="pres">
      <dgm:prSet presAssocID="{0F1B5D79-ADDF-45FD-836C-4B8275CF6397}" presName="rootText" presStyleLbl="node2" presStyleIdx="6" presStyleCnt="9">
        <dgm:presLayoutVars>
          <dgm:chPref val="3"/>
        </dgm:presLayoutVars>
      </dgm:prSet>
      <dgm:spPr/>
    </dgm:pt>
    <dgm:pt modelId="{B115C528-D12C-4CF9-B402-388D95F13060}" type="pres">
      <dgm:prSet presAssocID="{0F1B5D79-ADDF-45FD-836C-4B8275CF6397}" presName="rootConnector" presStyleLbl="node2" presStyleIdx="6" presStyleCnt="9"/>
      <dgm:spPr/>
    </dgm:pt>
    <dgm:pt modelId="{D280230E-0698-4F2A-AD9A-2BA30C5BACD6}" type="pres">
      <dgm:prSet presAssocID="{0F1B5D79-ADDF-45FD-836C-4B8275CF6397}" presName="hierChild4" presStyleCnt="0"/>
      <dgm:spPr/>
    </dgm:pt>
    <dgm:pt modelId="{77504E8E-2463-490E-B741-E533AF23AD28}" type="pres">
      <dgm:prSet presAssocID="{8837C405-771D-43FD-889D-46E2C8949F4B}" presName="Name37" presStyleLbl="parChTrans1D3" presStyleIdx="6" presStyleCnt="9"/>
      <dgm:spPr/>
    </dgm:pt>
    <dgm:pt modelId="{135DE4E8-3BC2-491E-B943-D44583CB0914}" type="pres">
      <dgm:prSet presAssocID="{2C3F1A4D-8FBA-4B95-9D11-5A11047FFF16}" presName="hierRoot2" presStyleCnt="0">
        <dgm:presLayoutVars>
          <dgm:hierBranch val="init"/>
        </dgm:presLayoutVars>
      </dgm:prSet>
      <dgm:spPr/>
    </dgm:pt>
    <dgm:pt modelId="{AAF48F12-753F-433A-88CB-12F6C271ECD1}" type="pres">
      <dgm:prSet presAssocID="{2C3F1A4D-8FBA-4B95-9D11-5A11047FFF16}" presName="rootComposite" presStyleCnt="0"/>
      <dgm:spPr/>
    </dgm:pt>
    <dgm:pt modelId="{0C4E180B-B1D1-44A6-805F-619F60B9C60B}" type="pres">
      <dgm:prSet presAssocID="{2C3F1A4D-8FBA-4B95-9D11-5A11047FFF16}" presName="rootText" presStyleLbl="node3" presStyleIdx="6" presStyleCnt="9" custScaleX="138387" custScaleY="140020">
        <dgm:presLayoutVars>
          <dgm:chPref val="3"/>
        </dgm:presLayoutVars>
      </dgm:prSet>
      <dgm:spPr/>
    </dgm:pt>
    <dgm:pt modelId="{EEFA38BE-E6FD-4408-8758-DC6D2DC70BC2}" type="pres">
      <dgm:prSet presAssocID="{2C3F1A4D-8FBA-4B95-9D11-5A11047FFF16}" presName="rootConnector" presStyleLbl="node3" presStyleIdx="6" presStyleCnt="9"/>
      <dgm:spPr/>
    </dgm:pt>
    <dgm:pt modelId="{340F9FD3-40E7-42A4-A7E5-DE3A8EFB997C}" type="pres">
      <dgm:prSet presAssocID="{2C3F1A4D-8FBA-4B95-9D11-5A11047FFF16}" presName="hierChild4" presStyleCnt="0"/>
      <dgm:spPr/>
    </dgm:pt>
    <dgm:pt modelId="{95B1EDEB-529C-4883-8322-D189BAE68518}" type="pres">
      <dgm:prSet presAssocID="{DF6C9EB3-BACF-4DF4-9258-AD4BF3E316AD}" presName="Name37" presStyleLbl="parChTrans1D4" presStyleIdx="34" presStyleCnt="52"/>
      <dgm:spPr/>
    </dgm:pt>
    <dgm:pt modelId="{4126FD2C-31B3-4661-971F-1FDDFD5FBFC7}" type="pres">
      <dgm:prSet presAssocID="{1EF237FE-8AF1-43D5-9147-06CE8DADA9E2}" presName="hierRoot2" presStyleCnt="0">
        <dgm:presLayoutVars>
          <dgm:hierBranch val="init"/>
        </dgm:presLayoutVars>
      </dgm:prSet>
      <dgm:spPr/>
    </dgm:pt>
    <dgm:pt modelId="{A459023D-9B2F-4A14-8854-874761361A01}" type="pres">
      <dgm:prSet presAssocID="{1EF237FE-8AF1-43D5-9147-06CE8DADA9E2}" presName="rootComposite" presStyleCnt="0"/>
      <dgm:spPr/>
    </dgm:pt>
    <dgm:pt modelId="{F3CD4565-F425-4D8B-98E5-3C6EC58B77DE}" type="pres">
      <dgm:prSet presAssocID="{1EF237FE-8AF1-43D5-9147-06CE8DADA9E2}" presName="rootText" presStyleLbl="node4" presStyleIdx="34" presStyleCnt="52">
        <dgm:presLayoutVars>
          <dgm:chPref val="3"/>
        </dgm:presLayoutVars>
      </dgm:prSet>
      <dgm:spPr/>
    </dgm:pt>
    <dgm:pt modelId="{C99054AB-4B77-4F6D-9E63-594043DEB088}" type="pres">
      <dgm:prSet presAssocID="{1EF237FE-8AF1-43D5-9147-06CE8DADA9E2}" presName="rootConnector" presStyleLbl="node4" presStyleIdx="34" presStyleCnt="52"/>
      <dgm:spPr/>
    </dgm:pt>
    <dgm:pt modelId="{5EA591EF-10F8-4214-BFC0-7763596006DB}" type="pres">
      <dgm:prSet presAssocID="{1EF237FE-8AF1-43D5-9147-06CE8DADA9E2}" presName="hierChild4" presStyleCnt="0"/>
      <dgm:spPr/>
    </dgm:pt>
    <dgm:pt modelId="{E4D04F77-E337-4BC1-8FD3-4A3C2688D760}" type="pres">
      <dgm:prSet presAssocID="{A8D0B36C-3DEE-434E-910A-2339EBEF8D66}" presName="Name37" presStyleLbl="parChTrans1D4" presStyleIdx="35" presStyleCnt="52"/>
      <dgm:spPr/>
    </dgm:pt>
    <dgm:pt modelId="{B37A22CD-5B2D-447A-BF2E-4F0C3AEBDA55}" type="pres">
      <dgm:prSet presAssocID="{961FEA41-6150-4715-9ACB-B69059A89677}" presName="hierRoot2" presStyleCnt="0">
        <dgm:presLayoutVars>
          <dgm:hierBranch val="init"/>
        </dgm:presLayoutVars>
      </dgm:prSet>
      <dgm:spPr/>
    </dgm:pt>
    <dgm:pt modelId="{68186080-24A9-4FF6-BA9E-DF9124515483}" type="pres">
      <dgm:prSet presAssocID="{961FEA41-6150-4715-9ACB-B69059A89677}" presName="rootComposite" presStyleCnt="0"/>
      <dgm:spPr/>
    </dgm:pt>
    <dgm:pt modelId="{27696106-33B5-400B-9585-B67659197D9D}" type="pres">
      <dgm:prSet presAssocID="{961FEA41-6150-4715-9ACB-B69059A89677}" presName="rootText" presStyleLbl="node4" presStyleIdx="35" presStyleCnt="52" custScaleY="164210">
        <dgm:presLayoutVars>
          <dgm:chPref val="3"/>
        </dgm:presLayoutVars>
      </dgm:prSet>
      <dgm:spPr/>
    </dgm:pt>
    <dgm:pt modelId="{A0B1B3BE-2902-4371-8806-A6A6AE2EB1E8}" type="pres">
      <dgm:prSet presAssocID="{961FEA41-6150-4715-9ACB-B69059A89677}" presName="rootConnector" presStyleLbl="node4" presStyleIdx="35" presStyleCnt="52"/>
      <dgm:spPr/>
    </dgm:pt>
    <dgm:pt modelId="{95C75438-4EEF-4E34-9FE9-3429B9E0714E}" type="pres">
      <dgm:prSet presAssocID="{961FEA41-6150-4715-9ACB-B69059A89677}" presName="hierChild4" presStyleCnt="0"/>
      <dgm:spPr/>
    </dgm:pt>
    <dgm:pt modelId="{B4A8E14A-3B0A-48C3-B262-7CDED00B071D}" type="pres">
      <dgm:prSet presAssocID="{638DCF26-AA67-46F2-826E-857DF7FFD94F}" presName="Name37" presStyleLbl="parChTrans1D4" presStyleIdx="36" presStyleCnt="52"/>
      <dgm:spPr/>
    </dgm:pt>
    <dgm:pt modelId="{2C131815-0C0B-4CF4-9B24-0B58BAC99869}" type="pres">
      <dgm:prSet presAssocID="{79FD6720-49D2-426B-85E1-CA9A761BCEB0}" presName="hierRoot2" presStyleCnt="0">
        <dgm:presLayoutVars>
          <dgm:hierBranch val="init"/>
        </dgm:presLayoutVars>
      </dgm:prSet>
      <dgm:spPr/>
    </dgm:pt>
    <dgm:pt modelId="{28044B88-2211-46BF-9A02-32C37C6EE547}" type="pres">
      <dgm:prSet presAssocID="{79FD6720-49D2-426B-85E1-CA9A761BCEB0}" presName="rootComposite" presStyleCnt="0"/>
      <dgm:spPr/>
    </dgm:pt>
    <dgm:pt modelId="{F7BF8CDC-41C7-4145-9AFE-72AF2A207F4D}" type="pres">
      <dgm:prSet presAssocID="{79FD6720-49D2-426B-85E1-CA9A761BCEB0}" presName="rootText" presStyleLbl="node4" presStyleIdx="36" presStyleCnt="52" custLinFactNeighborX="37" custLinFactNeighborY="7812">
        <dgm:presLayoutVars>
          <dgm:chPref val="3"/>
        </dgm:presLayoutVars>
      </dgm:prSet>
      <dgm:spPr/>
    </dgm:pt>
    <dgm:pt modelId="{4CA4EB2D-2FE3-459B-9BF4-15AA0A036E11}" type="pres">
      <dgm:prSet presAssocID="{79FD6720-49D2-426B-85E1-CA9A761BCEB0}" presName="rootConnector" presStyleLbl="node4" presStyleIdx="36" presStyleCnt="52"/>
      <dgm:spPr/>
    </dgm:pt>
    <dgm:pt modelId="{E5A086FF-2A7F-4289-A2BD-AA021BB74F36}" type="pres">
      <dgm:prSet presAssocID="{79FD6720-49D2-426B-85E1-CA9A761BCEB0}" presName="hierChild4" presStyleCnt="0"/>
      <dgm:spPr/>
    </dgm:pt>
    <dgm:pt modelId="{81801EB0-C7EA-4A02-80FA-BB623547EA7A}" type="pres">
      <dgm:prSet presAssocID="{D1531277-8355-4E29-9E6B-1CF803529853}" presName="Name37" presStyleLbl="parChTrans1D4" presStyleIdx="37" presStyleCnt="52"/>
      <dgm:spPr/>
    </dgm:pt>
    <dgm:pt modelId="{D05B625B-A818-4F15-B8C8-FEE682A003E3}" type="pres">
      <dgm:prSet presAssocID="{BE969252-2C65-40C2-899D-DF9C26E2F761}" presName="hierRoot2" presStyleCnt="0">
        <dgm:presLayoutVars>
          <dgm:hierBranch val="init"/>
        </dgm:presLayoutVars>
      </dgm:prSet>
      <dgm:spPr/>
    </dgm:pt>
    <dgm:pt modelId="{26EEC95A-FD59-4A74-9FE9-82B3FE6AA805}" type="pres">
      <dgm:prSet presAssocID="{BE969252-2C65-40C2-899D-DF9C26E2F761}" presName="rootComposite" presStyleCnt="0"/>
      <dgm:spPr/>
    </dgm:pt>
    <dgm:pt modelId="{16370EE6-C4CF-4A0A-9EE5-84FE36AF5BA1}" type="pres">
      <dgm:prSet presAssocID="{BE969252-2C65-40C2-899D-DF9C26E2F761}" presName="rootText" presStyleLbl="node4" presStyleIdx="37" presStyleCnt="52" custScaleY="188036">
        <dgm:presLayoutVars>
          <dgm:chPref val="3"/>
        </dgm:presLayoutVars>
      </dgm:prSet>
      <dgm:spPr/>
    </dgm:pt>
    <dgm:pt modelId="{E619F588-0576-4A24-AF7E-60277AF0AA95}" type="pres">
      <dgm:prSet presAssocID="{BE969252-2C65-40C2-899D-DF9C26E2F761}" presName="rootConnector" presStyleLbl="node4" presStyleIdx="37" presStyleCnt="52"/>
      <dgm:spPr/>
    </dgm:pt>
    <dgm:pt modelId="{314FB814-0B41-4915-842A-1E2C5DC36EE4}" type="pres">
      <dgm:prSet presAssocID="{BE969252-2C65-40C2-899D-DF9C26E2F761}" presName="hierChild4" presStyleCnt="0"/>
      <dgm:spPr/>
    </dgm:pt>
    <dgm:pt modelId="{57C30534-6E18-40BD-BF8F-8043BFEA4870}" type="pres">
      <dgm:prSet presAssocID="{C6E40968-DBA2-4318-B0CB-0DEB757C78D5}" presName="Name37" presStyleLbl="parChTrans1D4" presStyleIdx="38" presStyleCnt="52"/>
      <dgm:spPr/>
    </dgm:pt>
    <dgm:pt modelId="{0740578D-16AB-4940-9229-589E4B4EF905}" type="pres">
      <dgm:prSet presAssocID="{5C79B8FF-4788-4311-A40B-A910F05FC6B0}" presName="hierRoot2" presStyleCnt="0">
        <dgm:presLayoutVars>
          <dgm:hierBranch val="init"/>
        </dgm:presLayoutVars>
      </dgm:prSet>
      <dgm:spPr/>
    </dgm:pt>
    <dgm:pt modelId="{82CCA288-4627-46AF-B295-D17184C99468}" type="pres">
      <dgm:prSet presAssocID="{5C79B8FF-4788-4311-A40B-A910F05FC6B0}" presName="rootComposite" presStyleCnt="0"/>
      <dgm:spPr/>
    </dgm:pt>
    <dgm:pt modelId="{1BC2AC3A-FBC0-4B6B-9F7F-41535B727ACC}" type="pres">
      <dgm:prSet presAssocID="{5C79B8FF-4788-4311-A40B-A910F05FC6B0}" presName="rootText" presStyleLbl="node4" presStyleIdx="38" presStyleCnt="52">
        <dgm:presLayoutVars>
          <dgm:chPref val="3"/>
        </dgm:presLayoutVars>
      </dgm:prSet>
      <dgm:spPr/>
    </dgm:pt>
    <dgm:pt modelId="{7849FBE0-F498-4844-B2E8-919DAE9B0E9B}" type="pres">
      <dgm:prSet presAssocID="{5C79B8FF-4788-4311-A40B-A910F05FC6B0}" presName="rootConnector" presStyleLbl="node4" presStyleIdx="38" presStyleCnt="52"/>
      <dgm:spPr/>
    </dgm:pt>
    <dgm:pt modelId="{EC6F0602-A163-4DD8-A17F-20A1D8F5EFCF}" type="pres">
      <dgm:prSet presAssocID="{5C79B8FF-4788-4311-A40B-A910F05FC6B0}" presName="hierChild4" presStyleCnt="0"/>
      <dgm:spPr/>
    </dgm:pt>
    <dgm:pt modelId="{38B70FF1-A6D0-4B3C-A4E4-919618D97690}" type="pres">
      <dgm:prSet presAssocID="{8D58AB4F-7464-42C1-8782-3424BF46D3D4}" presName="Name37" presStyleLbl="parChTrans1D4" presStyleIdx="39" presStyleCnt="52"/>
      <dgm:spPr/>
    </dgm:pt>
    <dgm:pt modelId="{65B6D5A6-9CF6-4004-ADBD-4DD17255578F}" type="pres">
      <dgm:prSet presAssocID="{8090F0DE-4E88-457B-AA07-6061A779A917}" presName="hierRoot2" presStyleCnt="0">
        <dgm:presLayoutVars>
          <dgm:hierBranch val="init"/>
        </dgm:presLayoutVars>
      </dgm:prSet>
      <dgm:spPr/>
    </dgm:pt>
    <dgm:pt modelId="{B25DF985-E131-401B-B95C-A7702CB0F395}" type="pres">
      <dgm:prSet presAssocID="{8090F0DE-4E88-457B-AA07-6061A779A917}" presName="rootComposite" presStyleCnt="0"/>
      <dgm:spPr/>
    </dgm:pt>
    <dgm:pt modelId="{28F32820-68FD-49BE-B9DF-0559A099FC86}" type="pres">
      <dgm:prSet presAssocID="{8090F0DE-4E88-457B-AA07-6061A779A917}" presName="rootText" presStyleLbl="node4" presStyleIdx="39" presStyleCnt="52" custScaleY="116194">
        <dgm:presLayoutVars>
          <dgm:chPref val="3"/>
        </dgm:presLayoutVars>
      </dgm:prSet>
      <dgm:spPr/>
    </dgm:pt>
    <dgm:pt modelId="{9DAB8E12-C968-4119-A0B5-6E2F2A39ECB0}" type="pres">
      <dgm:prSet presAssocID="{8090F0DE-4E88-457B-AA07-6061A779A917}" presName="rootConnector" presStyleLbl="node4" presStyleIdx="39" presStyleCnt="52"/>
      <dgm:spPr/>
    </dgm:pt>
    <dgm:pt modelId="{F5B746D7-2073-4245-B0E9-8C082028039B}" type="pres">
      <dgm:prSet presAssocID="{8090F0DE-4E88-457B-AA07-6061A779A917}" presName="hierChild4" presStyleCnt="0"/>
      <dgm:spPr/>
    </dgm:pt>
    <dgm:pt modelId="{66C8106C-C04A-4E8C-880B-4A49F28DA57C}" type="pres">
      <dgm:prSet presAssocID="{AAAA44E0-2B9A-4711-BF13-37C66E4D6D6A}" presName="Name37" presStyleLbl="parChTrans1D4" presStyleIdx="40" presStyleCnt="52"/>
      <dgm:spPr/>
    </dgm:pt>
    <dgm:pt modelId="{1364A50D-A55B-4743-9DC6-8B22DA793D97}" type="pres">
      <dgm:prSet presAssocID="{BB02EFF6-1F49-4811-ADB0-15B48447256D}" presName="hierRoot2" presStyleCnt="0">
        <dgm:presLayoutVars>
          <dgm:hierBranch val="init"/>
        </dgm:presLayoutVars>
      </dgm:prSet>
      <dgm:spPr/>
    </dgm:pt>
    <dgm:pt modelId="{2017BE59-EF6A-4736-B747-DB46195F9506}" type="pres">
      <dgm:prSet presAssocID="{BB02EFF6-1F49-4811-ADB0-15B48447256D}" presName="rootComposite" presStyleCnt="0"/>
      <dgm:spPr/>
    </dgm:pt>
    <dgm:pt modelId="{149CBC41-412A-4ECB-BE5E-A348C670148F}" type="pres">
      <dgm:prSet presAssocID="{BB02EFF6-1F49-4811-ADB0-15B48447256D}" presName="rootText" presStyleLbl="node4" presStyleIdx="40" presStyleCnt="52" custScaleY="135921">
        <dgm:presLayoutVars>
          <dgm:chPref val="3"/>
        </dgm:presLayoutVars>
      </dgm:prSet>
      <dgm:spPr/>
    </dgm:pt>
    <dgm:pt modelId="{9348C52B-6CFA-476D-A09B-C3BA639E1030}" type="pres">
      <dgm:prSet presAssocID="{BB02EFF6-1F49-4811-ADB0-15B48447256D}" presName="rootConnector" presStyleLbl="node4" presStyleIdx="40" presStyleCnt="52"/>
      <dgm:spPr/>
    </dgm:pt>
    <dgm:pt modelId="{A16F7B30-BEF5-49AF-8255-378DB1B7807B}" type="pres">
      <dgm:prSet presAssocID="{BB02EFF6-1F49-4811-ADB0-15B48447256D}" presName="hierChild4" presStyleCnt="0"/>
      <dgm:spPr/>
    </dgm:pt>
    <dgm:pt modelId="{055C4EF9-D911-4ADF-AA6E-E28F630885C4}" type="pres">
      <dgm:prSet presAssocID="{89826423-009A-496D-8E14-E25F6A8E1ADD}" presName="Name37" presStyleLbl="parChTrans1D4" presStyleIdx="41" presStyleCnt="52"/>
      <dgm:spPr/>
    </dgm:pt>
    <dgm:pt modelId="{2690B1C6-5A97-40D9-906C-7D6F056EBD98}" type="pres">
      <dgm:prSet presAssocID="{D05DD12F-DE2F-4BAB-BC56-B0E18AD1F342}" presName="hierRoot2" presStyleCnt="0">
        <dgm:presLayoutVars>
          <dgm:hierBranch val="init"/>
        </dgm:presLayoutVars>
      </dgm:prSet>
      <dgm:spPr/>
    </dgm:pt>
    <dgm:pt modelId="{AC26FA8D-3F8E-45D9-BDAD-CBB75960C29F}" type="pres">
      <dgm:prSet presAssocID="{D05DD12F-DE2F-4BAB-BC56-B0E18AD1F342}" presName="rootComposite" presStyleCnt="0"/>
      <dgm:spPr/>
    </dgm:pt>
    <dgm:pt modelId="{B12AB564-B4CB-4992-92E3-5CA3F1B88553}" type="pres">
      <dgm:prSet presAssocID="{D05DD12F-DE2F-4BAB-BC56-B0E18AD1F342}" presName="rootText" presStyleLbl="node4" presStyleIdx="41" presStyleCnt="52" custAng="0" custScaleX="136297" custScaleY="125345">
        <dgm:presLayoutVars>
          <dgm:chPref val="3"/>
        </dgm:presLayoutVars>
      </dgm:prSet>
      <dgm:spPr/>
    </dgm:pt>
    <dgm:pt modelId="{3282BE7E-E2CB-45D5-B89F-C5A591B640BC}" type="pres">
      <dgm:prSet presAssocID="{D05DD12F-DE2F-4BAB-BC56-B0E18AD1F342}" presName="rootConnector" presStyleLbl="node4" presStyleIdx="41" presStyleCnt="52"/>
      <dgm:spPr/>
    </dgm:pt>
    <dgm:pt modelId="{D1C362F3-FE8A-46DC-9475-D860D7CA4D2F}" type="pres">
      <dgm:prSet presAssocID="{D05DD12F-DE2F-4BAB-BC56-B0E18AD1F342}" presName="hierChild4" presStyleCnt="0"/>
      <dgm:spPr/>
    </dgm:pt>
    <dgm:pt modelId="{11A24F65-C584-485A-94EB-1275D384D979}" type="pres">
      <dgm:prSet presAssocID="{D05DD12F-DE2F-4BAB-BC56-B0E18AD1F342}" presName="hierChild5" presStyleCnt="0"/>
      <dgm:spPr/>
    </dgm:pt>
    <dgm:pt modelId="{B9E99036-674F-4CEF-AE7C-660882A5F825}" type="pres">
      <dgm:prSet presAssocID="{BB02EFF6-1F49-4811-ADB0-15B48447256D}" presName="hierChild5" presStyleCnt="0"/>
      <dgm:spPr/>
    </dgm:pt>
    <dgm:pt modelId="{4FF7966A-C3E6-475C-89E0-298C53B17302}" type="pres">
      <dgm:prSet presAssocID="{8090F0DE-4E88-457B-AA07-6061A779A917}" presName="hierChild5" presStyleCnt="0"/>
      <dgm:spPr/>
    </dgm:pt>
    <dgm:pt modelId="{EB793A09-995E-444D-A04A-C16E38A12E7A}" type="pres">
      <dgm:prSet presAssocID="{5C79B8FF-4788-4311-A40B-A910F05FC6B0}" presName="hierChild5" presStyleCnt="0"/>
      <dgm:spPr/>
    </dgm:pt>
    <dgm:pt modelId="{FD8AE539-F324-44E5-B4F0-E4F2C8DF59EE}" type="pres">
      <dgm:prSet presAssocID="{BE969252-2C65-40C2-899D-DF9C26E2F761}" presName="hierChild5" presStyleCnt="0"/>
      <dgm:spPr/>
    </dgm:pt>
    <dgm:pt modelId="{7BA96BF7-6234-4728-854E-CA03C692B036}" type="pres">
      <dgm:prSet presAssocID="{79FD6720-49D2-426B-85E1-CA9A761BCEB0}" presName="hierChild5" presStyleCnt="0"/>
      <dgm:spPr/>
    </dgm:pt>
    <dgm:pt modelId="{73E9BFE8-19B4-400D-894C-CCA60CEF6640}" type="pres">
      <dgm:prSet presAssocID="{961FEA41-6150-4715-9ACB-B69059A89677}" presName="hierChild5" presStyleCnt="0"/>
      <dgm:spPr/>
    </dgm:pt>
    <dgm:pt modelId="{B886006D-7686-4D4A-B96D-4B9329B4B58D}" type="pres">
      <dgm:prSet presAssocID="{1EF237FE-8AF1-43D5-9147-06CE8DADA9E2}" presName="hierChild5" presStyleCnt="0"/>
      <dgm:spPr/>
    </dgm:pt>
    <dgm:pt modelId="{FF35C0F5-DA1E-43D3-919F-CFFF9BDEC254}" type="pres">
      <dgm:prSet presAssocID="{2C3F1A4D-8FBA-4B95-9D11-5A11047FFF16}" presName="hierChild5" presStyleCnt="0"/>
      <dgm:spPr/>
    </dgm:pt>
    <dgm:pt modelId="{C3182C27-2A90-4E37-ADD9-D9FBA7AF9B8E}" type="pres">
      <dgm:prSet presAssocID="{0F1B5D79-ADDF-45FD-836C-4B8275CF6397}" presName="hierChild5" presStyleCnt="0"/>
      <dgm:spPr/>
    </dgm:pt>
    <dgm:pt modelId="{ED53EB0E-4B2C-434E-809A-734CDFC8E0DD}" type="pres">
      <dgm:prSet presAssocID="{AB00BA46-61A5-4624-8F0B-A4B412746068}" presName="Name37" presStyleLbl="parChTrans1D2" presStyleIdx="7" presStyleCnt="11"/>
      <dgm:spPr/>
    </dgm:pt>
    <dgm:pt modelId="{F65DF783-7CE7-4264-8E07-B4E882DC4553}" type="pres">
      <dgm:prSet presAssocID="{ED1E5A4C-5AE9-44C7-9354-FBD9D1B7683E}" presName="hierRoot2" presStyleCnt="0">
        <dgm:presLayoutVars>
          <dgm:hierBranch val="init"/>
        </dgm:presLayoutVars>
      </dgm:prSet>
      <dgm:spPr/>
    </dgm:pt>
    <dgm:pt modelId="{DEB2F87A-52BE-43F8-985E-A64C3CC2AA29}" type="pres">
      <dgm:prSet presAssocID="{ED1E5A4C-5AE9-44C7-9354-FBD9D1B7683E}" presName="rootComposite" presStyleCnt="0"/>
      <dgm:spPr/>
    </dgm:pt>
    <dgm:pt modelId="{CC664647-76BD-4611-A439-6B017F8F4244}" type="pres">
      <dgm:prSet presAssocID="{ED1E5A4C-5AE9-44C7-9354-FBD9D1B7683E}" presName="rootText" presStyleLbl="node2" presStyleIdx="7" presStyleCnt="9" custScaleX="134635" custScaleY="104270">
        <dgm:presLayoutVars>
          <dgm:chPref val="3"/>
        </dgm:presLayoutVars>
      </dgm:prSet>
      <dgm:spPr/>
    </dgm:pt>
    <dgm:pt modelId="{6642FB11-97B9-4374-8B81-E0D8E2FD2661}" type="pres">
      <dgm:prSet presAssocID="{ED1E5A4C-5AE9-44C7-9354-FBD9D1B7683E}" presName="rootConnector" presStyleLbl="node2" presStyleIdx="7" presStyleCnt="9"/>
      <dgm:spPr/>
    </dgm:pt>
    <dgm:pt modelId="{08A704C5-8396-4BE2-BAC5-4A71ABEB6288}" type="pres">
      <dgm:prSet presAssocID="{ED1E5A4C-5AE9-44C7-9354-FBD9D1B7683E}" presName="hierChild4" presStyleCnt="0"/>
      <dgm:spPr/>
    </dgm:pt>
    <dgm:pt modelId="{8BB5BB93-72B2-4AD0-B45E-890E7194BB20}" type="pres">
      <dgm:prSet presAssocID="{B604DD80-37D3-4520-9503-7DE1B5D9D851}" presName="Name37" presStyleLbl="parChTrans1D3" presStyleIdx="7" presStyleCnt="9"/>
      <dgm:spPr/>
    </dgm:pt>
    <dgm:pt modelId="{59D0B4C6-F62F-4347-9309-AC68A7CF33DE}" type="pres">
      <dgm:prSet presAssocID="{B0047D4D-5F35-4C1C-A460-772DD900EC95}" presName="hierRoot2" presStyleCnt="0">
        <dgm:presLayoutVars>
          <dgm:hierBranch val="init"/>
        </dgm:presLayoutVars>
      </dgm:prSet>
      <dgm:spPr/>
    </dgm:pt>
    <dgm:pt modelId="{3E8300B4-6DA4-4D46-B8F6-08A3D29562FF}" type="pres">
      <dgm:prSet presAssocID="{B0047D4D-5F35-4C1C-A460-772DD900EC95}" presName="rootComposite" presStyleCnt="0"/>
      <dgm:spPr/>
    </dgm:pt>
    <dgm:pt modelId="{07E1A28E-4619-48FE-BE65-DDCAD8835006}" type="pres">
      <dgm:prSet presAssocID="{B0047D4D-5F35-4C1C-A460-772DD900EC95}" presName="rootText" presStyleLbl="node3" presStyleIdx="7" presStyleCnt="9">
        <dgm:presLayoutVars>
          <dgm:chPref val="3"/>
        </dgm:presLayoutVars>
      </dgm:prSet>
      <dgm:spPr/>
    </dgm:pt>
    <dgm:pt modelId="{CFA0E49F-0BF1-41FF-9B33-AAE42F179E52}" type="pres">
      <dgm:prSet presAssocID="{B0047D4D-5F35-4C1C-A460-772DD900EC95}" presName="rootConnector" presStyleLbl="node3" presStyleIdx="7" presStyleCnt="9"/>
      <dgm:spPr/>
    </dgm:pt>
    <dgm:pt modelId="{190E4BDE-5C5D-4A87-B92A-E1E21E5A0231}" type="pres">
      <dgm:prSet presAssocID="{B0047D4D-5F35-4C1C-A460-772DD900EC95}" presName="hierChild4" presStyleCnt="0"/>
      <dgm:spPr/>
    </dgm:pt>
    <dgm:pt modelId="{27EB58D0-AE88-460B-970F-AD5280E69DCA}" type="pres">
      <dgm:prSet presAssocID="{7A786AFA-EB88-4DC5-AC9B-10BE41A81D91}" presName="Name37" presStyleLbl="parChTrans1D4" presStyleIdx="42" presStyleCnt="52"/>
      <dgm:spPr/>
    </dgm:pt>
    <dgm:pt modelId="{AB4DE397-22EF-4655-9C86-294B387751DD}" type="pres">
      <dgm:prSet presAssocID="{34EE3AC0-29EE-4360-BD0D-1B8AC6E1B0AB}" presName="hierRoot2" presStyleCnt="0">
        <dgm:presLayoutVars>
          <dgm:hierBranch val="init"/>
        </dgm:presLayoutVars>
      </dgm:prSet>
      <dgm:spPr/>
    </dgm:pt>
    <dgm:pt modelId="{AC724C73-CD23-48FC-BEDB-BEAE4AB105E9}" type="pres">
      <dgm:prSet presAssocID="{34EE3AC0-29EE-4360-BD0D-1B8AC6E1B0AB}" presName="rootComposite" presStyleCnt="0"/>
      <dgm:spPr/>
    </dgm:pt>
    <dgm:pt modelId="{308DC88E-548F-4122-85C9-24D0F265226D}" type="pres">
      <dgm:prSet presAssocID="{34EE3AC0-29EE-4360-BD0D-1B8AC6E1B0AB}" presName="rootText" presStyleLbl="node4" presStyleIdx="42" presStyleCnt="52" custScaleX="137350" custScaleY="183595">
        <dgm:presLayoutVars>
          <dgm:chPref val="3"/>
        </dgm:presLayoutVars>
      </dgm:prSet>
      <dgm:spPr/>
    </dgm:pt>
    <dgm:pt modelId="{A6F357C7-C6E6-4ADB-BDB0-1381D740E6BC}" type="pres">
      <dgm:prSet presAssocID="{34EE3AC0-29EE-4360-BD0D-1B8AC6E1B0AB}" presName="rootConnector" presStyleLbl="node4" presStyleIdx="42" presStyleCnt="52"/>
      <dgm:spPr/>
    </dgm:pt>
    <dgm:pt modelId="{18ACC41B-847D-43CE-B34A-B02C59C0D513}" type="pres">
      <dgm:prSet presAssocID="{34EE3AC0-29EE-4360-BD0D-1B8AC6E1B0AB}" presName="hierChild4" presStyleCnt="0"/>
      <dgm:spPr/>
    </dgm:pt>
    <dgm:pt modelId="{AF346698-37FC-42E8-BDC2-9E29F261AF2E}" type="pres">
      <dgm:prSet presAssocID="{35EA0EB6-EB60-48D0-94ED-DC093072BBFF}" presName="Name37" presStyleLbl="parChTrans1D4" presStyleIdx="43" presStyleCnt="52"/>
      <dgm:spPr/>
    </dgm:pt>
    <dgm:pt modelId="{5F46C401-7ADB-461B-8AF0-52829A1434D9}" type="pres">
      <dgm:prSet presAssocID="{F8C4FAA1-51DA-40C2-B948-23EE392C02EB}" presName="hierRoot2" presStyleCnt="0">
        <dgm:presLayoutVars>
          <dgm:hierBranch val="init"/>
        </dgm:presLayoutVars>
      </dgm:prSet>
      <dgm:spPr/>
    </dgm:pt>
    <dgm:pt modelId="{D57DEA15-90CC-436C-B17F-7CDB1F1D7C55}" type="pres">
      <dgm:prSet presAssocID="{F8C4FAA1-51DA-40C2-B948-23EE392C02EB}" presName="rootComposite" presStyleCnt="0"/>
      <dgm:spPr/>
    </dgm:pt>
    <dgm:pt modelId="{577E5F88-4713-4AD5-96EE-80E760A8CD22}" type="pres">
      <dgm:prSet presAssocID="{F8C4FAA1-51DA-40C2-B948-23EE392C02EB}" presName="rootText" presStyleLbl="node4" presStyleIdx="43" presStyleCnt="52" custScaleX="118656" custScaleY="164552">
        <dgm:presLayoutVars>
          <dgm:chPref val="3"/>
        </dgm:presLayoutVars>
      </dgm:prSet>
      <dgm:spPr/>
    </dgm:pt>
    <dgm:pt modelId="{B7F901C6-BC5D-41DC-BD26-61673FC34D1C}" type="pres">
      <dgm:prSet presAssocID="{F8C4FAA1-51DA-40C2-B948-23EE392C02EB}" presName="rootConnector" presStyleLbl="node4" presStyleIdx="43" presStyleCnt="52"/>
      <dgm:spPr/>
    </dgm:pt>
    <dgm:pt modelId="{30D7C4D0-2414-48DB-A7A9-67E12BB3BEC6}" type="pres">
      <dgm:prSet presAssocID="{F8C4FAA1-51DA-40C2-B948-23EE392C02EB}" presName="hierChild4" presStyleCnt="0"/>
      <dgm:spPr/>
    </dgm:pt>
    <dgm:pt modelId="{7AD3A527-1C1B-418A-B63A-55BA89163E35}" type="pres">
      <dgm:prSet presAssocID="{AD24094F-7A92-4054-B086-27F189607E0D}" presName="Name37" presStyleLbl="parChTrans1D4" presStyleIdx="44" presStyleCnt="52"/>
      <dgm:spPr/>
    </dgm:pt>
    <dgm:pt modelId="{8B19B899-6257-4F6B-BE54-67BEE8BC70D5}" type="pres">
      <dgm:prSet presAssocID="{FECE7E5C-8937-479C-A7F2-8EBF538485E6}" presName="hierRoot2" presStyleCnt="0">
        <dgm:presLayoutVars>
          <dgm:hierBranch val="init"/>
        </dgm:presLayoutVars>
      </dgm:prSet>
      <dgm:spPr/>
    </dgm:pt>
    <dgm:pt modelId="{ED3A568B-874C-426A-9CB4-17E2AADF9C05}" type="pres">
      <dgm:prSet presAssocID="{FECE7E5C-8937-479C-A7F2-8EBF538485E6}" presName="rootComposite" presStyleCnt="0"/>
      <dgm:spPr/>
    </dgm:pt>
    <dgm:pt modelId="{DB4AFF76-66A5-476A-9A3E-D5A1A2D00CA5}" type="pres">
      <dgm:prSet presAssocID="{FECE7E5C-8937-479C-A7F2-8EBF538485E6}" presName="rootText" presStyleLbl="node4" presStyleIdx="44" presStyleCnt="52">
        <dgm:presLayoutVars>
          <dgm:chPref val="3"/>
        </dgm:presLayoutVars>
      </dgm:prSet>
      <dgm:spPr/>
    </dgm:pt>
    <dgm:pt modelId="{786975A8-9B9A-4B86-AA81-93C8355A698B}" type="pres">
      <dgm:prSet presAssocID="{FECE7E5C-8937-479C-A7F2-8EBF538485E6}" presName="rootConnector" presStyleLbl="node4" presStyleIdx="44" presStyleCnt="52"/>
      <dgm:spPr/>
    </dgm:pt>
    <dgm:pt modelId="{3F6F1147-5FB2-4853-98F6-28906956E606}" type="pres">
      <dgm:prSet presAssocID="{FECE7E5C-8937-479C-A7F2-8EBF538485E6}" presName="hierChild4" presStyleCnt="0"/>
      <dgm:spPr/>
    </dgm:pt>
    <dgm:pt modelId="{C6C687B5-CB82-4ACC-9017-9280230626F2}" type="pres">
      <dgm:prSet presAssocID="{4F9F7F67-79AC-4EBB-BE96-F5D2A69F909F}" presName="Name37" presStyleLbl="parChTrans1D4" presStyleIdx="45" presStyleCnt="52"/>
      <dgm:spPr/>
    </dgm:pt>
    <dgm:pt modelId="{1E04A38C-0B33-4A36-AAFA-89CB938AA41A}" type="pres">
      <dgm:prSet presAssocID="{E02A216F-33A3-4DC9-9080-F12516945DBE}" presName="hierRoot2" presStyleCnt="0">
        <dgm:presLayoutVars>
          <dgm:hierBranch val="init"/>
        </dgm:presLayoutVars>
      </dgm:prSet>
      <dgm:spPr/>
    </dgm:pt>
    <dgm:pt modelId="{3B74A85E-E139-46F2-B7DE-6A4E5F3A76BE}" type="pres">
      <dgm:prSet presAssocID="{E02A216F-33A3-4DC9-9080-F12516945DBE}" presName="rootComposite" presStyleCnt="0"/>
      <dgm:spPr/>
    </dgm:pt>
    <dgm:pt modelId="{35D9F72E-6243-4D29-9CBB-A37D65CF7ECF}" type="pres">
      <dgm:prSet presAssocID="{E02A216F-33A3-4DC9-9080-F12516945DBE}" presName="rootText" presStyleLbl="node4" presStyleIdx="45" presStyleCnt="52" custScaleX="116074" custScaleY="196034" custLinFactNeighborX="2619" custLinFactNeighborY="-202">
        <dgm:presLayoutVars>
          <dgm:chPref val="3"/>
        </dgm:presLayoutVars>
      </dgm:prSet>
      <dgm:spPr/>
    </dgm:pt>
    <dgm:pt modelId="{5A8E0538-55E2-4606-AF1B-FEF807F7A051}" type="pres">
      <dgm:prSet presAssocID="{E02A216F-33A3-4DC9-9080-F12516945DBE}" presName="rootConnector" presStyleLbl="node4" presStyleIdx="45" presStyleCnt="52"/>
      <dgm:spPr/>
    </dgm:pt>
    <dgm:pt modelId="{02DA20C4-A806-4839-ACD3-B8ABB168DAEB}" type="pres">
      <dgm:prSet presAssocID="{E02A216F-33A3-4DC9-9080-F12516945DBE}" presName="hierChild4" presStyleCnt="0"/>
      <dgm:spPr/>
    </dgm:pt>
    <dgm:pt modelId="{5F349D03-E8DF-4286-BAE0-93A7AFF1A414}" type="pres">
      <dgm:prSet presAssocID="{6672D991-C2F7-4168-81C7-2E3F3A5D3A2F}" presName="Name37" presStyleLbl="parChTrans1D4" presStyleIdx="46" presStyleCnt="52"/>
      <dgm:spPr/>
    </dgm:pt>
    <dgm:pt modelId="{B78E52B7-1068-4326-9915-D92925438536}" type="pres">
      <dgm:prSet presAssocID="{5462DFB7-4515-4B60-A483-670ACD101B42}" presName="hierRoot2" presStyleCnt="0">
        <dgm:presLayoutVars>
          <dgm:hierBranch val="init"/>
        </dgm:presLayoutVars>
      </dgm:prSet>
      <dgm:spPr/>
    </dgm:pt>
    <dgm:pt modelId="{F4A5465B-A146-4DFD-8037-EF2F53D64ACA}" type="pres">
      <dgm:prSet presAssocID="{5462DFB7-4515-4B60-A483-670ACD101B42}" presName="rootComposite" presStyleCnt="0"/>
      <dgm:spPr/>
    </dgm:pt>
    <dgm:pt modelId="{C8B96A70-163E-4B55-A507-4D4B5A283790}" type="pres">
      <dgm:prSet presAssocID="{5462DFB7-4515-4B60-A483-670ACD101B42}" presName="rootText" presStyleLbl="node4" presStyleIdx="46" presStyleCnt="52">
        <dgm:presLayoutVars>
          <dgm:chPref val="3"/>
        </dgm:presLayoutVars>
      </dgm:prSet>
      <dgm:spPr/>
    </dgm:pt>
    <dgm:pt modelId="{A9DDEEC6-D396-4FFE-B1CC-0AE50EA29334}" type="pres">
      <dgm:prSet presAssocID="{5462DFB7-4515-4B60-A483-670ACD101B42}" presName="rootConnector" presStyleLbl="node4" presStyleIdx="46" presStyleCnt="52"/>
      <dgm:spPr/>
    </dgm:pt>
    <dgm:pt modelId="{5DBAD97F-C898-49FF-9C88-3A7FA1F84CEF}" type="pres">
      <dgm:prSet presAssocID="{5462DFB7-4515-4B60-A483-670ACD101B42}" presName="hierChild4" presStyleCnt="0"/>
      <dgm:spPr/>
    </dgm:pt>
    <dgm:pt modelId="{80F26D60-5B1B-4BD3-A17F-FF51C07593F6}" type="pres">
      <dgm:prSet presAssocID="{7E3229BD-3DDF-4411-A836-94075EA743A8}" presName="Name37" presStyleLbl="parChTrans1D4" presStyleIdx="47" presStyleCnt="52"/>
      <dgm:spPr/>
    </dgm:pt>
    <dgm:pt modelId="{E1FF40C3-C00A-4D38-BD71-71F8ACE1EF51}" type="pres">
      <dgm:prSet presAssocID="{D8028A8C-DE0E-4355-A6E2-9F565C3F010B}" presName="hierRoot2" presStyleCnt="0">
        <dgm:presLayoutVars>
          <dgm:hierBranch val="init"/>
        </dgm:presLayoutVars>
      </dgm:prSet>
      <dgm:spPr/>
    </dgm:pt>
    <dgm:pt modelId="{56A1F308-A697-493E-B311-522C43E9AC86}" type="pres">
      <dgm:prSet presAssocID="{D8028A8C-DE0E-4355-A6E2-9F565C3F010B}" presName="rootComposite" presStyleCnt="0"/>
      <dgm:spPr/>
    </dgm:pt>
    <dgm:pt modelId="{D5565758-3F89-4C37-BDC8-B0ED75D8D5DB}" type="pres">
      <dgm:prSet presAssocID="{D8028A8C-DE0E-4355-A6E2-9F565C3F010B}" presName="rootText" presStyleLbl="node4" presStyleIdx="47" presStyleCnt="52" custScaleX="138996" custScaleY="99856">
        <dgm:presLayoutVars>
          <dgm:chPref val="3"/>
        </dgm:presLayoutVars>
      </dgm:prSet>
      <dgm:spPr/>
    </dgm:pt>
    <dgm:pt modelId="{A4399612-9859-4E07-97AC-B1EAAB4E4F45}" type="pres">
      <dgm:prSet presAssocID="{D8028A8C-DE0E-4355-A6E2-9F565C3F010B}" presName="rootConnector" presStyleLbl="node4" presStyleIdx="47" presStyleCnt="52"/>
      <dgm:spPr/>
    </dgm:pt>
    <dgm:pt modelId="{0F6DB1EB-A4EE-49BB-9ED6-20D34A732F84}" type="pres">
      <dgm:prSet presAssocID="{D8028A8C-DE0E-4355-A6E2-9F565C3F010B}" presName="hierChild4" presStyleCnt="0"/>
      <dgm:spPr/>
    </dgm:pt>
    <dgm:pt modelId="{34980D8F-D397-426D-ADB7-DDD3761CB503}" type="pres">
      <dgm:prSet presAssocID="{0CAF288C-5300-4AFC-ADE4-3E7BD5F367E2}" presName="Name37" presStyleLbl="parChTrans1D4" presStyleIdx="48" presStyleCnt="52"/>
      <dgm:spPr/>
    </dgm:pt>
    <dgm:pt modelId="{8E48F4DA-3408-49A3-AC32-1C1D450E9887}" type="pres">
      <dgm:prSet presAssocID="{B6B82DD2-3FA2-4160-9C6C-E218696BE0D3}" presName="hierRoot2" presStyleCnt="0">
        <dgm:presLayoutVars>
          <dgm:hierBranch val="init"/>
        </dgm:presLayoutVars>
      </dgm:prSet>
      <dgm:spPr/>
    </dgm:pt>
    <dgm:pt modelId="{6239783A-BF08-4920-9033-127BBB5D3CB7}" type="pres">
      <dgm:prSet presAssocID="{B6B82DD2-3FA2-4160-9C6C-E218696BE0D3}" presName="rootComposite" presStyleCnt="0"/>
      <dgm:spPr/>
    </dgm:pt>
    <dgm:pt modelId="{EE48DACD-24D9-4689-AED4-0BA7EEA19DFF}" type="pres">
      <dgm:prSet presAssocID="{B6B82DD2-3FA2-4160-9C6C-E218696BE0D3}" presName="rootText" presStyleLbl="node4" presStyleIdx="48" presStyleCnt="52">
        <dgm:presLayoutVars>
          <dgm:chPref val="3"/>
        </dgm:presLayoutVars>
      </dgm:prSet>
      <dgm:spPr/>
    </dgm:pt>
    <dgm:pt modelId="{5CE325DD-6BE9-4ECE-8E65-7627A784E47F}" type="pres">
      <dgm:prSet presAssocID="{B6B82DD2-3FA2-4160-9C6C-E218696BE0D3}" presName="rootConnector" presStyleLbl="node4" presStyleIdx="48" presStyleCnt="52"/>
      <dgm:spPr/>
    </dgm:pt>
    <dgm:pt modelId="{959EF8F5-D86B-4335-9A47-96C14507D337}" type="pres">
      <dgm:prSet presAssocID="{B6B82DD2-3FA2-4160-9C6C-E218696BE0D3}" presName="hierChild4" presStyleCnt="0"/>
      <dgm:spPr/>
    </dgm:pt>
    <dgm:pt modelId="{57E3BF3D-0A2B-48FE-8F83-585C079DB5C6}" type="pres">
      <dgm:prSet presAssocID="{B6B82DD2-3FA2-4160-9C6C-E218696BE0D3}" presName="hierChild5" presStyleCnt="0"/>
      <dgm:spPr/>
    </dgm:pt>
    <dgm:pt modelId="{B8320A02-C89D-440E-A3BC-211667442A99}" type="pres">
      <dgm:prSet presAssocID="{D8028A8C-DE0E-4355-A6E2-9F565C3F010B}" presName="hierChild5" presStyleCnt="0"/>
      <dgm:spPr/>
    </dgm:pt>
    <dgm:pt modelId="{C22BE448-4E13-4901-9F98-7738F02957D6}" type="pres">
      <dgm:prSet presAssocID="{5462DFB7-4515-4B60-A483-670ACD101B42}" presName="hierChild5" presStyleCnt="0"/>
      <dgm:spPr/>
    </dgm:pt>
    <dgm:pt modelId="{A8F8E3C8-CCEE-4CA7-9986-61054E38F9C6}" type="pres">
      <dgm:prSet presAssocID="{E02A216F-33A3-4DC9-9080-F12516945DBE}" presName="hierChild5" presStyleCnt="0"/>
      <dgm:spPr/>
    </dgm:pt>
    <dgm:pt modelId="{3912F901-E40D-4AF0-A530-1E68FAAD5636}" type="pres">
      <dgm:prSet presAssocID="{FECE7E5C-8937-479C-A7F2-8EBF538485E6}" presName="hierChild5" presStyleCnt="0"/>
      <dgm:spPr/>
    </dgm:pt>
    <dgm:pt modelId="{4CBC1475-D6CE-4F0D-B4B1-A69D0DFC8A07}" type="pres">
      <dgm:prSet presAssocID="{F8C4FAA1-51DA-40C2-B948-23EE392C02EB}" presName="hierChild5" presStyleCnt="0"/>
      <dgm:spPr/>
    </dgm:pt>
    <dgm:pt modelId="{D1A3EA0A-2E66-4E66-B8C5-20FACA5922AF}" type="pres">
      <dgm:prSet presAssocID="{34EE3AC0-29EE-4360-BD0D-1B8AC6E1B0AB}" presName="hierChild5" presStyleCnt="0"/>
      <dgm:spPr/>
    </dgm:pt>
    <dgm:pt modelId="{2E801286-AF7A-4D64-A8A9-A956484985DB}" type="pres">
      <dgm:prSet presAssocID="{B0047D4D-5F35-4C1C-A460-772DD900EC95}" presName="hierChild5" presStyleCnt="0"/>
      <dgm:spPr/>
    </dgm:pt>
    <dgm:pt modelId="{BF2F197A-4701-4EC2-8294-C78EEA883229}" type="pres">
      <dgm:prSet presAssocID="{ED1E5A4C-5AE9-44C7-9354-FBD9D1B7683E}" presName="hierChild5" presStyleCnt="0"/>
      <dgm:spPr/>
    </dgm:pt>
    <dgm:pt modelId="{0203C2CD-11A6-46A3-A14B-8AF4A6D69F7D}" type="pres">
      <dgm:prSet presAssocID="{66F57A8A-BFB9-4CD2-B6BE-4908B68AADAC}" presName="Name37" presStyleLbl="parChTrans1D2" presStyleIdx="8" presStyleCnt="11"/>
      <dgm:spPr/>
    </dgm:pt>
    <dgm:pt modelId="{1175F6F0-27A0-45BB-96A0-57ECE51188FC}" type="pres">
      <dgm:prSet presAssocID="{F0808B71-BEDD-432C-8E05-9453950A5C80}" presName="hierRoot2" presStyleCnt="0">
        <dgm:presLayoutVars>
          <dgm:hierBranch val="init"/>
        </dgm:presLayoutVars>
      </dgm:prSet>
      <dgm:spPr/>
    </dgm:pt>
    <dgm:pt modelId="{C3320DB7-620D-4CE1-9D99-017B78C799A7}" type="pres">
      <dgm:prSet presAssocID="{F0808B71-BEDD-432C-8E05-9453950A5C80}" presName="rootComposite" presStyleCnt="0"/>
      <dgm:spPr/>
    </dgm:pt>
    <dgm:pt modelId="{1FA8DEC9-EB74-4498-A263-741B48E7E03F}" type="pres">
      <dgm:prSet presAssocID="{F0808B71-BEDD-432C-8E05-9453950A5C80}" presName="rootText" presStyleLbl="node2" presStyleIdx="8" presStyleCnt="9">
        <dgm:presLayoutVars>
          <dgm:chPref val="3"/>
        </dgm:presLayoutVars>
      </dgm:prSet>
      <dgm:spPr/>
    </dgm:pt>
    <dgm:pt modelId="{7E6AF73D-33F3-416B-A9B5-DFC04E299FD6}" type="pres">
      <dgm:prSet presAssocID="{F0808B71-BEDD-432C-8E05-9453950A5C80}" presName="rootConnector" presStyleLbl="node2" presStyleIdx="8" presStyleCnt="9"/>
      <dgm:spPr/>
    </dgm:pt>
    <dgm:pt modelId="{512D1BA1-BA32-40D7-8868-F0681A8823F4}" type="pres">
      <dgm:prSet presAssocID="{F0808B71-BEDD-432C-8E05-9453950A5C80}" presName="hierChild4" presStyleCnt="0"/>
      <dgm:spPr/>
    </dgm:pt>
    <dgm:pt modelId="{9B40CC5B-DDA0-421B-A7C5-0D869D9409E0}" type="pres">
      <dgm:prSet presAssocID="{C48C252E-F2A1-4324-8433-E46DBBE47BF9}" presName="Name37" presStyleLbl="parChTrans1D3" presStyleIdx="8" presStyleCnt="9"/>
      <dgm:spPr/>
    </dgm:pt>
    <dgm:pt modelId="{81CF6B87-74C2-4FC9-B9AE-D0A3BC9174BE}" type="pres">
      <dgm:prSet presAssocID="{B170C728-AE5E-4CD6-9E74-6EB33C0C40ED}" presName="hierRoot2" presStyleCnt="0">
        <dgm:presLayoutVars>
          <dgm:hierBranch val="init"/>
        </dgm:presLayoutVars>
      </dgm:prSet>
      <dgm:spPr/>
    </dgm:pt>
    <dgm:pt modelId="{34889D08-7DDC-4A46-9B34-D56EA1B130CD}" type="pres">
      <dgm:prSet presAssocID="{B170C728-AE5E-4CD6-9E74-6EB33C0C40ED}" presName="rootComposite" presStyleCnt="0"/>
      <dgm:spPr/>
    </dgm:pt>
    <dgm:pt modelId="{35DB699F-3948-41A1-9115-F24FEB9E5506}" type="pres">
      <dgm:prSet presAssocID="{B170C728-AE5E-4CD6-9E74-6EB33C0C40ED}" presName="rootText" presStyleLbl="node3" presStyleIdx="8" presStyleCnt="9" custScaleY="140020">
        <dgm:presLayoutVars>
          <dgm:chPref val="3"/>
        </dgm:presLayoutVars>
      </dgm:prSet>
      <dgm:spPr/>
    </dgm:pt>
    <dgm:pt modelId="{7058637F-FD4F-4A04-A66B-127E1D63D899}" type="pres">
      <dgm:prSet presAssocID="{B170C728-AE5E-4CD6-9E74-6EB33C0C40ED}" presName="rootConnector" presStyleLbl="node3" presStyleIdx="8" presStyleCnt="9"/>
      <dgm:spPr/>
    </dgm:pt>
    <dgm:pt modelId="{0F4D15CF-5085-4B54-A4B1-B8ACC1576AC5}" type="pres">
      <dgm:prSet presAssocID="{B170C728-AE5E-4CD6-9E74-6EB33C0C40ED}" presName="hierChild4" presStyleCnt="0"/>
      <dgm:spPr/>
    </dgm:pt>
    <dgm:pt modelId="{E34331D6-7D85-445F-84F0-EE6DC19689AD}" type="pres">
      <dgm:prSet presAssocID="{BD692CAF-F2CA-4C4E-9786-86224B8A1E43}" presName="Name37" presStyleLbl="parChTrans1D4" presStyleIdx="49" presStyleCnt="52"/>
      <dgm:spPr/>
    </dgm:pt>
    <dgm:pt modelId="{DC19E9C5-DDF1-47FB-8CA4-A1BE3CDC23AA}" type="pres">
      <dgm:prSet presAssocID="{0648E5E3-EBC0-4496-8E5E-95615258206F}" presName="hierRoot2" presStyleCnt="0">
        <dgm:presLayoutVars>
          <dgm:hierBranch val="init"/>
        </dgm:presLayoutVars>
      </dgm:prSet>
      <dgm:spPr/>
    </dgm:pt>
    <dgm:pt modelId="{52C5E4FB-45D9-4992-829E-341DF7A3D5EB}" type="pres">
      <dgm:prSet presAssocID="{0648E5E3-EBC0-4496-8E5E-95615258206F}" presName="rootComposite" presStyleCnt="0"/>
      <dgm:spPr/>
    </dgm:pt>
    <dgm:pt modelId="{5BEE5647-B9B6-404C-9074-491EAD14A35C}" type="pres">
      <dgm:prSet presAssocID="{0648E5E3-EBC0-4496-8E5E-95615258206F}" presName="rootText" presStyleLbl="node4" presStyleIdx="49" presStyleCnt="52" custScaleX="112285" custScaleY="192135">
        <dgm:presLayoutVars>
          <dgm:chPref val="3"/>
        </dgm:presLayoutVars>
      </dgm:prSet>
      <dgm:spPr/>
    </dgm:pt>
    <dgm:pt modelId="{6B8CBAC0-3F47-49EE-8F43-3414422315D3}" type="pres">
      <dgm:prSet presAssocID="{0648E5E3-EBC0-4496-8E5E-95615258206F}" presName="rootConnector" presStyleLbl="node4" presStyleIdx="49" presStyleCnt="52"/>
      <dgm:spPr/>
    </dgm:pt>
    <dgm:pt modelId="{2AD6D38D-D7CA-44E8-B9FE-79DEF881D41C}" type="pres">
      <dgm:prSet presAssocID="{0648E5E3-EBC0-4496-8E5E-95615258206F}" presName="hierChild4" presStyleCnt="0"/>
      <dgm:spPr/>
    </dgm:pt>
    <dgm:pt modelId="{43614B36-47C3-43A1-BBF1-4D1565CFA5CE}" type="pres">
      <dgm:prSet presAssocID="{8DC16E10-D596-4007-958E-325D93FB1A87}" presName="Name37" presStyleLbl="parChTrans1D4" presStyleIdx="50" presStyleCnt="52"/>
      <dgm:spPr/>
    </dgm:pt>
    <dgm:pt modelId="{DC363A2B-7531-4631-84C1-E8C7470882D1}" type="pres">
      <dgm:prSet presAssocID="{102E724E-AD07-400C-B1F9-C1895AF9B2ED}" presName="hierRoot2" presStyleCnt="0">
        <dgm:presLayoutVars>
          <dgm:hierBranch val="init"/>
        </dgm:presLayoutVars>
      </dgm:prSet>
      <dgm:spPr/>
    </dgm:pt>
    <dgm:pt modelId="{16A7C3A8-2779-4344-BAF3-6D3EA14C6DBF}" type="pres">
      <dgm:prSet presAssocID="{102E724E-AD07-400C-B1F9-C1895AF9B2ED}" presName="rootComposite" presStyleCnt="0"/>
      <dgm:spPr/>
    </dgm:pt>
    <dgm:pt modelId="{ADF87A51-DD10-4A72-82AF-EDC827007988}" type="pres">
      <dgm:prSet presAssocID="{102E724E-AD07-400C-B1F9-C1895AF9B2ED}" presName="rootText" presStyleLbl="node4" presStyleIdx="50" presStyleCnt="52" custScaleX="136293" custScaleY="100000">
        <dgm:presLayoutVars>
          <dgm:chPref val="3"/>
        </dgm:presLayoutVars>
      </dgm:prSet>
      <dgm:spPr/>
    </dgm:pt>
    <dgm:pt modelId="{5B3904C3-6A90-40BF-88DA-AD4A9EED1AC2}" type="pres">
      <dgm:prSet presAssocID="{102E724E-AD07-400C-B1F9-C1895AF9B2ED}" presName="rootConnector" presStyleLbl="node4" presStyleIdx="50" presStyleCnt="52"/>
      <dgm:spPr/>
    </dgm:pt>
    <dgm:pt modelId="{D76EEFD0-6B89-43DA-91ED-4193F161BEB6}" type="pres">
      <dgm:prSet presAssocID="{102E724E-AD07-400C-B1F9-C1895AF9B2ED}" presName="hierChild4" presStyleCnt="0"/>
      <dgm:spPr/>
    </dgm:pt>
    <dgm:pt modelId="{AF740713-67CF-4A38-98A0-EFDDBDED6A13}" type="pres">
      <dgm:prSet presAssocID="{C2996C2B-67CA-48DF-9480-06FD31BE6CED}" presName="Name37" presStyleLbl="parChTrans1D4" presStyleIdx="51" presStyleCnt="52"/>
      <dgm:spPr/>
    </dgm:pt>
    <dgm:pt modelId="{AAD2FBDB-0DCE-482F-A1AD-25928075C8C4}" type="pres">
      <dgm:prSet presAssocID="{63245855-FC92-4D8F-96C6-C5143D454CD4}" presName="hierRoot2" presStyleCnt="0">
        <dgm:presLayoutVars>
          <dgm:hierBranch val="init"/>
        </dgm:presLayoutVars>
      </dgm:prSet>
      <dgm:spPr/>
    </dgm:pt>
    <dgm:pt modelId="{8B2C8BB2-F7D2-4A8C-848D-7B65B7EDD287}" type="pres">
      <dgm:prSet presAssocID="{63245855-FC92-4D8F-96C6-C5143D454CD4}" presName="rootComposite" presStyleCnt="0"/>
      <dgm:spPr/>
    </dgm:pt>
    <dgm:pt modelId="{09035394-8826-4128-BE87-887156BCC631}" type="pres">
      <dgm:prSet presAssocID="{63245855-FC92-4D8F-96C6-C5143D454CD4}" presName="rootText" presStyleLbl="node4" presStyleIdx="51" presStyleCnt="52" custScaleX="120765" custScaleY="164007">
        <dgm:presLayoutVars>
          <dgm:chPref val="3"/>
        </dgm:presLayoutVars>
      </dgm:prSet>
      <dgm:spPr/>
    </dgm:pt>
    <dgm:pt modelId="{B81086AC-D8CC-42B0-B9DD-B29F8921AC9E}" type="pres">
      <dgm:prSet presAssocID="{63245855-FC92-4D8F-96C6-C5143D454CD4}" presName="rootConnector" presStyleLbl="node4" presStyleIdx="51" presStyleCnt="52"/>
      <dgm:spPr/>
    </dgm:pt>
    <dgm:pt modelId="{7F1B8A4F-7F56-4A33-A1F4-C1BD79297F90}" type="pres">
      <dgm:prSet presAssocID="{63245855-FC92-4D8F-96C6-C5143D454CD4}" presName="hierChild4" presStyleCnt="0"/>
      <dgm:spPr/>
    </dgm:pt>
    <dgm:pt modelId="{F930B368-F380-4A02-A2C9-359E875061DC}" type="pres">
      <dgm:prSet presAssocID="{63245855-FC92-4D8F-96C6-C5143D454CD4}" presName="hierChild5" presStyleCnt="0"/>
      <dgm:spPr/>
    </dgm:pt>
    <dgm:pt modelId="{4B74FADA-9CC4-4D78-86AF-7399162BF381}" type="pres">
      <dgm:prSet presAssocID="{102E724E-AD07-400C-B1F9-C1895AF9B2ED}" presName="hierChild5" presStyleCnt="0"/>
      <dgm:spPr/>
    </dgm:pt>
    <dgm:pt modelId="{41E98D51-D77E-4BD5-99A2-E3DE35BBBE2D}" type="pres">
      <dgm:prSet presAssocID="{0648E5E3-EBC0-4496-8E5E-95615258206F}" presName="hierChild5" presStyleCnt="0"/>
      <dgm:spPr/>
    </dgm:pt>
    <dgm:pt modelId="{AA2483A2-A307-4AC9-AF61-BE401AC6C80C}" type="pres">
      <dgm:prSet presAssocID="{B170C728-AE5E-4CD6-9E74-6EB33C0C40ED}" presName="hierChild5" presStyleCnt="0"/>
      <dgm:spPr/>
    </dgm:pt>
    <dgm:pt modelId="{F9871E7B-10F0-4585-BB6B-231C2F3B7289}" type="pres">
      <dgm:prSet presAssocID="{F0808B71-BEDD-432C-8E05-9453950A5C80}" presName="hierChild5" presStyleCnt="0"/>
      <dgm:spPr/>
    </dgm:pt>
    <dgm:pt modelId="{A6E26220-9BC6-4168-BD09-94BD56B0C265}" type="pres">
      <dgm:prSet presAssocID="{01F1146B-950C-40E1-A291-31C80DDB9F91}" presName="hierChild3" presStyleCnt="0"/>
      <dgm:spPr/>
    </dgm:pt>
    <dgm:pt modelId="{A81A43E1-BF54-4143-9795-18ADAEBE1E97}" type="pres">
      <dgm:prSet presAssocID="{0E25F8BE-3134-4C51-95F8-5F12FDB7E5DF}" presName="Name111" presStyleLbl="parChTrans1D2" presStyleIdx="9" presStyleCnt="11"/>
      <dgm:spPr/>
    </dgm:pt>
    <dgm:pt modelId="{386D48EA-F7D3-4AFD-A890-1C4D3669BBDC}" type="pres">
      <dgm:prSet presAssocID="{63B79596-9AE8-4B1D-90B2-8D5CE4948016}" presName="hierRoot3" presStyleCnt="0">
        <dgm:presLayoutVars>
          <dgm:hierBranch val="init"/>
        </dgm:presLayoutVars>
      </dgm:prSet>
      <dgm:spPr/>
    </dgm:pt>
    <dgm:pt modelId="{1C7B4BD4-71CC-4EF7-A965-6370BB01F1C5}" type="pres">
      <dgm:prSet presAssocID="{63B79596-9AE8-4B1D-90B2-8D5CE4948016}" presName="rootComposite3" presStyleCnt="0"/>
      <dgm:spPr/>
    </dgm:pt>
    <dgm:pt modelId="{257096BD-94C0-48E1-B36C-C58D49EF99E3}" type="pres">
      <dgm:prSet presAssocID="{63B79596-9AE8-4B1D-90B2-8D5CE4948016}" presName="rootText3" presStyleLbl="asst1" presStyleIdx="0" presStyleCnt="2" custScaleX="217398" custScaleY="102034">
        <dgm:presLayoutVars>
          <dgm:chPref val="3"/>
        </dgm:presLayoutVars>
      </dgm:prSet>
      <dgm:spPr/>
    </dgm:pt>
    <dgm:pt modelId="{EA419B69-B610-40B5-AAE0-AE1CD1F6EBD0}" type="pres">
      <dgm:prSet presAssocID="{63B79596-9AE8-4B1D-90B2-8D5CE4948016}" presName="rootConnector3" presStyleLbl="asst1" presStyleIdx="0" presStyleCnt="2"/>
      <dgm:spPr/>
    </dgm:pt>
    <dgm:pt modelId="{0E956558-3493-4843-A3F4-A7BFF69303B4}" type="pres">
      <dgm:prSet presAssocID="{63B79596-9AE8-4B1D-90B2-8D5CE4948016}" presName="hierChild6" presStyleCnt="0"/>
      <dgm:spPr/>
    </dgm:pt>
    <dgm:pt modelId="{DB29A6A8-13E4-4D1B-8810-25CC6EF4730D}" type="pres">
      <dgm:prSet presAssocID="{63B79596-9AE8-4B1D-90B2-8D5CE4948016}" presName="hierChild7" presStyleCnt="0"/>
      <dgm:spPr/>
    </dgm:pt>
    <dgm:pt modelId="{9FA6AE4A-E455-4421-9AB3-E075593A6FC6}" type="pres">
      <dgm:prSet presAssocID="{4D9D763B-C3E7-4CD2-97A8-AF457BD504AE}" presName="Name111" presStyleLbl="parChTrans1D2" presStyleIdx="10" presStyleCnt="11"/>
      <dgm:spPr/>
    </dgm:pt>
    <dgm:pt modelId="{87CB6078-473B-48AC-9C97-7EF9E57ED390}" type="pres">
      <dgm:prSet presAssocID="{A53B2E47-734F-4FD1-A5C8-2822FEE08F39}" presName="hierRoot3" presStyleCnt="0">
        <dgm:presLayoutVars>
          <dgm:hierBranch val="init"/>
        </dgm:presLayoutVars>
      </dgm:prSet>
      <dgm:spPr/>
    </dgm:pt>
    <dgm:pt modelId="{82566C95-EF49-4068-9DA9-AF233AE5EF63}" type="pres">
      <dgm:prSet presAssocID="{A53B2E47-734F-4FD1-A5C8-2822FEE08F39}" presName="rootComposite3" presStyleCnt="0"/>
      <dgm:spPr/>
    </dgm:pt>
    <dgm:pt modelId="{80DBC8D6-E044-4EC6-844E-9F756FBCE31C}" type="pres">
      <dgm:prSet presAssocID="{A53B2E47-734F-4FD1-A5C8-2822FEE08F39}" presName="rootText3" presStyleLbl="asst1" presStyleIdx="1" presStyleCnt="2" custScaleX="162927" custScaleY="102736">
        <dgm:presLayoutVars>
          <dgm:chPref val="3"/>
        </dgm:presLayoutVars>
      </dgm:prSet>
      <dgm:spPr/>
    </dgm:pt>
    <dgm:pt modelId="{BABEF17A-19FF-4407-8358-772CAA38DF04}" type="pres">
      <dgm:prSet presAssocID="{A53B2E47-734F-4FD1-A5C8-2822FEE08F39}" presName="rootConnector3" presStyleLbl="asst1" presStyleIdx="1" presStyleCnt="2"/>
      <dgm:spPr/>
    </dgm:pt>
    <dgm:pt modelId="{9EC072EC-96F8-42E7-AB10-D1BA4F2A7D18}" type="pres">
      <dgm:prSet presAssocID="{A53B2E47-734F-4FD1-A5C8-2822FEE08F39}" presName="hierChild6" presStyleCnt="0"/>
      <dgm:spPr/>
    </dgm:pt>
    <dgm:pt modelId="{14601BFE-D25B-46B7-A1F6-968AB114E11B}" type="pres">
      <dgm:prSet presAssocID="{A53B2E47-734F-4FD1-A5C8-2822FEE08F39}" presName="hierChild7" presStyleCnt="0"/>
      <dgm:spPr/>
    </dgm:pt>
  </dgm:ptLst>
  <dgm:cxnLst>
    <dgm:cxn modelId="{90E93602-9A8C-4A3B-9047-1CE493122AE2}" type="presOf" srcId="{0648E5E3-EBC0-4496-8E5E-95615258206F}" destId="{5BEE5647-B9B6-404C-9074-491EAD14A35C}" srcOrd="0" destOrd="0" presId="urn:microsoft.com/office/officeart/2005/8/layout/orgChart1"/>
    <dgm:cxn modelId="{42463003-8F28-46B9-9C56-6B0B7DE5D0E9}" type="presOf" srcId="{102E724E-AD07-400C-B1F9-C1895AF9B2ED}" destId="{ADF87A51-DD10-4A72-82AF-EDC827007988}" srcOrd="0" destOrd="0" presId="urn:microsoft.com/office/officeart/2005/8/layout/orgChart1"/>
    <dgm:cxn modelId="{70B86203-FA21-475B-9BE9-F178F841A4E6}" srcId="{2C9ED7B3-B590-4B66-B161-316F0556A4E1}" destId="{AF5CDD6F-49B7-41D7-AD54-8CE268F998D7}" srcOrd="0" destOrd="0" parTransId="{545F4CC5-5323-40CD-94A9-98EBC6194EB8}" sibTransId="{B5721EF0-AC61-452D-81E7-5FB03FF6D988}"/>
    <dgm:cxn modelId="{1E02D303-3F84-49D4-95A4-5BB292B61BA9}" type="presOf" srcId="{5FEB13EF-A365-4D0F-9B53-74B384440FA9}" destId="{80E47FC7-2561-42DE-B425-846E65D341C8}" srcOrd="0" destOrd="0" presId="urn:microsoft.com/office/officeart/2005/8/layout/orgChart1"/>
    <dgm:cxn modelId="{5749D805-73B7-4AE7-8FEA-E35B5CD41593}" type="presOf" srcId="{23754004-2C24-4B99-9779-8B54EF9B2790}" destId="{E6A51A0D-6203-414B-854A-5572677FCC0C}" srcOrd="0" destOrd="0" presId="urn:microsoft.com/office/officeart/2005/8/layout/orgChart1"/>
    <dgm:cxn modelId="{B157AF07-9B00-4CAF-95B9-CC9A6FC2B991}" type="presOf" srcId="{16E051B9-B588-4FBF-A4F4-0976A40C7E68}" destId="{DDA8A149-CFF8-4747-A12D-F6C59B50C3DA}" srcOrd="1" destOrd="0" presId="urn:microsoft.com/office/officeart/2005/8/layout/orgChart1"/>
    <dgm:cxn modelId="{99D50A08-74AA-4E37-9520-66E530EFCF88}" type="presOf" srcId="{0799486C-EC87-4579-B09F-34D9617A1258}" destId="{EE7BC73E-3868-4180-B18A-8570FAD68CC0}" srcOrd="0" destOrd="0" presId="urn:microsoft.com/office/officeart/2005/8/layout/orgChart1"/>
    <dgm:cxn modelId="{CE3B5909-8A71-4B6E-A36D-574F96094FD0}" type="presOf" srcId="{F581DC21-BEA3-405C-AD88-30180B37304A}" destId="{6A199537-CC1A-4CF2-8C73-20145EF36A42}" srcOrd="0" destOrd="0" presId="urn:microsoft.com/office/officeart/2005/8/layout/orgChart1"/>
    <dgm:cxn modelId="{3438A109-6C5E-4457-94E1-F3F9A916DF9B}" type="presOf" srcId="{D51934FF-3631-4CFA-B843-EE7F97FECCED}" destId="{8B50BE2D-CE01-4B74-BABC-04893EACFA78}" srcOrd="0" destOrd="0" presId="urn:microsoft.com/office/officeart/2005/8/layout/orgChart1"/>
    <dgm:cxn modelId="{BAE2B709-80E5-404E-8081-61656A2DFC68}" srcId="{12EE1E19-540E-42C4-883C-EDE76F0E9607}" destId="{9D2C73F1-1888-4C7F-9C26-6F54D2316FBA}" srcOrd="0" destOrd="0" parTransId="{3A32A6C6-0390-45A3-A7A7-B1FCB4F6E45D}" sibTransId="{350178EE-1DA9-4B0A-9BD5-F9A492D500CE}"/>
    <dgm:cxn modelId="{B7460F0B-2FFB-4F66-BDEC-18F75678B5CE}" type="presOf" srcId="{62C7F667-78F2-4428-ADD4-3ACA0AB95660}" destId="{1D8F5C05-BDD8-4B57-B76A-EBA9B1B0AB54}" srcOrd="0" destOrd="0" presId="urn:microsoft.com/office/officeart/2005/8/layout/orgChart1"/>
    <dgm:cxn modelId="{7363CE0C-4FFC-4591-B3DB-65D67C21219C}" type="presOf" srcId="{0F1B5D79-ADDF-45FD-836C-4B8275CF6397}" destId="{A5BD99AD-8614-425F-B1C8-3FE6750AB7CA}" srcOrd="0" destOrd="0" presId="urn:microsoft.com/office/officeart/2005/8/layout/orgChart1"/>
    <dgm:cxn modelId="{335F340F-D02A-490B-9AFC-727E68B13F81}" srcId="{9EFFBFF9-DAF9-483A-B0F4-20B88468F969}" destId="{5FEB13EF-A365-4D0F-9B53-74B384440FA9}" srcOrd="0" destOrd="0" parTransId="{8C82084A-F313-4010-878D-D75685DE9126}" sibTransId="{AD1BF37B-162B-4BBC-8BAE-724577A4957B}"/>
    <dgm:cxn modelId="{D7A39211-0474-4861-AFE9-488D9168F461}" type="presOf" srcId="{AB00BA46-61A5-4624-8F0B-A4B412746068}" destId="{ED53EB0E-4B2C-434E-809A-734CDFC8E0DD}" srcOrd="0" destOrd="0" presId="urn:microsoft.com/office/officeart/2005/8/layout/orgChart1"/>
    <dgm:cxn modelId="{00E25C12-FA11-43B8-8477-A61D32CB593E}" type="presOf" srcId="{94A9D2B6-A2E9-4169-84AF-5BBF3EBD9A83}" destId="{9656E98D-4FBD-4D14-B466-2165E2F11373}" srcOrd="0" destOrd="0" presId="urn:microsoft.com/office/officeart/2005/8/layout/orgChart1"/>
    <dgm:cxn modelId="{F4435E13-1453-4C66-93E8-51A0911A0611}" type="presOf" srcId="{79342E4A-DEBD-4715-942A-BCA81C88BFB9}" destId="{4DC3D14D-57D7-4718-A962-D6380D601430}" srcOrd="1" destOrd="0" presId="urn:microsoft.com/office/officeart/2005/8/layout/orgChart1"/>
    <dgm:cxn modelId="{2F613C15-706E-4A40-B71C-AA8EA6254B6F}" srcId="{01F1146B-950C-40E1-A291-31C80DDB9F91}" destId="{A8CB88DB-75AE-49D5-BBCD-A45CA23991F6}" srcOrd="2" destOrd="0" parTransId="{6B1F94CA-214B-435A-8DDE-29419FF17092}" sibTransId="{E8BDEFD0-9DA4-4AD5-A0C2-FD79CD15F65D}"/>
    <dgm:cxn modelId="{4F8E0816-E78F-4B88-BF25-183A97404432}" type="presOf" srcId="{D25F8238-B2E3-425C-BF1E-CD9888F72537}" destId="{61C58780-B077-4317-B118-F4E9C804644B}" srcOrd="0" destOrd="0" presId="urn:microsoft.com/office/officeart/2005/8/layout/orgChart1"/>
    <dgm:cxn modelId="{836D7617-63D6-48C9-A579-8520B12CE607}" type="presOf" srcId="{63B79596-9AE8-4B1D-90B2-8D5CE4948016}" destId="{EA419B69-B610-40B5-AAE0-AE1CD1F6EBD0}" srcOrd="1" destOrd="0" presId="urn:microsoft.com/office/officeart/2005/8/layout/orgChart1"/>
    <dgm:cxn modelId="{BD767319-79A6-4943-A27D-B14ABFF3E4F4}" srcId="{CDDCA5DC-09DD-4626-829D-C3473B58141C}" destId="{76DBE95A-CE13-465B-A817-13BCB4212605}" srcOrd="0" destOrd="0" parTransId="{4B8A438F-45C7-46E4-AC19-573DD6E1FD18}" sibTransId="{C0570DB3-B069-4A0B-B9DE-AF77CBC285DE}"/>
    <dgm:cxn modelId="{0AE6F319-4790-4397-8A5D-07ED47A0FF02}" type="presOf" srcId="{4E236E85-C73C-498E-B5CB-FA5F8A00FCF9}" destId="{CC9E0B5D-43A8-4192-A942-2DE891BF5311}" srcOrd="0" destOrd="0" presId="urn:microsoft.com/office/officeart/2005/8/layout/orgChart1"/>
    <dgm:cxn modelId="{ECCD5D1B-2789-461A-B945-2EF95DCCFD3B}" type="presOf" srcId="{BE969252-2C65-40C2-899D-DF9C26E2F761}" destId="{16370EE6-C4CF-4A0A-9EE5-84FE36AF5BA1}" srcOrd="0" destOrd="0" presId="urn:microsoft.com/office/officeart/2005/8/layout/orgChart1"/>
    <dgm:cxn modelId="{7F7B151C-3366-4850-AC58-B696B9C06D08}" type="presOf" srcId="{63B79596-9AE8-4B1D-90B2-8D5CE4948016}" destId="{257096BD-94C0-48E1-B36C-C58D49EF99E3}" srcOrd="0" destOrd="0" presId="urn:microsoft.com/office/officeart/2005/8/layout/orgChart1"/>
    <dgm:cxn modelId="{8CC1831C-FE73-4DB0-9A8C-4BECB3805EF6}" type="presOf" srcId="{F0808B71-BEDD-432C-8E05-9453950A5C80}" destId="{1FA8DEC9-EB74-4498-A263-741B48E7E03F}" srcOrd="0" destOrd="0" presId="urn:microsoft.com/office/officeart/2005/8/layout/orgChart1"/>
    <dgm:cxn modelId="{BDB9921C-FD4B-41D4-A165-7F608A56CBBE}" type="presOf" srcId="{1E0BB212-87B4-4B62-AEEE-095D993057B7}" destId="{E25A0048-4EC3-450C-9499-8D7B8B4F9E71}" srcOrd="1" destOrd="0" presId="urn:microsoft.com/office/officeart/2005/8/layout/orgChart1"/>
    <dgm:cxn modelId="{6928521F-B9A9-4A16-A3C6-74618438389E}" type="presOf" srcId="{15006B29-6910-4811-9DD4-5CA87401F2E1}" destId="{19A379C4-BE53-4074-AFC4-B11327B33508}" srcOrd="0" destOrd="0" presId="urn:microsoft.com/office/officeart/2005/8/layout/orgChart1"/>
    <dgm:cxn modelId="{E20ABB20-B3AA-46F7-92F8-7C8622A1D07E}" type="presOf" srcId="{2C9ED7B3-B590-4B66-B161-316F0556A4E1}" destId="{87325D80-E40C-43E3-89D4-25573ACE32CA}" srcOrd="1" destOrd="0" presId="urn:microsoft.com/office/officeart/2005/8/layout/orgChart1"/>
    <dgm:cxn modelId="{5986EF20-31C5-4868-8BE8-3A3DFCA5C868}" srcId="{01F1146B-950C-40E1-A291-31C80DDB9F91}" destId="{FFDB7A24-371B-4611-8704-332C6384741B}" srcOrd="4" destOrd="0" parTransId="{3A0ECDBE-3CFC-4CED-8C72-9D05AD1F5876}" sibTransId="{378FEDE1-B695-44C3-967C-36F3392F5EC3}"/>
    <dgm:cxn modelId="{C2F78E22-5B67-4353-8D9C-73ED5CBD5E7E}" type="presOf" srcId="{058DCD22-6AD9-484D-B2E2-DD54A3CB9E09}" destId="{82731A53-7E3E-465A-B0F0-60C9F870EE32}" srcOrd="0" destOrd="0" presId="urn:microsoft.com/office/officeart/2005/8/layout/orgChart1"/>
    <dgm:cxn modelId="{540F2823-3BC6-444A-85B1-213B997D42E4}" type="presOf" srcId="{16E051B9-B588-4FBF-A4F4-0976A40C7E68}" destId="{C0F78559-168E-442C-95A4-C056CF435390}" srcOrd="0" destOrd="0" presId="urn:microsoft.com/office/officeart/2005/8/layout/orgChart1"/>
    <dgm:cxn modelId="{9DFF1224-3B67-4A91-A050-C7C38B4B1E04}" srcId="{34EE3AC0-29EE-4360-BD0D-1B8AC6E1B0AB}" destId="{F8C4FAA1-51DA-40C2-B948-23EE392C02EB}" srcOrd="0" destOrd="0" parTransId="{35EA0EB6-EB60-48D0-94ED-DC093072BBFF}" sibTransId="{E972FE9E-8A0D-4A8D-A2DE-B423B9A2DF4C}"/>
    <dgm:cxn modelId="{8E109324-0046-4AE3-AE46-191AD8B7BFFA}" type="presOf" srcId="{D8028A8C-DE0E-4355-A6E2-9F565C3F010B}" destId="{A4399612-9859-4E07-97AC-B1EAAB4E4F45}" srcOrd="1" destOrd="0" presId="urn:microsoft.com/office/officeart/2005/8/layout/orgChart1"/>
    <dgm:cxn modelId="{A2228126-13DF-4018-AD60-49031BB38B8D}" srcId="{CCA80E55-9317-47A5-8120-C5AE2A4C2379}" destId="{46C60023-DE48-49CB-BFD1-64A5D62B1A74}" srcOrd="0" destOrd="0" parTransId="{EBC2D21A-3FBC-43A9-B100-B6770B4151D3}" sibTransId="{68DD793D-39D1-41C1-8ABF-2068F9863BBA}"/>
    <dgm:cxn modelId="{F42DF326-76ED-411F-A4FC-224681CB1818}" srcId="{7975A832-5C96-471C-80B0-92EBDD901652}" destId="{3F08BE98-A002-406E-99AF-CB37A190B151}" srcOrd="0" destOrd="0" parTransId="{D51934FF-3631-4CFA-B843-EE7F97FECCED}" sibTransId="{CD1C8D82-BC56-44D6-AAA4-E1301634F683}"/>
    <dgm:cxn modelId="{69B8AA27-0F59-48FE-8AA7-63533F00511C}" type="presOf" srcId="{8837C405-771D-43FD-889D-46E2C8949F4B}" destId="{77504E8E-2463-490E-B741-E533AF23AD28}" srcOrd="0" destOrd="0" presId="urn:microsoft.com/office/officeart/2005/8/layout/orgChart1"/>
    <dgm:cxn modelId="{46DBFB29-8761-4A8A-87D9-2DE9806D0757}" type="presOf" srcId="{0E25F8BE-3134-4C51-95F8-5F12FDB7E5DF}" destId="{A81A43E1-BF54-4143-9795-18ADAEBE1E97}" srcOrd="0" destOrd="0" presId="urn:microsoft.com/office/officeart/2005/8/layout/orgChart1"/>
    <dgm:cxn modelId="{FEBEA62A-4AF7-4C02-9136-9B354B48D716}" type="presOf" srcId="{69CB8547-7475-407A-AEFD-E7D730A5E5E9}" destId="{DA639C6B-246C-4C98-A9EC-30BEBC87C9DB}" srcOrd="0" destOrd="0" presId="urn:microsoft.com/office/officeart/2005/8/layout/orgChart1"/>
    <dgm:cxn modelId="{3990C42B-FDA0-459C-A907-FD07CA72C775}" type="presOf" srcId="{2B126DEB-7D6C-49B1-8EF5-62540B6DD5D3}" destId="{41808FF5-81B6-4581-B3EF-96ED71692567}" srcOrd="0" destOrd="0" presId="urn:microsoft.com/office/officeart/2005/8/layout/orgChart1"/>
    <dgm:cxn modelId="{1B96402C-7717-4891-8A98-C56A1F959426}" type="presOf" srcId="{E5E4D2B0-D121-4244-B504-60F45721659F}" destId="{2D683BB4-F7F1-4116-B57B-62CA723978E8}" srcOrd="0" destOrd="0" presId="urn:microsoft.com/office/officeart/2005/8/layout/orgChart1"/>
    <dgm:cxn modelId="{DCD92B2E-9906-409F-A642-17E12439EBF3}" type="presOf" srcId="{7B205337-41AD-4C5F-B674-832FA457ECAA}" destId="{7DE3A3EC-08AD-4A43-88C0-7C27032B902C}" srcOrd="0" destOrd="0" presId="urn:microsoft.com/office/officeart/2005/8/layout/orgChart1"/>
    <dgm:cxn modelId="{50BD322E-57E4-4EFF-9BB7-E71273410D4C}" type="presOf" srcId="{DF6C9EB3-BACF-4DF4-9258-AD4BF3E316AD}" destId="{95B1EDEB-529C-4883-8322-D189BAE68518}" srcOrd="0" destOrd="0" presId="urn:microsoft.com/office/officeart/2005/8/layout/orgChart1"/>
    <dgm:cxn modelId="{099E6D2F-E344-4DDA-9F19-E32B5E9B7D5A}" srcId="{01F1146B-950C-40E1-A291-31C80DDB9F91}" destId="{2D9B14F4-2032-4A6D-9DDD-9F8216C3B724}" srcOrd="7" destOrd="0" parTransId="{512ACC3B-01E5-4BC6-999C-CE2180734BBB}" sibTransId="{088EE5F8-FB01-49A6-8631-26C7EF1BA6F8}"/>
    <dgm:cxn modelId="{DCA9582F-BA4C-460F-9551-D171B4315BDE}" type="presOf" srcId="{DC3E882F-037E-42D6-87BE-B861FDA008D3}" destId="{EDD34B24-0D5C-4C1D-BB5F-92BA09278853}" srcOrd="0" destOrd="0" presId="urn:microsoft.com/office/officeart/2005/8/layout/orgChart1"/>
    <dgm:cxn modelId="{C59D0532-60E6-4540-BC13-9632275A4103}" srcId="{BE969252-2C65-40C2-899D-DF9C26E2F761}" destId="{5C79B8FF-4788-4311-A40B-A910F05FC6B0}" srcOrd="0" destOrd="0" parTransId="{C6E40968-DBA2-4318-B0CB-0DEB757C78D5}" sibTransId="{CB51E963-3048-454C-9646-E48342774E61}"/>
    <dgm:cxn modelId="{460B1D32-CD55-44F2-8E10-8D7D06FAFEFE}" srcId="{B0047D4D-5F35-4C1C-A460-772DD900EC95}" destId="{34EE3AC0-29EE-4360-BD0D-1B8AC6E1B0AB}" srcOrd="0" destOrd="0" parTransId="{7A786AFA-EB88-4DC5-AC9B-10BE41A81D91}" sibTransId="{985B141D-4E1D-44F6-BC25-5BA75B452CBF}"/>
    <dgm:cxn modelId="{845E3932-6EBE-4873-8F24-F1647F432254}" type="presOf" srcId="{AAAB7FC4-3412-494D-BBF2-1004FB4D6450}" destId="{EC04A333-85D3-4017-90E7-B58E6AE41049}" srcOrd="1" destOrd="0" presId="urn:microsoft.com/office/officeart/2005/8/layout/orgChart1"/>
    <dgm:cxn modelId="{FACC3B32-AC30-4C76-A1FC-EE368F0834DA}" type="presOf" srcId="{26374645-5CA4-4A34-BBF5-E88129931C81}" destId="{00FD7F5E-C667-422E-8854-5134740FDD90}" srcOrd="0" destOrd="0" presId="urn:microsoft.com/office/officeart/2005/8/layout/orgChart1"/>
    <dgm:cxn modelId="{79578233-BDCC-4EC7-9ED0-B3022006276A}" type="presOf" srcId="{4B69C4AA-130C-4C7C-874E-B529D93198C0}" destId="{0DBF6B6D-A2AA-455C-B942-979ECDC6AA46}" srcOrd="1" destOrd="0" presId="urn:microsoft.com/office/officeart/2005/8/layout/orgChart1"/>
    <dgm:cxn modelId="{35362934-2570-401A-A2C9-A242E83A49B3}" type="presOf" srcId="{B9C556B5-E1F1-4C37-B8E8-814A9DCE5979}" destId="{2EFDEF62-FD29-4858-A085-DA9915D3A681}" srcOrd="1" destOrd="0" presId="urn:microsoft.com/office/officeart/2005/8/layout/orgChart1"/>
    <dgm:cxn modelId="{CC104234-2097-47AC-AC58-E7E0426AC25F}" type="presOf" srcId="{35EA0EB6-EB60-48D0-94ED-DC093072BBFF}" destId="{AF346698-37FC-42E8-BDC2-9E29F261AF2E}" srcOrd="0" destOrd="0" presId="urn:microsoft.com/office/officeart/2005/8/layout/orgChart1"/>
    <dgm:cxn modelId="{9885D934-E130-46B9-AD31-DD461E12A62D}" type="presOf" srcId="{F8493AC7-A91F-4FAF-BFAD-25B3AB361A17}" destId="{B025D50C-1E16-4DC4-B751-9ABB23CD9A1A}" srcOrd="0" destOrd="0" presId="urn:microsoft.com/office/officeart/2005/8/layout/orgChart1"/>
    <dgm:cxn modelId="{38400B36-FDC7-4817-A7E8-2E0458A38AB8}" srcId="{0648E5E3-EBC0-4496-8E5E-95615258206F}" destId="{102E724E-AD07-400C-B1F9-C1895AF9B2ED}" srcOrd="0" destOrd="0" parTransId="{8DC16E10-D596-4007-958E-325D93FB1A87}" sibTransId="{A6B99D31-5CF6-4233-991B-B778C83D72F7}"/>
    <dgm:cxn modelId="{49FCAF36-2A26-4FE1-BE81-18AB9EE7B61A}" srcId="{79342E4A-DEBD-4715-942A-BCA81C88BFB9}" destId="{D25F8238-B2E3-425C-BF1E-CD9888F72537}" srcOrd="0" destOrd="0" parTransId="{62EEF60C-4195-40EA-B443-1247D8B8389E}" sibTransId="{DDE1A4E0-5868-4299-9D68-8E300F02B8A0}"/>
    <dgm:cxn modelId="{B415B036-9D63-4938-B8C5-85BB86B040C0}" srcId="{F8C4FAA1-51DA-40C2-B948-23EE392C02EB}" destId="{FECE7E5C-8937-479C-A7F2-8EBF538485E6}" srcOrd="0" destOrd="0" parTransId="{AD24094F-7A92-4054-B086-27F189607E0D}" sibTransId="{94CE5E80-0587-40A2-B977-606D5CB60C4E}"/>
    <dgm:cxn modelId="{61891837-6B0B-4F6E-8E77-DC7E48C61DEE}" type="presOf" srcId="{12EE1E19-540E-42C4-883C-EDE76F0E9607}" destId="{17434699-1730-4554-BD12-1570FCDC7D42}" srcOrd="0" destOrd="0" presId="urn:microsoft.com/office/officeart/2005/8/layout/orgChart1"/>
    <dgm:cxn modelId="{2252E137-9C7B-40DA-AE3B-9148A06F682A}" srcId="{B9C556B5-E1F1-4C37-B8E8-814A9DCE5979}" destId="{9092FF2C-1170-4528-B523-D1DB7BAFAB32}" srcOrd="0" destOrd="0" parTransId="{67CED053-C1E9-4191-AE8D-06CD54E6A106}" sibTransId="{FB5A3A07-ABC7-442F-9D53-ED61D2BD7C63}"/>
    <dgm:cxn modelId="{3CB34538-7EFC-47EF-8290-D3C20D3377CB}" srcId="{102E724E-AD07-400C-B1F9-C1895AF9B2ED}" destId="{63245855-FC92-4D8F-96C6-C5143D454CD4}" srcOrd="0" destOrd="0" parTransId="{C2996C2B-67CA-48DF-9480-06FD31BE6CED}" sibTransId="{AAF08E18-EF27-4D19-815E-8E99DB913BDA}"/>
    <dgm:cxn modelId="{5196693A-94E5-4505-9B4B-C1ED48BFC6B9}" type="presOf" srcId="{26374645-5CA4-4A34-BBF5-E88129931C81}" destId="{2931D329-09F8-4534-A39B-1DC35DEAC85F}" srcOrd="1" destOrd="0" presId="urn:microsoft.com/office/officeart/2005/8/layout/orgChart1"/>
    <dgm:cxn modelId="{60FEB83A-4E86-4D86-9461-995E193FC3C3}" type="presOf" srcId="{46C60023-DE48-49CB-BFD1-64A5D62B1A74}" destId="{4C44ACE6-6654-4361-B374-888398B44BD2}" srcOrd="0" destOrd="0" presId="urn:microsoft.com/office/officeart/2005/8/layout/orgChart1"/>
    <dgm:cxn modelId="{7B13683B-3B0C-4FA4-8D1A-F39D4AE6BB6E}" type="presOf" srcId="{01F1146B-950C-40E1-A291-31C80DDB9F91}" destId="{C83DF867-EBA9-416F-8B24-C6DD77F2C6F6}" srcOrd="0" destOrd="0" presId="urn:microsoft.com/office/officeart/2005/8/layout/orgChart1"/>
    <dgm:cxn modelId="{4B244D3B-CE15-4813-A1C5-A14AA92EBA9E}" srcId="{B170C728-AE5E-4CD6-9E74-6EB33C0C40ED}" destId="{0648E5E3-EBC0-4496-8E5E-95615258206F}" srcOrd="0" destOrd="0" parTransId="{BD692CAF-F2CA-4C4E-9786-86224B8A1E43}" sibTransId="{B1E53142-D45D-4056-BCA2-812CDF388E60}"/>
    <dgm:cxn modelId="{B269763B-37D0-46E4-90C4-1312FD52A210}" srcId="{DC3E882F-037E-42D6-87BE-B861FDA008D3}" destId="{58AF6004-F88C-4B90-8F15-38D46D6A2485}" srcOrd="0" destOrd="0" parTransId="{6EB6CCAA-EDCC-45DB-9111-C87FBFEAB796}" sibTransId="{01FC347C-A33C-4594-A442-FEBA595CE66A}"/>
    <dgm:cxn modelId="{653F8E3B-6160-40F8-B3A6-BE6901752103}" type="presOf" srcId="{C7976DA2-E913-4514-8B93-4AB44E8E3F6C}" destId="{46F785AF-E1D6-4AEE-8030-C1195DC31878}" srcOrd="1" destOrd="0" presId="urn:microsoft.com/office/officeart/2005/8/layout/orgChart1"/>
    <dgm:cxn modelId="{173B113D-F01C-40E4-BA50-F29CA8FB5853}" type="presOf" srcId="{5EA71EDA-92BE-4B8F-BFCF-E066F28D07F2}" destId="{35252746-5630-4350-8C87-CB7CA7E912FB}" srcOrd="0" destOrd="0" presId="urn:microsoft.com/office/officeart/2005/8/layout/orgChart1"/>
    <dgm:cxn modelId="{A943743D-2962-481B-A89C-0781B06DE390}" type="presOf" srcId="{C2996C2B-67CA-48DF-9480-06FD31BE6CED}" destId="{AF740713-67CF-4A38-98A0-EFDDBDED6A13}" srcOrd="0" destOrd="0" presId="urn:microsoft.com/office/officeart/2005/8/layout/orgChart1"/>
    <dgm:cxn modelId="{A292A23E-0372-4B5A-B818-AD1EC2658FF1}" type="presOf" srcId="{A7035E54-8C3F-4F3E-85ED-32E3278FB3E7}" destId="{CB7FEAF4-1A9E-41DC-8DBD-E11866863D08}" srcOrd="0" destOrd="0" presId="urn:microsoft.com/office/officeart/2005/8/layout/orgChart1"/>
    <dgm:cxn modelId="{5BADD83E-91AB-4522-8770-C80BA102F391}" type="presOf" srcId="{DC3E882F-037E-42D6-87BE-B861FDA008D3}" destId="{E24D8D16-E52B-4B53-903B-259D4640A849}" srcOrd="1" destOrd="0" presId="urn:microsoft.com/office/officeart/2005/8/layout/orgChart1"/>
    <dgm:cxn modelId="{34634240-4108-441A-AF60-3B4CA847AB11}" srcId="{4E236E85-C73C-498E-B5CB-FA5F8A00FCF9}" destId="{AAAB7FC4-3412-494D-BBF2-1004FB4D6450}" srcOrd="0" destOrd="0" parTransId="{A9A0D5EC-A0BC-4B9F-832F-6AF8C89DAA94}" sibTransId="{1797D224-D2F8-458C-8021-5B15CD1F2FF3}"/>
    <dgm:cxn modelId="{C890B840-B165-4AC7-A138-9EBA9831EF77}" srcId="{CC9E7D46-CE60-4DB3-ABB6-8FAE51F115D2}" destId="{FE76BC74-5AAC-4499-B2F2-8F624FBDF04A}" srcOrd="0" destOrd="0" parTransId="{23754004-2C24-4B99-9779-8B54EF9B2790}" sibTransId="{29762372-9131-46D3-9814-455A74F1F8BE}"/>
    <dgm:cxn modelId="{59AB2B5C-F481-4448-8BA5-69E4863561D8}" type="presOf" srcId="{EBC2D21A-3FBC-43A9-B100-B6770B4151D3}" destId="{2E43CD66-7D1D-4F26-BD18-32887AB677D8}" srcOrd="0" destOrd="0" presId="urn:microsoft.com/office/officeart/2005/8/layout/orgChart1"/>
    <dgm:cxn modelId="{29D41C5E-1BEC-4F8A-9817-2B26F492B444}" type="presOf" srcId="{E83922A4-2C8A-4251-9B5F-139C1D959AD4}" destId="{64339257-BA4A-4CB9-85DB-F219DE72F245}" srcOrd="1" destOrd="0" presId="urn:microsoft.com/office/officeart/2005/8/layout/orgChart1"/>
    <dgm:cxn modelId="{DE852D5F-6339-4186-A865-F361E2E9DF15}" srcId="{2D9B14F4-2032-4A6D-9DDD-9F8216C3B724}" destId="{B9C556B5-E1F1-4C37-B8E8-814A9DCE5979}" srcOrd="0" destOrd="0" parTransId="{B059CABE-0DDB-4B7E-97A6-57361616D7BE}" sibTransId="{8A529E75-EF07-4A62-961D-0F8100A7DD1B}"/>
    <dgm:cxn modelId="{C878B760-AFB4-4A92-BCCF-656EC437FD1C}" type="presOf" srcId="{370B8C7D-87C4-4315-90BD-237406E787B4}" destId="{526B5704-0A91-4792-85E2-BC3E0796695D}" srcOrd="0" destOrd="0" presId="urn:microsoft.com/office/officeart/2005/8/layout/orgChart1"/>
    <dgm:cxn modelId="{D5A96D61-8729-444A-973A-7F9E64E6F0E5}" type="presOf" srcId="{9EFFBFF9-DAF9-483A-B0F4-20B88468F969}" destId="{8D7F9A8A-0DAF-4D1C-97A2-9F2B70DF367F}" srcOrd="0" destOrd="0" presId="urn:microsoft.com/office/officeart/2005/8/layout/orgChart1"/>
    <dgm:cxn modelId="{6B7B8061-2933-44A6-941A-275E07D4AFEB}" type="presOf" srcId="{62EEF60C-4195-40EA-B443-1247D8B8389E}" destId="{0BEDE68C-9311-495F-9152-6A3F7B5652BA}" srcOrd="0" destOrd="0" presId="urn:microsoft.com/office/officeart/2005/8/layout/orgChart1"/>
    <dgm:cxn modelId="{88F7F661-E2DF-44C1-9CC3-75A000EEC307}" type="presOf" srcId="{4D9D763B-C3E7-4CD2-97A8-AF457BD504AE}" destId="{9FA6AE4A-E455-4421-9AB3-E075593A6FC6}" srcOrd="0" destOrd="0" presId="urn:microsoft.com/office/officeart/2005/8/layout/orgChart1"/>
    <dgm:cxn modelId="{96881562-B07E-4A0C-8763-7EF2AEF0A99D}" type="presOf" srcId="{D5F2F687-2277-461E-AC66-2972AEAFC139}" destId="{A9A1B6A8-502D-427C-8F4F-B6CF586A47FD}" srcOrd="0" destOrd="0" presId="urn:microsoft.com/office/officeart/2005/8/layout/orgChart1"/>
    <dgm:cxn modelId="{F02F2E62-221E-45A3-9FF3-1AAC5926CC63}" type="presOf" srcId="{1EF237FE-8AF1-43D5-9147-06CE8DADA9E2}" destId="{C99054AB-4B77-4F6D-9E63-594043DEB088}" srcOrd="1" destOrd="0" presId="urn:microsoft.com/office/officeart/2005/8/layout/orgChart1"/>
    <dgm:cxn modelId="{A06C9C42-83CE-43A5-81AF-32760ED8D771}" type="presOf" srcId="{0648E5E3-EBC0-4496-8E5E-95615258206F}" destId="{6B8CBAC0-3F47-49EE-8F43-3414422315D3}" srcOrd="1" destOrd="0" presId="urn:microsoft.com/office/officeart/2005/8/layout/orgChart1"/>
    <dgm:cxn modelId="{1D9A2643-7ED7-491B-A21E-A1CEB98500C9}" type="presOf" srcId="{6950CAF2-77E0-4F5B-A36E-D5A813841207}" destId="{8CF1FEEA-4D4F-46A1-9196-47EE67F71A57}" srcOrd="1" destOrd="0" presId="urn:microsoft.com/office/officeart/2005/8/layout/orgChart1"/>
    <dgm:cxn modelId="{D7BA9863-1693-4B71-82FA-F9D1A386A4C3}" type="presOf" srcId="{BDE1A969-D4AE-4724-8170-8F879EDBA0A1}" destId="{158E5C60-B108-4EF2-A800-8824E8FCBEC4}" srcOrd="0" destOrd="0" presId="urn:microsoft.com/office/officeart/2005/8/layout/orgChart1"/>
    <dgm:cxn modelId="{F3F76C64-1068-4839-8EDB-A3866C630446}" type="presOf" srcId="{E02A216F-33A3-4DC9-9080-F12516945DBE}" destId="{5A8E0538-55E2-4606-AF1B-FEF807F7A051}" srcOrd="1" destOrd="0" presId="urn:microsoft.com/office/officeart/2005/8/layout/orgChart1"/>
    <dgm:cxn modelId="{0F279044-70ED-4DBC-A08C-49F2C654FCB1}" type="presOf" srcId="{E83922A4-2C8A-4251-9B5F-139C1D959AD4}" destId="{3CD9959C-4B79-421B-85A3-33727247482B}" srcOrd="0" destOrd="0" presId="urn:microsoft.com/office/officeart/2005/8/layout/orgChart1"/>
    <dgm:cxn modelId="{1F786045-F668-41F4-A253-0524F06CFC26}" type="presOf" srcId="{4B69C4AA-130C-4C7C-874E-B529D93198C0}" destId="{29E45F74-4BE7-4258-A94E-361EED1DAE63}" srcOrd="0" destOrd="0" presId="urn:microsoft.com/office/officeart/2005/8/layout/orgChart1"/>
    <dgm:cxn modelId="{32FC5245-B53B-4D08-A74E-1234C1131D26}" type="presOf" srcId="{E74CCFAE-6972-47D3-9BB6-76035A8B155B}" destId="{EA70592E-C730-4FE6-9674-35A5405E4B31}" srcOrd="0" destOrd="0" presId="urn:microsoft.com/office/officeart/2005/8/layout/orgChart1"/>
    <dgm:cxn modelId="{E2442146-6E33-43D8-A761-22EEC1EED112}" type="presOf" srcId="{AF5CDD6F-49B7-41D7-AD54-8CE268F998D7}" destId="{1D341BCB-FB64-4FB5-A588-D08F6F1F1C13}" srcOrd="0" destOrd="0" presId="urn:microsoft.com/office/officeart/2005/8/layout/orgChart1"/>
    <dgm:cxn modelId="{67F0C466-1058-4244-B1A4-9718B264A6F9}" type="presOf" srcId="{46C60023-DE48-49CB-BFD1-64A5D62B1A74}" destId="{2372B74D-EC09-42DC-8CBD-24E727F1EB7A}" srcOrd="1" destOrd="0" presId="urn:microsoft.com/office/officeart/2005/8/layout/orgChart1"/>
    <dgm:cxn modelId="{8F682747-5EBD-4A4B-8CC8-9C483F1509A3}" type="presOf" srcId="{4F9F7F67-79AC-4EBB-BE96-F5D2A69F909F}" destId="{C6C687B5-CB82-4ACC-9017-9280230626F2}" srcOrd="0" destOrd="0" presId="urn:microsoft.com/office/officeart/2005/8/layout/orgChart1"/>
    <dgm:cxn modelId="{0C01A647-1F89-48E0-B0D7-9E74E229BFF0}" type="presOf" srcId="{1EF237FE-8AF1-43D5-9147-06CE8DADA9E2}" destId="{F3CD4565-F425-4D8B-98E5-3C6EC58B77DE}" srcOrd="0" destOrd="0" presId="urn:microsoft.com/office/officeart/2005/8/layout/orgChart1"/>
    <dgm:cxn modelId="{8F3A7F48-4BF6-4F7F-B094-2C23C7BF26D4}" type="presOf" srcId="{961FEA41-6150-4715-9ACB-B69059A89677}" destId="{27696106-33B5-400B-9585-B67659197D9D}" srcOrd="0" destOrd="0" presId="urn:microsoft.com/office/officeart/2005/8/layout/orgChart1"/>
    <dgm:cxn modelId="{C0B48068-AEC5-41ED-831A-4FFB5CC56673}" type="presOf" srcId="{662E3E2A-D8ED-4B5A-AE97-548BD889E716}" destId="{865D16F1-2A73-4D8E-B4E8-531BC09C6071}" srcOrd="0" destOrd="0" presId="urn:microsoft.com/office/officeart/2005/8/layout/orgChart1"/>
    <dgm:cxn modelId="{D3AAD168-6C73-41FD-8ACB-B045DEE49DBB}" type="presOf" srcId="{4C75CD24-A658-4E26-A5B2-D09580E9962E}" destId="{9936FC62-078B-49A3-8847-A8E568A29A6A}" srcOrd="0" destOrd="0" presId="urn:microsoft.com/office/officeart/2005/8/layout/orgChart1"/>
    <dgm:cxn modelId="{2774E648-4526-455D-AAAA-B95FA21BED1E}" srcId="{2A58AFAD-B354-474D-8E90-660781E8C8B7}" destId="{C7976DA2-E913-4514-8B93-4AB44E8E3F6C}" srcOrd="0" destOrd="0" parTransId="{06C2E077-D763-421C-BA1C-076DA31A0EF8}" sibTransId="{DBB249F4-29B3-46F6-B33C-B91A74F22F87}"/>
    <dgm:cxn modelId="{465DC969-C320-4E46-BEBA-EF9A78EEB0C2}" type="presOf" srcId="{7A786AFA-EB88-4DC5-AC9B-10BE41A81D91}" destId="{27EB58D0-AE88-460B-970F-AD5280E69DCA}" srcOrd="0" destOrd="0" presId="urn:microsoft.com/office/officeart/2005/8/layout/orgChart1"/>
    <dgm:cxn modelId="{A81BF96A-2E47-40BE-96AD-15B9ADFC53FE}" type="presOf" srcId="{8090F0DE-4E88-457B-AA07-6061A779A917}" destId="{9DAB8E12-C968-4119-A0B5-6E2F2A39ECB0}" srcOrd="1" destOrd="0" presId="urn:microsoft.com/office/officeart/2005/8/layout/orgChart1"/>
    <dgm:cxn modelId="{A310C94C-B390-4219-8BAD-8E18790344E5}" type="presOf" srcId="{9092FF2C-1170-4528-B523-D1DB7BAFAB32}" destId="{72DA48C4-7F4A-4202-B4C1-5BFDA3CC37C7}" srcOrd="0" destOrd="0" presId="urn:microsoft.com/office/officeart/2005/8/layout/orgChart1"/>
    <dgm:cxn modelId="{9D17CD4C-FC24-461E-AEEA-D5C934D54680}" srcId="{6950CAF2-77E0-4F5B-A36E-D5A813841207}" destId="{AECE77FF-42FD-4B07-9E22-E6C141E134A1}" srcOrd="0" destOrd="0" parTransId="{5C5D7B1F-ECAC-42F1-883C-707C8CABA98D}" sibTransId="{806651D1-6DDB-4F95-849F-A19A40FC4C78}"/>
    <dgm:cxn modelId="{9F40DA4C-0BE5-4868-AE1F-99AB8C27C142}" type="presOf" srcId="{3A32A6C6-0390-45A3-A7A7-B1FCB4F6E45D}" destId="{B74B5C95-4024-4665-BFA7-5CF078209403}" srcOrd="0" destOrd="0" presId="urn:microsoft.com/office/officeart/2005/8/layout/orgChart1"/>
    <dgm:cxn modelId="{8BFAFF6C-3579-455C-BCD3-ABCF81E90977}" type="presOf" srcId="{B9C556B5-E1F1-4C37-B8E8-814A9DCE5979}" destId="{99E74036-26FD-40F8-953E-9F61ECE62061}" srcOrd="0" destOrd="0" presId="urn:microsoft.com/office/officeart/2005/8/layout/orgChart1"/>
    <dgm:cxn modelId="{5B03A66D-171D-4864-B0EF-67E944076A6C}" type="presOf" srcId="{B6AA3DB6-A2D0-4035-A565-16182C7009EA}" destId="{1EDD9D28-AE56-4777-95B4-8C23B4E74838}" srcOrd="1" destOrd="0" presId="urn:microsoft.com/office/officeart/2005/8/layout/orgChart1"/>
    <dgm:cxn modelId="{86D6E54E-F346-4FDC-AED4-C4FB8297BBF2}" type="presOf" srcId="{A08F0F03-6A1A-4DE3-B462-3C2A45F0A94C}" destId="{CC935AE4-DC5A-474C-8729-4ADE87AB8A15}" srcOrd="0" destOrd="0" presId="urn:microsoft.com/office/officeart/2005/8/layout/orgChart1"/>
    <dgm:cxn modelId="{EBA9724F-4B31-4A13-A8E8-0F8D7EFAABDB}" srcId="{9EFFBFF9-DAF9-483A-B0F4-20B88468F969}" destId="{62C7F667-78F2-4428-ADD4-3ACA0AB95660}" srcOrd="1" destOrd="0" parTransId="{F753FE8D-65B1-48DC-A30F-77C36313DE6E}" sibTransId="{28D784F8-0027-4CD4-8B8F-07A01F6EF54C}"/>
    <dgm:cxn modelId="{499C884F-C8B7-449C-8FC7-D5F3AB6DCEBB}" type="presOf" srcId="{63245855-FC92-4D8F-96C6-C5143D454CD4}" destId="{B81086AC-D8CC-42B0-B9DD-B29F8921AC9E}" srcOrd="1" destOrd="0" presId="urn:microsoft.com/office/officeart/2005/8/layout/orgChart1"/>
    <dgm:cxn modelId="{3CF9A670-9187-4C53-8FFC-A0E3F653CFB0}" type="presOf" srcId="{69F98F91-0F5E-4A15-A236-B66E838C1F8D}" destId="{185F7389-C07A-493D-A89A-18B87A5BC0A0}" srcOrd="0" destOrd="0" presId="urn:microsoft.com/office/officeart/2005/8/layout/orgChart1"/>
    <dgm:cxn modelId="{6D25D570-5E2A-460B-87B7-B207F8090A3B}" srcId="{01F1146B-950C-40E1-A291-31C80DDB9F91}" destId="{B6AA3DB6-A2D0-4035-A565-16182C7009EA}" srcOrd="3" destOrd="0" parTransId="{4A7E82D3-CFAD-41F2-A5F7-D3D686210335}" sibTransId="{533C4B8A-840B-4178-B3AC-0BA98EB72E44}"/>
    <dgm:cxn modelId="{9CF65A71-FF7E-46BE-9E18-6A46B3533429}" srcId="{5EA71EDA-92BE-4B8F-BFCF-E066F28D07F2}" destId="{CFECAC23-EA56-4698-BCFF-2F3D09EF5F8B}" srcOrd="0" destOrd="0" parTransId="{F581DC21-BEA3-405C-AD88-30180B37304A}" sibTransId="{67C98BE6-98A9-4317-B7CF-2F864FFE4556}"/>
    <dgm:cxn modelId="{87F87B71-9948-4830-B1E5-26D7B40661A2}" type="presOf" srcId="{CAAD6DA1-E6FA-4DBC-A62D-B5AB729AC1F2}" destId="{7EB0D720-CB5F-407A-BE19-E86C81E2308F}" srcOrd="0" destOrd="0" presId="urn:microsoft.com/office/officeart/2005/8/layout/orgChart1"/>
    <dgm:cxn modelId="{492CDC51-1947-4D80-9502-C41DBC29CB5A}" srcId="{AAAB7FC4-3412-494D-BBF2-1004FB4D6450}" destId="{9EFFBFF9-DAF9-483A-B0F4-20B88468F969}" srcOrd="0" destOrd="0" parTransId="{15006B29-6910-4811-9DD4-5CA87401F2E1}" sibTransId="{5D6FCC6F-94A3-4F16-9DB7-35FDDADC54D5}"/>
    <dgm:cxn modelId="{86FE5B72-AA05-4846-8F26-86EAC594B6DD}" srcId="{5462DFB7-4515-4B60-A483-670ACD101B42}" destId="{D8028A8C-DE0E-4355-A6E2-9F565C3F010B}" srcOrd="0" destOrd="0" parTransId="{7E3229BD-3DDF-4411-A836-94075EA743A8}" sibTransId="{AB28DB61-DF7F-41BE-9741-25B17C5143F3}"/>
    <dgm:cxn modelId="{91931053-E0C4-4A15-9EE5-D6E7565BC482}" type="presOf" srcId="{C6E40968-DBA2-4318-B0CB-0DEB757C78D5}" destId="{57C30534-6E18-40BD-BF8F-8043BFEA4870}" srcOrd="0" destOrd="0" presId="urn:microsoft.com/office/officeart/2005/8/layout/orgChart1"/>
    <dgm:cxn modelId="{C4C12353-E302-434C-90DF-B913BFA45696}" type="presOf" srcId="{B0047D4D-5F35-4C1C-A460-772DD900EC95}" destId="{CFA0E49F-0BF1-41FF-9B33-AAE42F179E52}" srcOrd="1" destOrd="0" presId="urn:microsoft.com/office/officeart/2005/8/layout/orgChart1"/>
    <dgm:cxn modelId="{38E23A73-DEA7-4EA9-B272-A9E758BB2421}" srcId="{FECE7E5C-8937-479C-A7F2-8EBF538485E6}" destId="{E02A216F-33A3-4DC9-9080-F12516945DBE}" srcOrd="0" destOrd="0" parTransId="{4F9F7F67-79AC-4EBB-BE96-F5D2A69F909F}" sibTransId="{6DE5C182-7AD4-4FBF-9407-BA7A1B6C7851}"/>
    <dgm:cxn modelId="{2E044053-8671-4411-A95E-9587C9F60D36}" type="presOf" srcId="{CC9E7D46-CE60-4DB3-ABB6-8FAE51F115D2}" destId="{79B9D053-B1E0-4206-835B-580A5906BD3E}" srcOrd="1" destOrd="0" presId="urn:microsoft.com/office/officeart/2005/8/layout/orgChart1"/>
    <dgm:cxn modelId="{4C6DB473-053B-4030-A7A4-523FA0F62DD7}" type="presOf" srcId="{F8493AC7-A91F-4FAF-BFAD-25B3AB361A17}" destId="{8B31AA8B-F119-4352-940D-94F0A6668E24}" srcOrd="1" destOrd="0" presId="urn:microsoft.com/office/officeart/2005/8/layout/orgChart1"/>
    <dgm:cxn modelId="{B0A0E373-0EC4-4513-898A-8F41784DE787}" type="presOf" srcId="{9D2C73F1-1888-4C7F-9C26-6F54D2316FBA}" destId="{EEEEF436-756C-4A60-A870-7CB14E09456D}" srcOrd="1" destOrd="0" presId="urn:microsoft.com/office/officeart/2005/8/layout/orgChart1"/>
    <dgm:cxn modelId="{BFFA1774-DF89-4381-ADEE-E0BF6DD47903}" type="presOf" srcId="{3F08BE98-A002-406E-99AF-CB37A190B151}" destId="{751F1BA0-02F6-4438-9FE8-C778233B04FC}" srcOrd="0" destOrd="0" presId="urn:microsoft.com/office/officeart/2005/8/layout/orgChart1"/>
    <dgm:cxn modelId="{1B6D7355-3EBB-4C80-B7A7-98A23BFE75DF}" type="presOf" srcId="{79FD6720-49D2-426B-85E1-CA9A761BCEB0}" destId="{F7BF8CDC-41C7-4145-9AFE-72AF2A207F4D}" srcOrd="0" destOrd="0" presId="urn:microsoft.com/office/officeart/2005/8/layout/orgChart1"/>
    <dgm:cxn modelId="{FFA8FD56-EC2A-45E2-B41B-1F3961B8E444}" type="presOf" srcId="{C7976DA2-E913-4514-8B93-4AB44E8E3F6C}" destId="{5EC6F592-2471-4F12-835F-C962EFF757E1}" srcOrd="0" destOrd="0" presId="urn:microsoft.com/office/officeart/2005/8/layout/orgChart1"/>
    <dgm:cxn modelId="{9CD16878-A0E5-4D49-9383-3229DAB85372}" type="presOf" srcId="{A8CB88DB-75AE-49D5-BBCD-A45CA23991F6}" destId="{396A50ED-2F5A-46AC-8776-55BB0A91BB33}" srcOrd="1" destOrd="0" presId="urn:microsoft.com/office/officeart/2005/8/layout/orgChart1"/>
    <dgm:cxn modelId="{8383AE78-F90B-424F-B6A5-0CED3B36747E}" type="presOf" srcId="{E74CCFAE-6972-47D3-9BB6-76035A8B155B}" destId="{756C6932-FF1E-438A-89B2-DF5FBDB773B8}" srcOrd="1" destOrd="0" presId="urn:microsoft.com/office/officeart/2005/8/layout/orgChart1"/>
    <dgm:cxn modelId="{57F32959-1BBF-4CE2-8FAF-5E24FF763691}" type="presOf" srcId="{FECE7E5C-8937-479C-A7F2-8EBF538485E6}" destId="{786975A8-9B9A-4B86-AA81-93C8355A698B}" srcOrd="1" destOrd="0" presId="urn:microsoft.com/office/officeart/2005/8/layout/orgChart1"/>
    <dgm:cxn modelId="{B3C55A79-5C52-4A88-924A-9EF7F75F5789}" srcId="{A8CB88DB-75AE-49D5-BBCD-A45CA23991F6}" destId="{77A700A7-A4C0-4FBA-9843-D0260EF3792F}" srcOrd="0" destOrd="0" parTransId="{AAEA9E83-F2AA-409C-BCEF-F3BCB01687C9}" sibTransId="{87D6B28D-0A86-480C-8332-2298C85C01A1}"/>
    <dgm:cxn modelId="{1127D279-C3F3-4245-A983-D31D999B21CB}" type="presOf" srcId="{2E1E8E2D-9260-40BB-81FD-FB5AF71BF78B}" destId="{73700C13-464F-46DA-B82E-2BACED62AD4B}" srcOrd="0" destOrd="0" presId="urn:microsoft.com/office/officeart/2005/8/layout/orgChart1"/>
    <dgm:cxn modelId="{80F9927A-7743-434D-86E5-E37C3A69A0FA}" type="presOf" srcId="{6B1F94CA-214B-435A-8DDE-29419FF17092}" destId="{9B546122-0308-4901-A0DE-F91EC619745A}" srcOrd="0" destOrd="0" presId="urn:microsoft.com/office/officeart/2005/8/layout/orgChart1"/>
    <dgm:cxn modelId="{F8B3C25A-D931-4927-9873-BDEC1B0A1DD3}" type="presOf" srcId="{C48C252E-F2A1-4324-8433-E46DBBE47BF9}" destId="{9B40CC5B-DDA0-421B-A7C5-0D869D9409E0}" srcOrd="0" destOrd="0" presId="urn:microsoft.com/office/officeart/2005/8/layout/orgChart1"/>
    <dgm:cxn modelId="{4E13F47C-1F7E-47C6-A6B4-008C36136458}" type="presOf" srcId="{AECE77FF-42FD-4B07-9E22-E6C141E134A1}" destId="{220DC058-5B62-403C-9C95-5C52AB66C193}" srcOrd="1" destOrd="0" presId="urn:microsoft.com/office/officeart/2005/8/layout/orgChart1"/>
    <dgm:cxn modelId="{41E7487D-24D0-4386-8D8B-3355B5B72553}" type="presOf" srcId="{0F1B5D79-ADDF-45FD-836C-4B8275CF6397}" destId="{B115C528-D12C-4CF9-B402-388D95F13060}" srcOrd="1" destOrd="0" presId="urn:microsoft.com/office/officeart/2005/8/layout/orgChart1"/>
    <dgm:cxn modelId="{B5D53C7E-ABC7-4811-AD45-2181E81A36E4}" type="presOf" srcId="{01F1146B-950C-40E1-A291-31C80DDB9F91}" destId="{17BE2AE7-7FE5-4748-9980-ECDD08DD333A}" srcOrd="1" destOrd="0" presId="urn:microsoft.com/office/officeart/2005/8/layout/orgChart1"/>
    <dgm:cxn modelId="{F07C9F7E-72E5-4808-BAB3-6EF196C2A5DB}" type="presOf" srcId="{6463291E-2EBD-4EC0-BA37-E42E66A9A641}" destId="{5BE84CB4-9E00-477B-B1E1-15F69568F879}" srcOrd="0" destOrd="0" presId="urn:microsoft.com/office/officeart/2005/8/layout/orgChart1"/>
    <dgm:cxn modelId="{BE77807F-3B80-42E8-838D-DB55473FBB02}" srcId="{E74CCFAE-6972-47D3-9BB6-76035A8B155B}" destId="{370B8C7D-87C4-4315-90BD-237406E787B4}" srcOrd="0" destOrd="0" parTransId="{0799486C-EC87-4579-B09F-34D9617A1258}" sibTransId="{8913B467-BCC9-482C-8579-986B914F5968}"/>
    <dgm:cxn modelId="{9EF0B97F-BCA0-4A2E-9C56-A8CC8634A2EF}" srcId="{01F1146B-950C-40E1-A291-31C80DDB9F91}" destId="{6950CAF2-77E0-4F5B-A36E-D5A813841207}" srcOrd="6" destOrd="0" parTransId="{338363DF-D3D7-4F70-A4B2-961ED85ED4B0}" sibTransId="{1E53E8C8-A35E-41E2-889D-1500CF86BA73}"/>
    <dgm:cxn modelId="{88F0CE7F-C15C-49A7-BFD0-6A15D4844A6F}" type="presOf" srcId="{F8C4FAA1-51DA-40C2-B948-23EE392C02EB}" destId="{577E5F88-4713-4AD5-96EE-80E760A8CD22}" srcOrd="0" destOrd="0" presId="urn:microsoft.com/office/officeart/2005/8/layout/orgChart1"/>
    <dgm:cxn modelId="{23602080-1155-46B1-B4B0-9D4281543116}" srcId="{A08F0F03-6A1A-4DE3-B462-3C2A45F0A94C}" destId="{908C6C2A-31F3-4D05-9D42-B732F7123062}" srcOrd="0" destOrd="0" parTransId="{D01C9F7A-5F78-4E8E-BCC9-AD863742CA58}" sibTransId="{7C05BEAD-0106-4858-AA61-C63933D911D7}"/>
    <dgm:cxn modelId="{79164881-B7CE-4EFE-8581-33A9CFA702FD}" srcId="{B6AA3DB6-A2D0-4035-A565-16182C7009EA}" destId="{26374645-5CA4-4A34-BBF5-E88129931C81}" srcOrd="0" destOrd="0" parTransId="{EA833A3D-58A1-41A9-8722-0A261728C412}" sibTransId="{E6F2A020-6328-4044-AD07-16A5738F766A}"/>
    <dgm:cxn modelId="{DEC0C582-671B-46C2-8F3F-4BE908D67ED9}" srcId="{C7976DA2-E913-4514-8B93-4AB44E8E3F6C}" destId="{8FA96663-E439-4F11-8241-15BB6B03C120}" srcOrd="0" destOrd="0" parTransId="{69F98F91-0F5E-4A15-A236-B66E838C1F8D}" sibTransId="{82526575-AAAA-48C2-82A4-8F905F2850D8}"/>
    <dgm:cxn modelId="{C8256485-09CA-49CB-9985-B85254443FBE}" srcId="{D8028A8C-DE0E-4355-A6E2-9F565C3F010B}" destId="{B6B82DD2-3FA2-4160-9C6C-E218696BE0D3}" srcOrd="0" destOrd="0" parTransId="{0CAF288C-5300-4AFC-ADE4-3E7BD5F367E2}" sibTransId="{745CE906-8466-4A7C-AF59-7038D02EDF24}"/>
    <dgm:cxn modelId="{66649885-9149-4879-9977-5DBA59FBE6FF}" type="presOf" srcId="{102E724E-AD07-400C-B1F9-C1895AF9B2ED}" destId="{5B3904C3-6A90-40BF-88DA-AD4A9EED1AC2}" srcOrd="1" destOrd="0" presId="urn:microsoft.com/office/officeart/2005/8/layout/orgChart1"/>
    <dgm:cxn modelId="{AE6D6687-115C-47CF-8333-0FE40C2E506B}" type="presOf" srcId="{A9A0D5EC-A0BC-4B9F-832F-6AF8C89DAA94}" destId="{DDBD2D78-4C52-49CB-B071-1EB1599C66D9}" srcOrd="0" destOrd="0" presId="urn:microsoft.com/office/officeart/2005/8/layout/orgChart1"/>
    <dgm:cxn modelId="{6ED17A87-FCF0-4038-A402-409F3C5AEFA0}" type="presOf" srcId="{5462DFB7-4515-4B60-A483-670ACD101B42}" destId="{A9DDEEC6-D396-4FFE-B1CC-0AE50EA29334}" srcOrd="1" destOrd="0" presId="urn:microsoft.com/office/officeart/2005/8/layout/orgChart1"/>
    <dgm:cxn modelId="{CB128287-2B38-4541-8C09-BA7ECB773DA8}" type="presOf" srcId="{62C7F667-78F2-4428-ADD4-3ACA0AB95660}" destId="{C21B9E90-F996-4B0A-92B9-B8715CC3065F}" srcOrd="1" destOrd="0" presId="urn:microsoft.com/office/officeart/2005/8/layout/orgChart1"/>
    <dgm:cxn modelId="{9A3F4F8A-EB5F-4ADA-80F8-9937496E2B23}" type="presOf" srcId="{F753FE8D-65B1-48DC-A30F-77C36313DE6E}" destId="{573E3388-1CC4-40E6-8F15-A7D00926297C}" srcOrd="0" destOrd="0" presId="urn:microsoft.com/office/officeart/2005/8/layout/orgChart1"/>
    <dgm:cxn modelId="{58EA998A-1853-4B6B-AAAF-A95E5C1293B3}" type="presOf" srcId="{63245855-FC92-4D8F-96C6-C5143D454CD4}" destId="{09035394-8826-4128-BE87-887156BCC631}" srcOrd="0" destOrd="0" presId="urn:microsoft.com/office/officeart/2005/8/layout/orgChart1"/>
    <dgm:cxn modelId="{76F64B8B-AB2B-477A-AA3D-8C8F31A26FB8}" srcId="{AECE77FF-42FD-4B07-9E22-E6C141E134A1}" destId="{E83922A4-2C8A-4251-9B5F-139C1D959AD4}" srcOrd="0" destOrd="0" parTransId="{A7035E54-8C3F-4F3E-85ED-32E3278FB3E7}" sibTransId="{F35BD991-4857-4056-A4DA-87C29E19F872}"/>
    <dgm:cxn modelId="{1BA7598B-E5A9-496C-8280-31BDC4A2138C}" srcId="{3F08BE98-A002-406E-99AF-CB37A190B151}" destId="{E74CCFAE-6972-47D3-9BB6-76035A8B155B}" srcOrd="0" destOrd="0" parTransId="{E5E4D2B0-D121-4244-B504-60F45721659F}" sibTransId="{3836C9BD-89D2-4EE2-996E-FE7EDCD26107}"/>
    <dgm:cxn modelId="{7C6ECA8C-C811-4184-843E-4B068A883FBF}" type="presOf" srcId="{ED1E5A4C-5AE9-44C7-9354-FBD9D1B7683E}" destId="{CC664647-76BD-4611-A439-6B017F8F4244}" srcOrd="0" destOrd="0" presId="urn:microsoft.com/office/officeart/2005/8/layout/orgChart1"/>
    <dgm:cxn modelId="{0D3BEC8C-D297-40B8-A1FD-B4095308F655}" type="presOf" srcId="{D5978FE6-5A9D-4C76-86C7-5358A80C5742}" destId="{7D5909DA-16EC-4F77-A6B3-71AA5700CC03}" srcOrd="0" destOrd="0" presId="urn:microsoft.com/office/officeart/2005/8/layout/orgChart1"/>
    <dgm:cxn modelId="{864C618E-8790-4F18-B556-B2463C4E8356}" type="presOf" srcId="{F309BFC8-E317-40F5-BC97-975C317D0B7F}" destId="{04F160A0-2EEC-475B-97AD-5CE95AB95FD4}" srcOrd="0" destOrd="0" presId="urn:microsoft.com/office/officeart/2005/8/layout/orgChart1"/>
    <dgm:cxn modelId="{23756194-7200-4090-95CF-140114E7A6CE}" srcId="{5C79B8FF-4788-4311-A40B-A910F05FC6B0}" destId="{8090F0DE-4E88-457B-AA07-6061A779A917}" srcOrd="0" destOrd="0" parTransId="{8D58AB4F-7464-42C1-8782-3424BF46D3D4}" sibTransId="{D382FE0B-DBE3-4EA0-9C7F-47FD7A690785}"/>
    <dgm:cxn modelId="{3299CE94-ED44-4542-B353-C26C444E3C2A}" type="presOf" srcId="{370B8C7D-87C4-4315-90BD-237406E787B4}" destId="{60585D7E-625E-4947-A620-57A1D397D54D}" srcOrd="1" destOrd="0" presId="urn:microsoft.com/office/officeart/2005/8/layout/orgChart1"/>
    <dgm:cxn modelId="{9DA82C95-32A0-4550-A84E-95CD3343F02D}" type="presOf" srcId="{5EA71EDA-92BE-4B8F-BFCF-E066F28D07F2}" destId="{F6D81210-4206-4F2D-A75D-6C4CEF3D7554}" srcOrd="1" destOrd="0" presId="urn:microsoft.com/office/officeart/2005/8/layout/orgChart1"/>
    <dgm:cxn modelId="{F37DEE96-7E1C-4131-A8DA-D3C4018B136B}" type="presOf" srcId="{99BCEFD0-BE5F-448E-B0C9-E1142E77BFD5}" destId="{25B37EA5-B18F-4744-BE62-0FDEFFE937ED}" srcOrd="0" destOrd="0" presId="urn:microsoft.com/office/officeart/2005/8/layout/orgChart1"/>
    <dgm:cxn modelId="{C08C6B97-1B13-4F1D-A416-F5D41F7CF4A8}" type="presOf" srcId="{EA833A3D-58A1-41A9-8722-0A261728C412}" destId="{7B7E8A34-E9AA-4ADB-82AC-681C66D48449}" srcOrd="0" destOrd="0" presId="urn:microsoft.com/office/officeart/2005/8/layout/orgChart1"/>
    <dgm:cxn modelId="{37D47F98-A24D-44A7-BA84-20C20FEB4EC1}" type="presOf" srcId="{9D2C73F1-1888-4C7F-9C26-6F54D2316FBA}" destId="{68FDA182-8B97-4286-A876-F1832C70D2CB}" srcOrd="0" destOrd="0" presId="urn:microsoft.com/office/officeart/2005/8/layout/orgChart1"/>
    <dgm:cxn modelId="{D462C09B-DDD0-400B-89A0-434BC0EEFACA}" srcId="{2C3F1A4D-8FBA-4B95-9D11-5A11047FFF16}" destId="{1EF237FE-8AF1-43D5-9147-06CE8DADA9E2}" srcOrd="0" destOrd="0" parTransId="{DF6C9EB3-BACF-4DF4-9258-AD4BF3E316AD}" sibTransId="{66D913D3-AAEF-486B-A9FC-90EE263A85D3}"/>
    <dgm:cxn modelId="{16B9FD9C-D09A-4855-B87F-B01F386C59A2}" type="presOf" srcId="{A53B2E47-734F-4FD1-A5C8-2822FEE08F39}" destId="{80DBC8D6-E044-4EC6-844E-9F756FBCE31C}" srcOrd="0" destOrd="0" presId="urn:microsoft.com/office/officeart/2005/8/layout/orgChart1"/>
    <dgm:cxn modelId="{E4EEA09D-934F-4441-844E-A23FB1A88657}" type="presOf" srcId="{9EFFBFF9-DAF9-483A-B0F4-20B88468F969}" destId="{E7F17793-4CD8-4292-B7A0-9AE1A9D649CC}" srcOrd="1" destOrd="0" presId="urn:microsoft.com/office/officeart/2005/8/layout/orgChart1"/>
    <dgm:cxn modelId="{2542DE9D-CEEA-4239-9A9D-501590AA84E3}" type="presOf" srcId="{9092FF2C-1170-4528-B523-D1DB7BAFAB32}" destId="{411222CB-772C-45B2-B1EA-DA2768A1027E}" srcOrd="1" destOrd="0" presId="urn:microsoft.com/office/officeart/2005/8/layout/orgChart1"/>
    <dgm:cxn modelId="{BA4C9C9F-A3E3-4014-A3EB-9108475F104A}" type="presOf" srcId="{338363DF-D3D7-4F70-A4B2-961ED85ED4B0}" destId="{1DF94339-7F84-45D7-B975-F797D7DF9CD6}" srcOrd="0" destOrd="0" presId="urn:microsoft.com/office/officeart/2005/8/layout/orgChart1"/>
    <dgm:cxn modelId="{BC6DE89F-50EC-4EBD-8ADE-E187E47ED1B0}" type="presOf" srcId="{5FEB13EF-A365-4D0F-9B53-74B384440FA9}" destId="{B5A22487-AB0F-4DC3-9904-CC133AE10631}" srcOrd="1" destOrd="0" presId="urn:microsoft.com/office/officeart/2005/8/layout/orgChart1"/>
    <dgm:cxn modelId="{A03E7FA0-0FA2-40B4-B925-F624B6CA26B0}" type="presOf" srcId="{BB02EFF6-1F49-4811-ADB0-15B48447256D}" destId="{149CBC41-412A-4ECB-BE5E-A348C670148F}" srcOrd="0" destOrd="0" presId="urn:microsoft.com/office/officeart/2005/8/layout/orgChart1"/>
    <dgm:cxn modelId="{1072C7A0-33D1-46B6-B198-E0FD649F6831}" type="presOf" srcId="{BD692CAF-F2CA-4C4E-9786-86224B8A1E43}" destId="{E34331D6-7D85-445F-84F0-EE6DC19689AD}" srcOrd="0" destOrd="0" presId="urn:microsoft.com/office/officeart/2005/8/layout/orgChart1"/>
    <dgm:cxn modelId="{EACFEFA0-2D46-44E1-A6DB-0E5E9E5B9143}" srcId="{01F1146B-950C-40E1-A291-31C80DDB9F91}" destId="{63B79596-9AE8-4B1D-90B2-8D5CE4948016}" srcOrd="0" destOrd="0" parTransId="{0E25F8BE-3134-4C51-95F8-5F12FDB7E5DF}" sibTransId="{C1CD886A-3AAC-4F63-B398-7041C2027090}"/>
    <dgm:cxn modelId="{E54A52A1-E5D7-40A7-B884-8C803A1D7EBD}" type="presOf" srcId="{BB02EFF6-1F49-4811-ADB0-15B48447256D}" destId="{9348C52B-6CFA-476D-A09B-C3BA639E1030}" srcOrd="1" destOrd="0" presId="urn:microsoft.com/office/officeart/2005/8/layout/orgChart1"/>
    <dgm:cxn modelId="{9F28C1A1-F547-4638-AA1A-9570E666E8A0}" type="presOf" srcId="{AAAA44E0-2B9A-4711-BF13-37C66E4D6D6A}" destId="{66C8106C-C04A-4E8C-880B-4A49F28DA57C}" srcOrd="0" destOrd="0" presId="urn:microsoft.com/office/officeart/2005/8/layout/orgChart1"/>
    <dgm:cxn modelId="{2D83F1A1-E4D4-4687-9DF2-538B84A79258}" srcId="{01F1146B-950C-40E1-A291-31C80DDB9F91}" destId="{F0808B71-BEDD-432C-8E05-9453950A5C80}" srcOrd="10" destOrd="0" parTransId="{66F57A8A-BFB9-4CD2-B6BE-4908B68AADAC}" sibTransId="{1B56F79A-A492-4869-A904-1609239A76BB}"/>
    <dgm:cxn modelId="{114B78A3-CF61-46F4-AE7A-C58531BBF011}" srcId="{058DCD22-6AD9-484D-B2E2-DD54A3CB9E09}" destId="{01F1146B-950C-40E1-A291-31C80DDB9F91}" srcOrd="0" destOrd="0" parTransId="{C9084F27-4780-4394-AEEC-D5B5DD0F72D6}" sibTransId="{5AA5C99C-4A7B-4F30-9DEF-B8E59891FF95}"/>
    <dgm:cxn modelId="{E447AFA3-3E36-47F4-A395-31DD3FD71B9E}" type="presOf" srcId="{79342E4A-DEBD-4715-942A-BCA81C88BFB9}" destId="{A647A22B-B594-4DE2-9739-DF8010CF60BA}" srcOrd="0" destOrd="0" presId="urn:microsoft.com/office/officeart/2005/8/layout/orgChart1"/>
    <dgm:cxn modelId="{1B37F5A3-981B-4331-8556-3F9819D6E91C}" srcId="{E02A216F-33A3-4DC9-9080-F12516945DBE}" destId="{5462DFB7-4515-4B60-A483-670ACD101B42}" srcOrd="0" destOrd="0" parTransId="{6672D991-C2F7-4168-81C7-2E3F3A5D3A2F}" sibTransId="{4720A9C0-79C2-462C-BE3A-1F8D55A17525}"/>
    <dgm:cxn modelId="{EADA7EA4-FA46-4F27-8BE8-7D4F44681153}" type="presOf" srcId="{1E0BB212-87B4-4B62-AEEE-095D993057B7}" destId="{C901F8CE-B1F3-4053-A600-6EF67CA4F6C9}" srcOrd="0" destOrd="0" presId="urn:microsoft.com/office/officeart/2005/8/layout/orgChart1"/>
    <dgm:cxn modelId="{E69F76A6-FEF7-4103-9DA2-1CDEDA812FC8}" type="presOf" srcId="{A08F0F03-6A1A-4DE3-B462-3C2A45F0A94C}" destId="{66FB467E-4802-4507-835F-4A4570C3FDC2}" srcOrd="1" destOrd="0" presId="urn:microsoft.com/office/officeart/2005/8/layout/orgChart1"/>
    <dgm:cxn modelId="{E0FEBDA6-1384-4A90-8D4C-8D5225D06195}" srcId="{9D2C73F1-1888-4C7F-9C26-6F54D2316FBA}" destId="{1E0BB212-87B4-4B62-AEEE-095D993057B7}" srcOrd="0" destOrd="0" parTransId="{2E1E8E2D-9260-40BB-81FD-FB5AF71BF78B}" sibTransId="{397D7B11-2AA7-433F-920E-E95B32EE4732}"/>
    <dgm:cxn modelId="{6809EEA6-468D-4FD8-8B15-4898761D80AC}" type="presOf" srcId="{2A58AFAD-B354-474D-8E90-660781E8C8B7}" destId="{A9B991C0-78DD-4B9F-B2CB-968832A0C1A3}" srcOrd="1" destOrd="0" presId="urn:microsoft.com/office/officeart/2005/8/layout/orgChart1"/>
    <dgm:cxn modelId="{B17C76A8-A392-46CB-AA6F-DADE2B38D7ED}" srcId="{26374645-5CA4-4A34-BBF5-E88129931C81}" destId="{CC9E7D46-CE60-4DB3-ABB6-8FAE51F115D2}" srcOrd="0" destOrd="0" parTransId="{BDE1A969-D4AE-4724-8170-8F879EDBA0A1}" sibTransId="{0A7C7F4F-5532-42C4-9C5C-838C8EEF4248}"/>
    <dgm:cxn modelId="{81B38AA9-07FA-4B17-B979-4A1EBB5D83C5}" type="presOf" srcId="{A8CB88DB-75AE-49D5-BBCD-A45CA23991F6}" destId="{02478592-6FC5-4690-BE6C-C0AB1E18B5AD}" srcOrd="0" destOrd="0" presId="urn:microsoft.com/office/officeart/2005/8/layout/orgChart1"/>
    <dgm:cxn modelId="{93B203AA-121D-4ACD-AA0C-ED6196FE3EF9}" type="presOf" srcId="{FE76BC74-5AAC-4499-B2F2-8F624FBDF04A}" destId="{DCFE09DB-28EC-4D1D-97D5-CC65541E5189}" srcOrd="1" destOrd="0" presId="urn:microsoft.com/office/officeart/2005/8/layout/orgChart1"/>
    <dgm:cxn modelId="{C43402AB-B92B-4D80-856E-C69C8C2AF5B6}" type="presOf" srcId="{B170C728-AE5E-4CD6-9E74-6EB33C0C40ED}" destId="{7058637F-FD4F-4A04-A66B-127E1D63D899}" srcOrd="1" destOrd="0" presId="urn:microsoft.com/office/officeart/2005/8/layout/orgChart1"/>
    <dgm:cxn modelId="{E3FD30AD-EAEB-46C5-A6D8-42E28635FD50}" type="presOf" srcId="{3F08BE98-A002-406E-99AF-CB37A190B151}" destId="{D799C4EB-D0EC-4041-B77D-20796D3DA868}" srcOrd="1" destOrd="0" presId="urn:microsoft.com/office/officeart/2005/8/layout/orgChart1"/>
    <dgm:cxn modelId="{0ADC60AD-1358-497D-B859-33D9AE4B5D4B}" type="presOf" srcId="{79FD6720-49D2-426B-85E1-CA9A761BCEB0}" destId="{4CA4EB2D-2FE3-459B-9BF4-15AA0A036E11}" srcOrd="1" destOrd="0" presId="urn:microsoft.com/office/officeart/2005/8/layout/orgChart1"/>
    <dgm:cxn modelId="{7B449DAD-C94C-4167-AAF9-44B18DCF9A68}" type="presOf" srcId="{A53B2E47-734F-4FD1-A5C8-2822FEE08F39}" destId="{BABEF17A-19FF-4407-8358-772CAA38DF04}" srcOrd="1" destOrd="0" presId="urn:microsoft.com/office/officeart/2005/8/layout/orgChart1"/>
    <dgm:cxn modelId="{50B4C4AF-DCE3-4CF3-9BC3-FDCC04F17379}" type="presOf" srcId="{5C79B8FF-4788-4311-A40B-A910F05FC6B0}" destId="{1BC2AC3A-FBC0-4B6B-9F7F-41535B727ACC}" srcOrd="0" destOrd="0" presId="urn:microsoft.com/office/officeart/2005/8/layout/orgChart1"/>
    <dgm:cxn modelId="{9C1105B1-E181-4A41-9BBF-7266C923A35B}" type="presOf" srcId="{CCA80E55-9317-47A5-8120-C5AE2A4C2379}" destId="{C0DCE24F-EDD0-4329-B81D-CC723965F8C2}" srcOrd="1" destOrd="0" presId="urn:microsoft.com/office/officeart/2005/8/layout/orgChart1"/>
    <dgm:cxn modelId="{05536CB3-47F9-492F-AA1E-C2BDC42965FC}" srcId="{8090F0DE-4E88-457B-AA07-6061A779A917}" destId="{BB02EFF6-1F49-4811-ADB0-15B48447256D}" srcOrd="0" destOrd="0" parTransId="{AAAA44E0-2B9A-4711-BF13-37C66E4D6D6A}" sibTransId="{37735150-2F98-4A49-A11F-EC963D75DA9B}"/>
    <dgm:cxn modelId="{65AD57B4-B48C-47A1-9086-9B205C9CF3BC}" type="presOf" srcId="{0CAF288C-5300-4AFC-ADE4-3E7BD5F367E2}" destId="{34980D8F-D397-426D-ADB7-DDD3761CB503}" srcOrd="0" destOrd="0" presId="urn:microsoft.com/office/officeart/2005/8/layout/orgChart1"/>
    <dgm:cxn modelId="{373EC0B4-F551-4096-8913-785F5130CEAB}" type="presOf" srcId="{AF5CDD6F-49B7-41D7-AD54-8CE268F998D7}" destId="{BC2E3952-73D9-4BA8-8982-E7939AA71BE0}" srcOrd="1" destOrd="0" presId="urn:microsoft.com/office/officeart/2005/8/layout/orgChart1"/>
    <dgm:cxn modelId="{3B21CCB4-B036-41F3-B0ED-A5247E8C1B5D}" srcId="{01F1146B-950C-40E1-A291-31C80DDB9F91}" destId="{0F1B5D79-ADDF-45FD-836C-4B8275CF6397}" srcOrd="8" destOrd="0" parTransId="{64DB0737-3B04-4D99-9A8A-28F24EC04C42}" sibTransId="{A7483D9F-55EC-4F43-8AAA-3860C516EF57}"/>
    <dgm:cxn modelId="{8F1008B6-F167-4EAF-A6F1-19531AF7A7BF}" type="presOf" srcId="{66F57A8A-BFB9-4CD2-B6BE-4908B68AADAC}" destId="{0203C2CD-11A6-46A3-A14B-8AF4A6D69F7D}" srcOrd="0" destOrd="0" presId="urn:microsoft.com/office/officeart/2005/8/layout/orgChart1"/>
    <dgm:cxn modelId="{DC7F88B6-1B36-4919-AD27-D3DA384FD773}" srcId="{01F1146B-950C-40E1-A291-31C80DDB9F91}" destId="{ED1E5A4C-5AE9-44C7-9354-FBD9D1B7683E}" srcOrd="9" destOrd="0" parTransId="{AB00BA46-61A5-4624-8F0B-A4B412746068}" sibTransId="{660102E7-D978-431D-A6E0-B2E1292F385F}"/>
    <dgm:cxn modelId="{A0B590B6-0B73-45F1-97FD-4A60674D7AED}" type="presOf" srcId="{12EE1E19-540E-42C4-883C-EDE76F0E9607}" destId="{585890D5-E494-4072-8DA8-49468670F159}" srcOrd="1" destOrd="0" presId="urn:microsoft.com/office/officeart/2005/8/layout/orgChart1"/>
    <dgm:cxn modelId="{8F4505B7-937F-42AD-891A-8F4076E47691}" type="presOf" srcId="{34EE3AC0-29EE-4360-BD0D-1B8AC6E1B0AB}" destId="{308DC88E-548F-4122-85C9-24D0F265226D}" srcOrd="0" destOrd="0" presId="urn:microsoft.com/office/officeart/2005/8/layout/orgChart1"/>
    <dgm:cxn modelId="{A014DAB8-734D-46DC-98CA-AB7A94A2E972}" srcId="{0F1B5D79-ADDF-45FD-836C-4B8275CF6397}" destId="{2C3F1A4D-8FBA-4B95-9D11-5A11047FFF16}" srcOrd="0" destOrd="0" parTransId="{8837C405-771D-43FD-889D-46E2C8949F4B}" sibTransId="{1204F6CD-17FC-4191-A377-F0F91C1AF677}"/>
    <dgm:cxn modelId="{5C9770BA-FE1F-4CF1-BA34-50BD9D15F891}" srcId="{CAAD6DA1-E6FA-4DBC-A62D-B5AB729AC1F2}" destId="{12EE1E19-540E-42C4-883C-EDE76F0E9607}" srcOrd="0" destOrd="0" parTransId="{6463291E-2EBD-4EC0-BA37-E42E66A9A641}" sibTransId="{18C4EEDB-D747-4BAC-9AAE-6CC826A5075D}"/>
    <dgm:cxn modelId="{187A32BB-EEFF-478F-B579-857BE8BDBF2C}" type="presOf" srcId="{4B8A438F-45C7-46E4-AC19-573DD6E1FD18}" destId="{2CEA1E1D-3591-45CB-BD29-5AFE247961CD}" srcOrd="0" destOrd="0" presId="urn:microsoft.com/office/officeart/2005/8/layout/orgChart1"/>
    <dgm:cxn modelId="{FC95A0BC-9080-483B-B80D-EA3263BD458E}" type="presOf" srcId="{A8D0B36C-3DEE-434E-910A-2339EBEF8D66}" destId="{E4D04F77-E337-4BC1-8FD3-4A3C2688D760}" srcOrd="0" destOrd="0" presId="urn:microsoft.com/office/officeart/2005/8/layout/orgChart1"/>
    <dgm:cxn modelId="{1C93A2BC-7CD2-4D60-BB52-92ED08DBABB9}" type="presOf" srcId="{89826423-009A-496D-8E14-E25F6A8E1ADD}" destId="{055C4EF9-D911-4ADF-AA6E-E28F630885C4}" srcOrd="0" destOrd="0" presId="urn:microsoft.com/office/officeart/2005/8/layout/orgChart1"/>
    <dgm:cxn modelId="{B036C3BD-CDAC-410C-96A0-1179B83B73FF}" type="presOf" srcId="{FFDB7A24-371B-4611-8704-332C6384741B}" destId="{5EE2AA1A-9D02-40EF-8BD3-FD0E74DBD579}" srcOrd="1" destOrd="0" presId="urn:microsoft.com/office/officeart/2005/8/layout/orgChart1"/>
    <dgm:cxn modelId="{3A891DBE-F4CF-4156-8C56-5276B206C9EF}" srcId="{58AF6004-F88C-4B90-8F15-38D46D6A2485}" destId="{CDDCA5DC-09DD-4626-829D-C3473B58141C}" srcOrd="0" destOrd="0" parTransId="{D5F2F687-2277-461E-AC66-2972AEAFC139}" sibTransId="{DA8AB5DA-2267-431F-866B-077063FAFDA2}"/>
    <dgm:cxn modelId="{95FE0DBF-55AE-4073-A2B1-9C9367D6A4AB}" srcId="{46C60023-DE48-49CB-BFD1-64A5D62B1A74}" destId="{16E051B9-B588-4FBF-A4F4-0976A40C7E68}" srcOrd="0" destOrd="0" parTransId="{F309BFC8-E317-40F5-BC97-975C317D0B7F}" sibTransId="{7886CF30-BDD6-4C9E-AF49-5282C3B214A1}"/>
    <dgm:cxn modelId="{A945AFC1-8B27-4A89-9279-4A7A4A9B681E}" type="presOf" srcId="{8FA96663-E439-4F11-8241-15BB6B03C120}" destId="{40D806E0-94C6-4CF3-8450-0D08A28BF5F3}" srcOrd="0" destOrd="0" presId="urn:microsoft.com/office/officeart/2005/8/layout/orgChart1"/>
    <dgm:cxn modelId="{117941C2-4C0A-423B-9826-37D9C655EDB6}" srcId="{E83922A4-2C8A-4251-9B5F-139C1D959AD4}" destId="{5EA71EDA-92BE-4B8F-BFCF-E066F28D07F2}" srcOrd="0" destOrd="0" parTransId="{E26ED853-A1F8-4462-96B2-2C1C53295A44}" sibTransId="{D17A5571-31F4-4E02-B354-36D008E32272}"/>
    <dgm:cxn modelId="{384612C3-0529-47E4-9C1B-91B97F617EA5}" srcId="{961FEA41-6150-4715-9ACB-B69059A89677}" destId="{79FD6720-49D2-426B-85E1-CA9A761BCEB0}" srcOrd="0" destOrd="0" parTransId="{638DCF26-AA67-46F2-826E-857DF7FFD94F}" sibTransId="{FFE65076-100E-4896-93D6-633B030F0F32}"/>
    <dgm:cxn modelId="{BD3D43C3-25A7-447C-862E-ADD467D995A4}" type="presOf" srcId="{AECE77FF-42FD-4B07-9E22-E6C141E134A1}" destId="{06B70484-556A-4B8B-BB2D-197FFA517AE0}" srcOrd="0" destOrd="0" presId="urn:microsoft.com/office/officeart/2005/8/layout/orgChart1"/>
    <dgm:cxn modelId="{7EA825C4-2CEA-460F-B060-2DC99BA61BF8}" type="presOf" srcId="{512ACC3B-01E5-4BC6-999C-CE2180734BBB}" destId="{C25E0FA4-EA17-4625-AE04-B42BA65DAEC7}" srcOrd="0" destOrd="0" presId="urn:microsoft.com/office/officeart/2005/8/layout/orgChart1"/>
    <dgm:cxn modelId="{479C4FC4-C246-4DCE-9319-1D784D5FD2A5}" type="presOf" srcId="{B6B82DD2-3FA2-4160-9C6C-E218696BE0D3}" destId="{5CE325DD-6BE9-4ECE-8E65-7627A784E47F}" srcOrd="1" destOrd="0" presId="urn:microsoft.com/office/officeart/2005/8/layout/orgChart1"/>
    <dgm:cxn modelId="{BF3B6DC5-661F-492E-BC9C-103E00920BAB}" type="presOf" srcId="{2A58AFAD-B354-474D-8E90-660781E8C8B7}" destId="{648B956E-0362-45AA-85C7-B2038F1D1029}" srcOrd="0" destOrd="0" presId="urn:microsoft.com/office/officeart/2005/8/layout/orgChart1"/>
    <dgm:cxn modelId="{1F46D1C8-7884-409F-BC15-5E806E7B5BCE}" type="presOf" srcId="{CDDCA5DC-09DD-4626-829D-C3473B58141C}" destId="{367A56C6-E1A2-4712-B0B3-D2DB80193C42}" srcOrd="1" destOrd="0" presId="urn:microsoft.com/office/officeart/2005/8/layout/orgChart1"/>
    <dgm:cxn modelId="{DBB493C9-AAB6-4B1E-A9AA-51CB642222C3}" type="presOf" srcId="{908C6C2A-31F3-4D05-9D42-B732F7123062}" destId="{5A4DA5B4-4669-45E5-87BB-2173E323EED4}" srcOrd="0" destOrd="0" presId="urn:microsoft.com/office/officeart/2005/8/layout/orgChart1"/>
    <dgm:cxn modelId="{168D94C9-C042-4642-9F10-E5236153B0DF}" type="presOf" srcId="{545F4CC5-5323-40CD-94A9-98EBC6194EB8}" destId="{B53D3F7F-1741-4CDD-8076-0A0EA9E2997D}" srcOrd="0" destOrd="0" presId="urn:microsoft.com/office/officeart/2005/8/layout/orgChart1"/>
    <dgm:cxn modelId="{1380E8C9-2D39-45D9-9B73-1ED9E41694D7}" type="presOf" srcId="{3A0ECDBE-3CFC-4CED-8C72-9D05AD1F5876}" destId="{0DC136A3-A798-41E2-A98A-079049BCE0B9}" srcOrd="0" destOrd="0" presId="urn:microsoft.com/office/officeart/2005/8/layout/orgChart1"/>
    <dgm:cxn modelId="{6368F7C9-6977-49DC-9BF3-F95B34D1047B}" type="presOf" srcId="{B604DD80-37D3-4520-9503-7DE1B5D9D851}" destId="{8BB5BB93-72B2-4AD0-B45E-890E7194BB20}" srcOrd="0" destOrd="0" presId="urn:microsoft.com/office/officeart/2005/8/layout/orgChart1"/>
    <dgm:cxn modelId="{978236CA-C731-44A5-A8FC-AE6836FF3097}" type="presOf" srcId="{8DC16E10-D596-4007-958E-325D93FB1A87}" destId="{43614B36-47C3-43A1-BBF1-4D1565CFA5CE}" srcOrd="0" destOrd="0" presId="urn:microsoft.com/office/officeart/2005/8/layout/orgChart1"/>
    <dgm:cxn modelId="{4FDB5DCA-C495-431B-BA41-2F7E436F78F6}" type="presOf" srcId="{58AF6004-F88C-4B90-8F15-38D46D6A2485}" destId="{9B188239-C492-4FDA-86F6-6F9139FFFFD4}" srcOrd="0" destOrd="0" presId="urn:microsoft.com/office/officeart/2005/8/layout/orgChart1"/>
    <dgm:cxn modelId="{F36633CC-2484-4185-9D80-2FDD63079856}" type="presOf" srcId="{8FA96663-E439-4F11-8241-15BB6B03C120}" destId="{47859EDE-6CF1-4FE5-84CC-E4A185752D94}" srcOrd="1" destOrd="0" presId="urn:microsoft.com/office/officeart/2005/8/layout/orgChart1"/>
    <dgm:cxn modelId="{78D3BDCE-689F-4DC3-BBCC-9A6FAF53A858}" type="presOf" srcId="{CDDCA5DC-09DD-4626-829D-C3473B58141C}" destId="{8670413E-D551-4278-B635-B37E0B3A8617}" srcOrd="0" destOrd="0" presId="urn:microsoft.com/office/officeart/2005/8/layout/orgChart1"/>
    <dgm:cxn modelId="{024D20D0-E267-41EC-B557-9A8EBD14B911}" type="presOf" srcId="{76DBE95A-CE13-465B-A817-13BCB4212605}" destId="{11EC36AA-2752-443B-A088-C84EC93CBE9D}" srcOrd="0" destOrd="0" presId="urn:microsoft.com/office/officeart/2005/8/layout/orgChart1"/>
    <dgm:cxn modelId="{106058D0-5174-474F-B70A-47E31673D3AC}" type="presOf" srcId="{8D58AB4F-7464-42C1-8782-3424BF46D3D4}" destId="{38B70FF1-A6D0-4B3C-A4E4-919618D97690}" srcOrd="0" destOrd="0" presId="urn:microsoft.com/office/officeart/2005/8/layout/orgChart1"/>
    <dgm:cxn modelId="{2C4EE0D0-955D-4978-B680-95BEEEEB1DAB}" type="presOf" srcId="{CCA80E55-9317-47A5-8120-C5AE2A4C2379}" destId="{A8FC0835-18AE-4CD9-B931-0B1E116A3BBE}" srcOrd="0" destOrd="0" presId="urn:microsoft.com/office/officeart/2005/8/layout/orgChart1"/>
    <dgm:cxn modelId="{0C69E1D0-1E56-46A8-9AFF-7750F48A50A3}" srcId="{16E051B9-B588-4FBF-A4F4-0976A40C7E68}" destId="{4B69C4AA-130C-4C7C-874E-B529D93198C0}" srcOrd="0" destOrd="0" parTransId="{D5978FE6-5A9D-4C76-86C7-5358A80C5742}" sibTransId="{0B2C93EF-64D6-424F-B4D9-0955814AAA0E}"/>
    <dgm:cxn modelId="{32A11AD1-BFDC-4545-AE7D-347472E54851}" type="presOf" srcId="{4A7E82D3-CFAD-41F2-A5F7-D3D686210335}" destId="{A6C1AC8B-98C9-4E31-8B84-0B046242ED0C}" srcOrd="0" destOrd="0" presId="urn:microsoft.com/office/officeart/2005/8/layout/orgChart1"/>
    <dgm:cxn modelId="{DE958ED1-691C-4D30-A56A-E316C588ACD9}" type="presOf" srcId="{CAAD6DA1-E6FA-4DBC-A62D-B5AB729AC1F2}" destId="{F632A181-FE5B-4D6F-8C71-D87F04561099}" srcOrd="1" destOrd="0" presId="urn:microsoft.com/office/officeart/2005/8/layout/orgChart1"/>
    <dgm:cxn modelId="{FDCF28D2-AD5B-4D21-A917-B0CA89619BCB}" type="presOf" srcId="{2C3F1A4D-8FBA-4B95-9D11-5A11047FFF16}" destId="{EEFA38BE-E6FD-4408-8758-DC6D2DC70BC2}" srcOrd="1" destOrd="0" presId="urn:microsoft.com/office/officeart/2005/8/layout/orgChart1"/>
    <dgm:cxn modelId="{EABB6DD2-9CA3-4944-8E8E-B8D8EF41881B}" type="presOf" srcId="{BE969252-2C65-40C2-899D-DF9C26E2F761}" destId="{E619F588-0576-4A24-AF7E-60277AF0AA95}" srcOrd="1" destOrd="0" presId="urn:microsoft.com/office/officeart/2005/8/layout/orgChart1"/>
    <dgm:cxn modelId="{1B9297D2-BADE-47A8-9700-13FFFF932DCD}" srcId="{CFECAC23-EA56-4698-BCFF-2F3D09EF5F8B}" destId="{A08F0F03-6A1A-4DE3-B462-3C2A45F0A94C}" srcOrd="0" destOrd="0" parTransId="{662E3E2A-D8ED-4B5A-AE97-548BD889E716}" sibTransId="{1B3B2829-E7A1-4682-9AA9-C73C5CF0E189}"/>
    <dgm:cxn modelId="{F8AF62D4-6C07-42F7-ADD1-4CA820E24106}" type="presOf" srcId="{34EE3AC0-29EE-4360-BD0D-1B8AC6E1B0AB}" destId="{A6F357C7-C6E6-4ADB-BDB0-1381D740E6BC}" srcOrd="1" destOrd="0" presId="urn:microsoft.com/office/officeart/2005/8/layout/orgChart1"/>
    <dgm:cxn modelId="{80F2D8D4-4E2E-4BEE-8AE7-436478A95600}" srcId="{ED1E5A4C-5AE9-44C7-9354-FBD9D1B7683E}" destId="{B0047D4D-5F35-4C1C-A460-772DD900EC95}" srcOrd="0" destOrd="0" parTransId="{B604DD80-37D3-4520-9503-7DE1B5D9D851}" sibTransId="{0AE9237B-332B-4D7C-8FC4-CFBB595B2546}"/>
    <dgm:cxn modelId="{CE3DF6D4-03EE-4AC0-84F8-221BE409F3B4}" type="presOf" srcId="{304A40C9-3C06-4A65-9BB0-DE101EE6A056}" destId="{64256EB0-0F35-45BD-86F3-0BC0AFE414CF}" srcOrd="0" destOrd="0" presId="urn:microsoft.com/office/officeart/2005/8/layout/orgChart1"/>
    <dgm:cxn modelId="{078CF8D4-08A2-469A-B98A-19AB9402F89F}" type="presOf" srcId="{2D9B14F4-2032-4A6D-9DDD-9F8216C3B724}" destId="{637607E9-F0A3-4842-A630-F5268CBB42EE}" srcOrd="0" destOrd="0" presId="urn:microsoft.com/office/officeart/2005/8/layout/orgChart1"/>
    <dgm:cxn modelId="{26E612D6-0F0A-4746-8F9C-F1CA1682A7E4}" type="presOf" srcId="{67CED053-C1E9-4191-AE8D-06CD54E6A106}" destId="{5641F409-CF34-479E-8DAD-E6722F5FC09D}" srcOrd="0" destOrd="0" presId="urn:microsoft.com/office/officeart/2005/8/layout/orgChart1"/>
    <dgm:cxn modelId="{D8BD17D6-FE39-46A2-8C32-C677D679BFE9}" type="presOf" srcId="{FECE7E5C-8937-479C-A7F2-8EBF538485E6}" destId="{DB4AFF76-66A5-476A-9A3E-D5A1A2D00CA5}" srcOrd="0" destOrd="0" presId="urn:microsoft.com/office/officeart/2005/8/layout/orgChart1"/>
    <dgm:cxn modelId="{21065CD6-CFD6-4540-8ABC-4BC08866F21C}" type="presOf" srcId="{76DBE95A-CE13-465B-A817-13BCB4212605}" destId="{91E79A30-197A-4803-9D65-3E41D81E4173}" srcOrd="1" destOrd="0" presId="urn:microsoft.com/office/officeart/2005/8/layout/orgChart1"/>
    <dgm:cxn modelId="{20F849D6-5D07-416D-B4AA-9AB82F85A301}" srcId="{4B69C4AA-130C-4C7C-874E-B529D93198C0}" destId="{F8493AC7-A91F-4FAF-BFAD-25B3AB361A17}" srcOrd="0" destOrd="0" parTransId="{94A9D2B6-A2E9-4169-84AF-5BBF3EBD9A83}" sibTransId="{68D3A6C6-AB62-4E47-AB8C-C652249D6996}"/>
    <dgm:cxn modelId="{ECD84CD6-11CE-496D-B433-E853A61FDBDA}" type="presOf" srcId="{638DCF26-AA67-46F2-826E-857DF7FFD94F}" destId="{B4A8E14A-3B0A-48C3-B262-7CDED00B071D}" srcOrd="0" destOrd="0" presId="urn:microsoft.com/office/officeart/2005/8/layout/orgChart1"/>
    <dgm:cxn modelId="{88DBADD6-3534-47DC-B8D2-B66880110C9A}" type="presOf" srcId="{06C2E077-D763-421C-BA1C-076DA31A0EF8}" destId="{ABB1348C-E65B-4D51-93EF-691FDE437613}" srcOrd="0" destOrd="0" presId="urn:microsoft.com/office/officeart/2005/8/layout/orgChart1"/>
    <dgm:cxn modelId="{824ED3D6-1524-4704-A273-D0131C36D98E}" type="presOf" srcId="{64DB0737-3B04-4D99-9A8A-28F24EC04C42}" destId="{F386E7C8-1B31-4B5B-9628-95F9E4F5BEF8}" srcOrd="0" destOrd="0" presId="urn:microsoft.com/office/officeart/2005/8/layout/orgChart1"/>
    <dgm:cxn modelId="{8EE4EDD6-05DF-4EB6-9A0B-7D3C97C052B4}" type="presOf" srcId="{98514A4D-97F0-41DE-B4D6-E909D28C3728}" destId="{50542B54-49F8-4B34-AD16-2E9567CD8736}" srcOrd="0" destOrd="0" presId="urn:microsoft.com/office/officeart/2005/8/layout/orgChart1"/>
    <dgm:cxn modelId="{D3FFDAD7-F21D-47B7-B251-7F8FE4E2BEC2}" type="presOf" srcId="{2C3F1A4D-8FBA-4B95-9D11-5A11047FFF16}" destId="{0C4E180B-B1D1-44A6-805F-619F60B9C60B}" srcOrd="0" destOrd="0" presId="urn:microsoft.com/office/officeart/2005/8/layout/orgChart1"/>
    <dgm:cxn modelId="{1CAEDCD7-A690-47BF-8A53-8F0F8BCC7588}" type="presOf" srcId="{AAAB7FC4-3412-494D-BBF2-1004FB4D6450}" destId="{5693EC74-B11F-4147-BF47-6A8AC4627634}" srcOrd="0" destOrd="0" presId="urn:microsoft.com/office/officeart/2005/8/layout/orgChart1"/>
    <dgm:cxn modelId="{A8B23BDA-E098-4864-9CE7-8D8CD864E621}" type="presOf" srcId="{D05DD12F-DE2F-4BAB-BC56-B0E18AD1F342}" destId="{B12AB564-B4CB-4992-92E3-5CA3F1B88553}" srcOrd="0" destOrd="0" presId="urn:microsoft.com/office/officeart/2005/8/layout/orgChart1"/>
    <dgm:cxn modelId="{56A43FDA-3F5F-47BC-9442-87E8D841438A}" type="presOf" srcId="{961FEA41-6150-4715-9ACB-B69059A89677}" destId="{A0B1B3BE-2902-4371-8806-A6A6AE2EB1E8}" srcOrd="1" destOrd="0" presId="urn:microsoft.com/office/officeart/2005/8/layout/orgChart1"/>
    <dgm:cxn modelId="{091F89DA-BD56-4B1F-B58F-33ED5967A1B8}" type="presOf" srcId="{CC9E7D46-CE60-4DB3-ABB6-8FAE51F115D2}" destId="{FDEB3213-E9DC-4562-A303-E688DEECE8B4}" srcOrd="0" destOrd="0" presId="urn:microsoft.com/office/officeart/2005/8/layout/orgChart1"/>
    <dgm:cxn modelId="{669B93DA-D561-40FE-805F-534D53C0D857}" type="presOf" srcId="{5C79B8FF-4788-4311-A40B-A910F05FC6B0}" destId="{7849FBE0-F498-4844-B2E8-919DAE9B0E9B}" srcOrd="1" destOrd="0" presId="urn:microsoft.com/office/officeart/2005/8/layout/orgChart1"/>
    <dgm:cxn modelId="{9310B5DA-DEDB-4963-BEDA-ACF60088BC65}" srcId="{BB02EFF6-1F49-4811-ADB0-15B48447256D}" destId="{D05DD12F-DE2F-4BAB-BC56-B0E18AD1F342}" srcOrd="0" destOrd="0" parTransId="{89826423-009A-496D-8E14-E25F6A8E1ADD}" sibTransId="{D0FFF619-1F8A-4B78-93F4-717F4B113215}"/>
    <dgm:cxn modelId="{B3B3F0DA-DC1D-4BB3-BDD3-60B4F9AEDA75}" type="presOf" srcId="{6672D991-C2F7-4168-81C7-2E3F3A5D3A2F}" destId="{5F349D03-E8DF-4286-BAE0-93A7AFF1A414}" srcOrd="0" destOrd="0" presId="urn:microsoft.com/office/officeart/2005/8/layout/orgChart1"/>
    <dgm:cxn modelId="{9A3B1DDB-333F-41A0-B02C-705C39CB3FDA}" type="presOf" srcId="{4E236E85-C73C-498E-B5CB-FA5F8A00FCF9}" destId="{D4566734-99E3-4516-8A05-83B17692E20F}" srcOrd="1" destOrd="0" presId="urn:microsoft.com/office/officeart/2005/8/layout/orgChart1"/>
    <dgm:cxn modelId="{1F6E84DB-BA51-4285-A0B9-645E624D2F51}" type="presOf" srcId="{6950CAF2-77E0-4F5B-A36E-D5A813841207}" destId="{062605C2-D8E1-43D3-BEEE-097E56B17061}" srcOrd="0" destOrd="0" presId="urn:microsoft.com/office/officeart/2005/8/layout/orgChart1"/>
    <dgm:cxn modelId="{E3978BDB-7D4E-492A-A3E1-9E9DEF8F6DA5}" srcId="{AF5CDD6F-49B7-41D7-AD54-8CE268F998D7}" destId="{79342E4A-DEBD-4715-942A-BCA81C88BFB9}" srcOrd="0" destOrd="0" parTransId="{4C75CD24-A658-4E26-A5B2-D09580E9962E}" sibTransId="{C5ED838F-2572-4687-8034-A2197A83C1AC}"/>
    <dgm:cxn modelId="{58CE0DDC-4121-4F8F-9317-5BE8091A3219}" srcId="{1EF237FE-8AF1-43D5-9147-06CE8DADA9E2}" destId="{961FEA41-6150-4715-9ACB-B69059A89677}" srcOrd="0" destOrd="0" parTransId="{A8D0B36C-3DEE-434E-910A-2339EBEF8D66}" sibTransId="{F92ADAFC-F2C8-4CDB-9B77-6F137D3F2D84}"/>
    <dgm:cxn modelId="{3DE666DD-2098-4580-8DC9-6E2FA37AF108}" type="presOf" srcId="{D25F8238-B2E3-425C-BF1E-CD9888F72537}" destId="{C19B0695-5A50-4D0D-AF4D-16F2E46EF460}" srcOrd="1" destOrd="0" presId="urn:microsoft.com/office/officeart/2005/8/layout/orgChart1"/>
    <dgm:cxn modelId="{E9DB30DE-664A-47EB-94F7-8D3644BE8E47}" type="presOf" srcId="{FFDB7A24-371B-4611-8704-332C6384741B}" destId="{56D5488D-29FA-4B00-8CC1-44D009CF5278}" srcOrd="0" destOrd="0" presId="urn:microsoft.com/office/officeart/2005/8/layout/orgChart1"/>
    <dgm:cxn modelId="{EC0665DE-01C6-4787-83AA-B354A66FD132}" type="presOf" srcId="{F41C9E52-DD18-4F2B-B006-05839BC9612F}" destId="{EDFDE917-E8C7-4032-9135-E88AA47246AF}" srcOrd="0" destOrd="0" presId="urn:microsoft.com/office/officeart/2005/8/layout/orgChart1"/>
    <dgm:cxn modelId="{8E216DDE-11F2-4376-94B6-D360A1BE0FFE}" type="presOf" srcId="{D8028A8C-DE0E-4355-A6E2-9F565C3F010B}" destId="{D5565758-3F89-4C37-BDC8-B0ED75D8D5DB}" srcOrd="0" destOrd="0" presId="urn:microsoft.com/office/officeart/2005/8/layout/orgChart1"/>
    <dgm:cxn modelId="{A327E7DE-1090-44AC-AF0B-9DEC14241E5B}" type="presOf" srcId="{B6B82DD2-3FA2-4160-9C6C-E218696BE0D3}" destId="{EE48DACD-24D9-4689-AED4-0BA7EEA19DFF}" srcOrd="0" destOrd="0" presId="urn:microsoft.com/office/officeart/2005/8/layout/orgChart1"/>
    <dgm:cxn modelId="{0F511DE2-74F9-4C4D-BE25-1C57652F91CA}" type="presOf" srcId="{CFECAC23-EA56-4698-BCFF-2F3D09EF5F8B}" destId="{BEE1A421-1135-4503-9F73-40C6103DD296}" srcOrd="0" destOrd="0" presId="urn:microsoft.com/office/officeart/2005/8/layout/orgChart1"/>
    <dgm:cxn modelId="{96123BE2-0AE1-4357-BB6C-8C1932B9B1E6}" type="presOf" srcId="{8C82084A-F313-4010-878D-D75685DE9126}" destId="{47AD68B3-779E-422D-9485-A9F0C232601D}" srcOrd="0" destOrd="0" presId="urn:microsoft.com/office/officeart/2005/8/layout/orgChart1"/>
    <dgm:cxn modelId="{C04FE1E2-6F57-4C76-965D-A9E954161D60}" type="presOf" srcId="{ED1E5A4C-5AE9-44C7-9354-FBD9D1B7683E}" destId="{6642FB11-97B9-4374-8B81-E0D8E2FD2661}" srcOrd="1" destOrd="0" presId="urn:microsoft.com/office/officeart/2005/8/layout/orgChart1"/>
    <dgm:cxn modelId="{EF0D9CE3-79F4-4B65-8764-60954E0A93DB}" type="presOf" srcId="{8090F0DE-4E88-457B-AA07-6061A779A917}" destId="{28F32820-68FD-49BE-B9DF-0559A099FC86}" srcOrd="0" destOrd="0" presId="urn:microsoft.com/office/officeart/2005/8/layout/orgChart1"/>
    <dgm:cxn modelId="{45A093E6-356B-4CFF-B589-2896C4B9F147}" type="presOf" srcId="{6EB6CCAA-EDCC-45DB-9111-C87FBFEAB796}" destId="{8EBD60B7-E52E-4E5F-A99A-ADEE7850B56C}" srcOrd="0" destOrd="0" presId="urn:microsoft.com/office/officeart/2005/8/layout/orgChart1"/>
    <dgm:cxn modelId="{CDE6A8E7-4941-41E2-B64A-A6DA11BA6000}" srcId="{8FA96663-E439-4F11-8241-15BB6B03C120}" destId="{CAAD6DA1-E6FA-4DBC-A62D-B5AB729AC1F2}" srcOrd="0" destOrd="0" parTransId="{99BCEFD0-BE5F-448E-B0C9-E1142E77BFD5}" sibTransId="{F4B463E3-826A-456D-82D9-05A19479CCA5}"/>
    <dgm:cxn modelId="{FEE5C8E7-7B37-4B04-A3E5-FFBC02CF6781}" type="presOf" srcId="{AD24094F-7A92-4054-B086-27F189607E0D}" destId="{7AD3A527-1C1B-418A-B63A-55BA89163E35}" srcOrd="0" destOrd="0" presId="urn:microsoft.com/office/officeart/2005/8/layout/orgChart1"/>
    <dgm:cxn modelId="{E481DDE7-EA1A-4BD4-B64B-08706C903627}" type="presOf" srcId="{D05DD12F-DE2F-4BAB-BC56-B0E18AD1F342}" destId="{3282BE7E-E2CB-45D5-B89F-C5A591B640BC}" srcOrd="1" destOrd="0" presId="urn:microsoft.com/office/officeart/2005/8/layout/orgChart1"/>
    <dgm:cxn modelId="{DA1E40E8-E975-4B9D-A08D-4A302D2B99CF}" type="presOf" srcId="{F0808B71-BEDD-432C-8E05-9453950A5C80}" destId="{7E6AF73D-33F3-416B-A9B5-DFC04E299FD6}" srcOrd="1" destOrd="0" presId="urn:microsoft.com/office/officeart/2005/8/layout/orgChart1"/>
    <dgm:cxn modelId="{342F44E8-5B52-41A6-BD2A-5B1D3464C854}" srcId="{9092FF2C-1170-4528-B523-D1DB7BAFAB32}" destId="{DC3E882F-037E-42D6-87BE-B861FDA008D3}" srcOrd="0" destOrd="0" parTransId="{F41C9E52-DD18-4F2B-B006-05839BC9612F}" sibTransId="{23B57077-AC3C-4018-847D-51F1FC1F4F69}"/>
    <dgm:cxn modelId="{6553B7E8-C77F-4B5E-9A00-EA99BED7F998}" type="presOf" srcId="{5462DFB7-4515-4B60-A483-670ACD101B42}" destId="{C8B96A70-163E-4B55-A507-4D4B5A283790}" srcOrd="0" destOrd="0" presId="urn:microsoft.com/office/officeart/2005/8/layout/orgChart1"/>
    <dgm:cxn modelId="{C172DDE8-7F33-4B05-980F-E2BAEB3EFB48}" srcId="{79FD6720-49D2-426B-85E1-CA9A761BCEB0}" destId="{BE969252-2C65-40C2-899D-DF9C26E2F761}" srcOrd="0" destOrd="0" parTransId="{D1531277-8355-4E29-9E6B-1CF803529853}" sibTransId="{9785DA87-0CDF-49CB-8CE5-677F2BA6EBA8}"/>
    <dgm:cxn modelId="{3F5C1DE9-347A-42C5-B6C4-FE227218A28E}" type="presOf" srcId="{B059CABE-0DDB-4B7E-97A6-57361616D7BE}" destId="{788E6ECB-B33A-431F-9D22-EB8CD97380F0}" srcOrd="0" destOrd="0" presId="urn:microsoft.com/office/officeart/2005/8/layout/orgChart1"/>
    <dgm:cxn modelId="{C9C57CE9-F1A9-47BA-AE3C-B841B5E63688}" type="presOf" srcId="{CFECAC23-EA56-4698-BCFF-2F3D09EF5F8B}" destId="{20D8918B-6FDB-4D48-B2FF-7B6CD7559D7D}" srcOrd="1" destOrd="0" presId="urn:microsoft.com/office/officeart/2005/8/layout/orgChart1"/>
    <dgm:cxn modelId="{06D5BCEA-CC7E-494B-81E5-661A7E61A80B}" type="presOf" srcId="{F8C4FAA1-51DA-40C2-B948-23EE392C02EB}" destId="{B7F901C6-BC5D-41DC-BD26-61673FC34D1C}" srcOrd="1" destOrd="0" presId="urn:microsoft.com/office/officeart/2005/8/layout/orgChart1"/>
    <dgm:cxn modelId="{18A0EFEA-D5EA-472B-B5FE-F6BCF378E61C}" type="presOf" srcId="{7975A832-5C96-471C-80B0-92EBDD901652}" destId="{4CAD570A-A9D1-4DDC-99F1-BE9C19290003}" srcOrd="1" destOrd="0" presId="urn:microsoft.com/office/officeart/2005/8/layout/orgChart1"/>
    <dgm:cxn modelId="{C9CE12EB-553D-47FB-8524-E8066BDCBA86}" type="presOf" srcId="{B0047D4D-5F35-4C1C-A460-772DD900EC95}" destId="{07E1A28E-4619-48FE-BE65-DDCAD8835006}" srcOrd="0" destOrd="0" presId="urn:microsoft.com/office/officeart/2005/8/layout/orgChart1"/>
    <dgm:cxn modelId="{7E24FEEB-BA93-43CA-B0DE-99CAC26BF415}" type="presOf" srcId="{7E3229BD-3DDF-4411-A836-94075EA743A8}" destId="{80F26D60-5B1B-4BD3-A17F-FF51C07593F6}" srcOrd="0" destOrd="0" presId="urn:microsoft.com/office/officeart/2005/8/layout/orgChart1"/>
    <dgm:cxn modelId="{48E038ED-50EA-4CFE-987E-02C878034AE2}" type="presOf" srcId="{B6AA3DB6-A2D0-4035-A565-16182C7009EA}" destId="{5FFCCC0C-39FA-4A6B-ADAB-930CE6126A39}" srcOrd="0" destOrd="0" presId="urn:microsoft.com/office/officeart/2005/8/layout/orgChart1"/>
    <dgm:cxn modelId="{089F67ED-E4D2-4692-BDD2-0A9120143B49}" type="presOf" srcId="{E26ED853-A1F8-4462-96B2-2C1C53295A44}" destId="{8B535291-8082-4C7A-A2D5-FAFFD7A53474}" srcOrd="0" destOrd="0" presId="urn:microsoft.com/office/officeart/2005/8/layout/orgChart1"/>
    <dgm:cxn modelId="{41964AEE-2F1B-4145-AEB0-82A61EB8A9C9}" type="presOf" srcId="{2C9ED7B3-B590-4B66-B161-316F0556A4E1}" destId="{09CEBFD0-801E-4351-B801-F9D55BAC4586}" srcOrd="0" destOrd="0" presId="urn:microsoft.com/office/officeart/2005/8/layout/orgChart1"/>
    <dgm:cxn modelId="{4A4081EF-88AE-4965-8876-A28763949C69}" srcId="{01F1146B-950C-40E1-A291-31C80DDB9F91}" destId="{4E236E85-C73C-498E-B5CB-FA5F8A00FCF9}" srcOrd="5" destOrd="0" parTransId="{7B205337-41AD-4C5F-B674-832FA457ECAA}" sibTransId="{8047FAAD-C9A2-42C6-A06F-D4837CB7E021}"/>
    <dgm:cxn modelId="{B1A95AF0-DFF3-4A32-B505-74B92BE8D661}" type="presOf" srcId="{FE76BC74-5AAC-4499-B2F2-8F624FBDF04A}" destId="{E5CFA2C7-CE9F-424F-9627-919E64272A2B}" srcOrd="0" destOrd="0" presId="urn:microsoft.com/office/officeart/2005/8/layout/orgChart1"/>
    <dgm:cxn modelId="{79951AF1-74B7-45DF-B566-D6186EC83CD7}" srcId="{F0808B71-BEDD-432C-8E05-9453950A5C80}" destId="{B170C728-AE5E-4CD6-9E74-6EB33C0C40ED}" srcOrd="0" destOrd="0" parTransId="{C48C252E-F2A1-4324-8433-E46DBBE47BF9}" sibTransId="{DD759E5E-4844-4C31-8CD6-86AA7C3EEF29}"/>
    <dgm:cxn modelId="{85510FF3-CB53-4F79-A33C-86CA13AB3671}" type="presOf" srcId="{77A700A7-A4C0-4FBA-9843-D0260EF3792F}" destId="{65885CD2-FEEC-4B41-9B47-BF747A7EEC3F}" srcOrd="1" destOrd="0" presId="urn:microsoft.com/office/officeart/2005/8/layout/orgChart1"/>
    <dgm:cxn modelId="{07E3C2F3-0297-42F5-B9DD-DD086513997A}" type="presOf" srcId="{2D9B14F4-2032-4A6D-9DDD-9F8216C3B724}" destId="{4543DDDC-6441-46BE-B598-8D311FC2C79C}" srcOrd="1" destOrd="0" presId="urn:microsoft.com/office/officeart/2005/8/layout/orgChart1"/>
    <dgm:cxn modelId="{91D7E2F3-EE82-4D1C-A756-77AF787FAA69}" srcId="{D25F8238-B2E3-425C-BF1E-CD9888F72537}" destId="{2A58AFAD-B354-474D-8E90-660781E8C8B7}" srcOrd="0" destOrd="0" parTransId="{98514A4D-97F0-41DE-B4D6-E909D28C3728}" sibTransId="{A3058397-CE12-4B24-8830-42626A43B344}"/>
    <dgm:cxn modelId="{06CFF6F3-D138-4585-B064-EDE0BF792911}" type="presOf" srcId="{7975A832-5C96-471C-80B0-92EBDD901652}" destId="{21BF964D-D581-4FE9-9842-3698978D8DC7}" srcOrd="0" destOrd="0" presId="urn:microsoft.com/office/officeart/2005/8/layout/orgChart1"/>
    <dgm:cxn modelId="{B40D9AF4-0709-4638-86FE-CA480A163B59}" srcId="{FE76BC74-5AAC-4499-B2F2-8F624FBDF04A}" destId="{CCA80E55-9317-47A5-8120-C5AE2A4C2379}" srcOrd="0" destOrd="0" parTransId="{2B126DEB-7D6C-49B1-8EF5-62540B6DD5D3}" sibTransId="{4613270F-FFA5-4A21-BA43-1FA80CB04228}"/>
    <dgm:cxn modelId="{9FFFB5F4-05DB-4CEF-99B5-6D34F10CB9BA}" type="presOf" srcId="{AAEA9E83-F2AA-409C-BCEF-F3BCB01687C9}" destId="{B9D2DB6F-069D-4447-BDDE-1E528B0FBEB0}" srcOrd="0" destOrd="0" presId="urn:microsoft.com/office/officeart/2005/8/layout/orgChart1"/>
    <dgm:cxn modelId="{303C42F5-9417-4404-BF80-42F583117BE7}" type="presOf" srcId="{E02A216F-33A3-4DC9-9080-F12516945DBE}" destId="{35D9F72E-6243-4D29-9CBB-A37D65CF7ECF}" srcOrd="0" destOrd="0" presId="urn:microsoft.com/office/officeart/2005/8/layout/orgChart1"/>
    <dgm:cxn modelId="{04C450F5-D726-4095-9035-E8DFE51A958A}" srcId="{77A700A7-A4C0-4FBA-9843-D0260EF3792F}" destId="{2C9ED7B3-B590-4B66-B161-316F0556A4E1}" srcOrd="0" destOrd="0" parTransId="{304A40C9-3C06-4A65-9BB0-DE101EE6A056}" sibTransId="{A656C9A8-7B82-496A-954D-F023F2998186}"/>
    <dgm:cxn modelId="{7526A2F5-DC3B-4D1D-9258-A6BF69064F47}" type="presOf" srcId="{58AF6004-F88C-4B90-8F15-38D46D6A2485}" destId="{EA2CB61E-B61A-4CEF-92EA-A0A1CF5291BE}" srcOrd="1" destOrd="0" presId="urn:microsoft.com/office/officeart/2005/8/layout/orgChart1"/>
    <dgm:cxn modelId="{27C6EDF5-1D39-474E-B3A2-486F26A4B32B}" type="presOf" srcId="{B170C728-AE5E-4CD6-9E74-6EB33C0C40ED}" destId="{35DB699F-3948-41A1-9115-F24FEB9E5506}" srcOrd="0" destOrd="0" presId="urn:microsoft.com/office/officeart/2005/8/layout/orgChart1"/>
    <dgm:cxn modelId="{F0F184F7-6302-45BF-934D-9D74581EF84C}" srcId="{01F1146B-950C-40E1-A291-31C80DDB9F91}" destId="{A53B2E47-734F-4FD1-A5C8-2822FEE08F39}" srcOrd="1" destOrd="0" parTransId="{4D9D763B-C3E7-4CD2-97A8-AF457BD504AE}" sibTransId="{C7318A06-A95E-4794-9067-E3AD792B7E15}"/>
    <dgm:cxn modelId="{BC48CDF8-07EB-4107-A2F4-82168F18D9A5}" srcId="{FFDB7A24-371B-4611-8704-332C6384741B}" destId="{7975A832-5C96-471C-80B0-92EBDD901652}" srcOrd="0" destOrd="0" parTransId="{69CB8547-7475-407A-AEFD-E7D730A5E5E9}" sibTransId="{5708764D-E6E0-4B43-8E21-4729786AF798}"/>
    <dgm:cxn modelId="{B45502F9-829A-4166-A640-4E13981C79FA}" type="presOf" srcId="{908C6C2A-31F3-4D05-9D42-B732F7123062}" destId="{EFFD2202-2854-444A-8E79-47B7E7D3EE55}" srcOrd="1" destOrd="0" presId="urn:microsoft.com/office/officeart/2005/8/layout/orgChart1"/>
    <dgm:cxn modelId="{45DA69FA-81B1-48DD-85FC-0CF9DA3A8950}" type="presOf" srcId="{D1531277-8355-4E29-9E6B-1CF803529853}" destId="{81801EB0-C7EA-4A02-80FA-BB623547EA7A}" srcOrd="0" destOrd="0" presId="urn:microsoft.com/office/officeart/2005/8/layout/orgChart1"/>
    <dgm:cxn modelId="{E3B48FFA-9203-403B-AF6B-997753826C1B}" type="presOf" srcId="{77A700A7-A4C0-4FBA-9843-D0260EF3792F}" destId="{FAE4D062-8F09-4342-A076-9FE0AC39FD8B}" srcOrd="0" destOrd="0" presId="urn:microsoft.com/office/officeart/2005/8/layout/orgChart1"/>
    <dgm:cxn modelId="{2AB5C8FA-FB80-4B24-A11C-DC13E204A433}" type="presOf" srcId="{D01C9F7A-5F78-4E8E-BCC9-AD863742CA58}" destId="{5E622EA1-5DA8-413F-9FA5-FE3A1D292045}" srcOrd="0" destOrd="0" presId="urn:microsoft.com/office/officeart/2005/8/layout/orgChart1"/>
    <dgm:cxn modelId="{7BC0C8FC-2947-40F5-85C2-CBBD22BF2AEA}" type="presOf" srcId="{5C5D7B1F-ECAC-42F1-883C-707C8CABA98D}" destId="{4B1E3ACD-E455-4054-9994-9E010C75A07B}" srcOrd="0" destOrd="0" presId="urn:microsoft.com/office/officeart/2005/8/layout/orgChart1"/>
    <dgm:cxn modelId="{1FA257B9-3CBE-4FDF-89D2-6C1AB9D00A34}" type="presParOf" srcId="{82731A53-7E3E-465A-B0F0-60C9F870EE32}" destId="{F090AB95-BC42-43E6-84A8-261119F4ECB3}" srcOrd="0" destOrd="0" presId="urn:microsoft.com/office/officeart/2005/8/layout/orgChart1"/>
    <dgm:cxn modelId="{5BF33D9A-B62E-4BCA-81FE-580EF10E42AF}" type="presParOf" srcId="{F090AB95-BC42-43E6-84A8-261119F4ECB3}" destId="{1F907C58-103A-4232-A578-4296BBEAB1A6}" srcOrd="0" destOrd="0" presId="urn:microsoft.com/office/officeart/2005/8/layout/orgChart1"/>
    <dgm:cxn modelId="{9795524B-2204-43CA-96DE-EB179E9C684A}" type="presParOf" srcId="{1F907C58-103A-4232-A578-4296BBEAB1A6}" destId="{C83DF867-EBA9-416F-8B24-C6DD77F2C6F6}" srcOrd="0" destOrd="0" presId="urn:microsoft.com/office/officeart/2005/8/layout/orgChart1"/>
    <dgm:cxn modelId="{B5BC40D6-74F2-447E-8CA6-D90C1DD4C0A7}" type="presParOf" srcId="{1F907C58-103A-4232-A578-4296BBEAB1A6}" destId="{17BE2AE7-7FE5-4748-9980-ECDD08DD333A}" srcOrd="1" destOrd="0" presId="urn:microsoft.com/office/officeart/2005/8/layout/orgChart1"/>
    <dgm:cxn modelId="{E764484B-2659-4C54-B3A6-690D3604C844}" type="presParOf" srcId="{F090AB95-BC42-43E6-84A8-261119F4ECB3}" destId="{EDABA298-BAB4-401F-B953-EF791AD12B84}" srcOrd="1" destOrd="0" presId="urn:microsoft.com/office/officeart/2005/8/layout/orgChart1"/>
    <dgm:cxn modelId="{FBF19F73-FD26-40DF-A4AD-9260DBD705CC}" type="presParOf" srcId="{EDABA298-BAB4-401F-B953-EF791AD12B84}" destId="{9B546122-0308-4901-A0DE-F91EC619745A}" srcOrd="0" destOrd="0" presId="urn:microsoft.com/office/officeart/2005/8/layout/orgChart1"/>
    <dgm:cxn modelId="{65D96FB4-FC16-4683-835E-3D2A692CBD04}" type="presParOf" srcId="{EDABA298-BAB4-401F-B953-EF791AD12B84}" destId="{3F8FFFE7-9DA5-41C2-AA49-A5120B55B007}" srcOrd="1" destOrd="0" presId="urn:microsoft.com/office/officeart/2005/8/layout/orgChart1"/>
    <dgm:cxn modelId="{5C439EBB-FF58-40B8-BC96-C5F07165B7F8}" type="presParOf" srcId="{3F8FFFE7-9DA5-41C2-AA49-A5120B55B007}" destId="{94BD2FC5-7C02-455D-9648-18BE3556E9E5}" srcOrd="0" destOrd="0" presId="urn:microsoft.com/office/officeart/2005/8/layout/orgChart1"/>
    <dgm:cxn modelId="{9D33C43C-9A8F-4078-A48D-698FED08DE4B}" type="presParOf" srcId="{94BD2FC5-7C02-455D-9648-18BE3556E9E5}" destId="{02478592-6FC5-4690-BE6C-C0AB1E18B5AD}" srcOrd="0" destOrd="0" presId="urn:microsoft.com/office/officeart/2005/8/layout/orgChart1"/>
    <dgm:cxn modelId="{5BBE6898-C53F-4B3B-B9FC-109C1D7C7D5F}" type="presParOf" srcId="{94BD2FC5-7C02-455D-9648-18BE3556E9E5}" destId="{396A50ED-2F5A-46AC-8776-55BB0A91BB33}" srcOrd="1" destOrd="0" presId="urn:microsoft.com/office/officeart/2005/8/layout/orgChart1"/>
    <dgm:cxn modelId="{846286A8-1BFD-4FE0-96E7-69F8E0BD6C34}" type="presParOf" srcId="{3F8FFFE7-9DA5-41C2-AA49-A5120B55B007}" destId="{F748EA55-AB56-4347-8924-6B3FD9D718DF}" srcOrd="1" destOrd="0" presId="urn:microsoft.com/office/officeart/2005/8/layout/orgChart1"/>
    <dgm:cxn modelId="{DEBA5E9B-1B6D-4CCD-8567-33B26AF580B3}" type="presParOf" srcId="{F748EA55-AB56-4347-8924-6B3FD9D718DF}" destId="{B9D2DB6F-069D-4447-BDDE-1E528B0FBEB0}" srcOrd="0" destOrd="0" presId="urn:microsoft.com/office/officeart/2005/8/layout/orgChart1"/>
    <dgm:cxn modelId="{8960FEEB-8592-446D-A26F-57EE65E91F22}" type="presParOf" srcId="{F748EA55-AB56-4347-8924-6B3FD9D718DF}" destId="{E7760C6C-15AB-4501-A9BD-ADB598BA8215}" srcOrd="1" destOrd="0" presId="urn:microsoft.com/office/officeart/2005/8/layout/orgChart1"/>
    <dgm:cxn modelId="{F4492198-F523-4F01-908F-A224539967CF}" type="presParOf" srcId="{E7760C6C-15AB-4501-A9BD-ADB598BA8215}" destId="{652C2BD8-B7FA-4FC3-8B0D-109B929ED102}" srcOrd="0" destOrd="0" presId="urn:microsoft.com/office/officeart/2005/8/layout/orgChart1"/>
    <dgm:cxn modelId="{77D65F0F-89BE-4C9B-8EC2-DC6D345C07CF}" type="presParOf" srcId="{652C2BD8-B7FA-4FC3-8B0D-109B929ED102}" destId="{FAE4D062-8F09-4342-A076-9FE0AC39FD8B}" srcOrd="0" destOrd="0" presId="urn:microsoft.com/office/officeart/2005/8/layout/orgChart1"/>
    <dgm:cxn modelId="{C64BFFDE-6B29-470E-9D63-F1D265A0FE4A}" type="presParOf" srcId="{652C2BD8-B7FA-4FC3-8B0D-109B929ED102}" destId="{65885CD2-FEEC-4B41-9B47-BF747A7EEC3F}" srcOrd="1" destOrd="0" presId="urn:microsoft.com/office/officeart/2005/8/layout/orgChart1"/>
    <dgm:cxn modelId="{12A0BC72-20AF-43E6-93C4-1D483E87B1CD}" type="presParOf" srcId="{E7760C6C-15AB-4501-A9BD-ADB598BA8215}" destId="{2780D660-7FFA-4080-BC4E-D3B8CA828992}" srcOrd="1" destOrd="0" presId="urn:microsoft.com/office/officeart/2005/8/layout/orgChart1"/>
    <dgm:cxn modelId="{7699C3E1-593F-4A84-92C4-B1FB83EC5315}" type="presParOf" srcId="{2780D660-7FFA-4080-BC4E-D3B8CA828992}" destId="{64256EB0-0F35-45BD-86F3-0BC0AFE414CF}" srcOrd="0" destOrd="0" presId="urn:microsoft.com/office/officeart/2005/8/layout/orgChart1"/>
    <dgm:cxn modelId="{5F34F95D-F9A0-48B3-9417-183D26C51B25}" type="presParOf" srcId="{2780D660-7FFA-4080-BC4E-D3B8CA828992}" destId="{44C9BFAD-EBEE-4414-98E1-C9AD3E4B154F}" srcOrd="1" destOrd="0" presId="urn:microsoft.com/office/officeart/2005/8/layout/orgChart1"/>
    <dgm:cxn modelId="{689AE07C-7001-4C54-8C56-FBC3656B5CD1}" type="presParOf" srcId="{44C9BFAD-EBEE-4414-98E1-C9AD3E4B154F}" destId="{E6F4A71C-394D-4E7B-8F7B-C4777E692B19}" srcOrd="0" destOrd="0" presId="urn:microsoft.com/office/officeart/2005/8/layout/orgChart1"/>
    <dgm:cxn modelId="{BF4F0F56-8427-47C9-B8E4-B29518962C70}" type="presParOf" srcId="{E6F4A71C-394D-4E7B-8F7B-C4777E692B19}" destId="{09CEBFD0-801E-4351-B801-F9D55BAC4586}" srcOrd="0" destOrd="0" presId="urn:microsoft.com/office/officeart/2005/8/layout/orgChart1"/>
    <dgm:cxn modelId="{D381E27A-BC3C-4B81-A81F-D26A05DF560F}" type="presParOf" srcId="{E6F4A71C-394D-4E7B-8F7B-C4777E692B19}" destId="{87325D80-E40C-43E3-89D4-25573ACE32CA}" srcOrd="1" destOrd="0" presId="urn:microsoft.com/office/officeart/2005/8/layout/orgChart1"/>
    <dgm:cxn modelId="{B753DE18-18F3-4D42-996C-87D214F508FF}" type="presParOf" srcId="{44C9BFAD-EBEE-4414-98E1-C9AD3E4B154F}" destId="{32365929-40E9-4905-ADA2-6788014DCD2E}" srcOrd="1" destOrd="0" presId="urn:microsoft.com/office/officeart/2005/8/layout/orgChart1"/>
    <dgm:cxn modelId="{EF978AF6-58EA-433D-B5E9-D69EBCF4F586}" type="presParOf" srcId="{32365929-40E9-4905-ADA2-6788014DCD2E}" destId="{B53D3F7F-1741-4CDD-8076-0A0EA9E2997D}" srcOrd="0" destOrd="0" presId="urn:microsoft.com/office/officeart/2005/8/layout/orgChart1"/>
    <dgm:cxn modelId="{E471CC9C-1760-4A33-A495-05CCE1A03B18}" type="presParOf" srcId="{32365929-40E9-4905-ADA2-6788014DCD2E}" destId="{175750AC-C6F0-4B2A-9590-2832C6C50709}" srcOrd="1" destOrd="0" presId="urn:microsoft.com/office/officeart/2005/8/layout/orgChart1"/>
    <dgm:cxn modelId="{8133BF91-CFC2-4D59-86FC-2ADC1683361E}" type="presParOf" srcId="{175750AC-C6F0-4B2A-9590-2832C6C50709}" destId="{F9BD4687-0A7F-431A-86B8-52EA10B19097}" srcOrd="0" destOrd="0" presId="urn:microsoft.com/office/officeart/2005/8/layout/orgChart1"/>
    <dgm:cxn modelId="{0696D214-DC65-45D7-993A-D9FAB1C922D9}" type="presParOf" srcId="{F9BD4687-0A7F-431A-86B8-52EA10B19097}" destId="{1D341BCB-FB64-4FB5-A588-D08F6F1F1C13}" srcOrd="0" destOrd="0" presId="urn:microsoft.com/office/officeart/2005/8/layout/orgChart1"/>
    <dgm:cxn modelId="{BA08CED8-7430-4128-A11B-2CDE30CD732C}" type="presParOf" srcId="{F9BD4687-0A7F-431A-86B8-52EA10B19097}" destId="{BC2E3952-73D9-4BA8-8982-E7939AA71BE0}" srcOrd="1" destOrd="0" presId="urn:microsoft.com/office/officeart/2005/8/layout/orgChart1"/>
    <dgm:cxn modelId="{E597469C-3B77-4D8F-A941-45782A6B42FF}" type="presParOf" srcId="{175750AC-C6F0-4B2A-9590-2832C6C50709}" destId="{E6B9496B-809D-4E92-A3D3-EABB7F0938D8}" srcOrd="1" destOrd="0" presId="urn:microsoft.com/office/officeart/2005/8/layout/orgChart1"/>
    <dgm:cxn modelId="{092266A8-1343-41D8-BD9C-8B45C1055A5D}" type="presParOf" srcId="{E6B9496B-809D-4E92-A3D3-EABB7F0938D8}" destId="{9936FC62-078B-49A3-8847-A8E568A29A6A}" srcOrd="0" destOrd="0" presId="urn:microsoft.com/office/officeart/2005/8/layout/orgChart1"/>
    <dgm:cxn modelId="{01F36135-C014-4927-B5CC-2D49D146F819}" type="presParOf" srcId="{E6B9496B-809D-4E92-A3D3-EABB7F0938D8}" destId="{2D4A99E1-4B12-4A21-AFB5-AECF112789BC}" srcOrd="1" destOrd="0" presId="urn:microsoft.com/office/officeart/2005/8/layout/orgChart1"/>
    <dgm:cxn modelId="{2A1A62BB-D4F3-4BAE-BBEA-F5DAC078DEE9}" type="presParOf" srcId="{2D4A99E1-4B12-4A21-AFB5-AECF112789BC}" destId="{D3093DAA-AAF6-4C86-92F6-1D94CCFAEE18}" srcOrd="0" destOrd="0" presId="urn:microsoft.com/office/officeart/2005/8/layout/orgChart1"/>
    <dgm:cxn modelId="{D15423D5-E640-4D85-A82D-6A4526B2A63C}" type="presParOf" srcId="{D3093DAA-AAF6-4C86-92F6-1D94CCFAEE18}" destId="{A647A22B-B594-4DE2-9739-DF8010CF60BA}" srcOrd="0" destOrd="0" presId="urn:microsoft.com/office/officeart/2005/8/layout/orgChart1"/>
    <dgm:cxn modelId="{EFCDAC42-DB45-499F-AEED-3F1EC7EFC9D0}" type="presParOf" srcId="{D3093DAA-AAF6-4C86-92F6-1D94CCFAEE18}" destId="{4DC3D14D-57D7-4718-A962-D6380D601430}" srcOrd="1" destOrd="0" presId="urn:microsoft.com/office/officeart/2005/8/layout/orgChart1"/>
    <dgm:cxn modelId="{29A7AAFB-9319-4718-B6EA-E36E6F20D75F}" type="presParOf" srcId="{2D4A99E1-4B12-4A21-AFB5-AECF112789BC}" destId="{B0E0B203-5CD0-4658-B057-FDF0AA366FDD}" srcOrd="1" destOrd="0" presId="urn:microsoft.com/office/officeart/2005/8/layout/orgChart1"/>
    <dgm:cxn modelId="{970CF0F9-3D32-4AF4-BD48-30FD20DE39B4}" type="presParOf" srcId="{B0E0B203-5CD0-4658-B057-FDF0AA366FDD}" destId="{0BEDE68C-9311-495F-9152-6A3F7B5652BA}" srcOrd="0" destOrd="0" presId="urn:microsoft.com/office/officeart/2005/8/layout/orgChart1"/>
    <dgm:cxn modelId="{0EFAD31E-89E1-4F79-B8B8-5AF654BDA6A4}" type="presParOf" srcId="{B0E0B203-5CD0-4658-B057-FDF0AA366FDD}" destId="{A3F7854D-CF55-4ECD-80DB-97D4FECB1049}" srcOrd="1" destOrd="0" presId="urn:microsoft.com/office/officeart/2005/8/layout/orgChart1"/>
    <dgm:cxn modelId="{E8943B6C-D358-4540-8354-7394B63CD0CB}" type="presParOf" srcId="{A3F7854D-CF55-4ECD-80DB-97D4FECB1049}" destId="{4748681C-7EDC-400D-8D42-AF4D97589760}" srcOrd="0" destOrd="0" presId="urn:microsoft.com/office/officeart/2005/8/layout/orgChart1"/>
    <dgm:cxn modelId="{234C2FE5-BE6D-46CA-A4DC-537215B941FA}" type="presParOf" srcId="{4748681C-7EDC-400D-8D42-AF4D97589760}" destId="{61C58780-B077-4317-B118-F4E9C804644B}" srcOrd="0" destOrd="0" presId="urn:microsoft.com/office/officeart/2005/8/layout/orgChart1"/>
    <dgm:cxn modelId="{637FC219-14D6-44E1-8182-C4EEB486892C}" type="presParOf" srcId="{4748681C-7EDC-400D-8D42-AF4D97589760}" destId="{C19B0695-5A50-4D0D-AF4D-16F2E46EF460}" srcOrd="1" destOrd="0" presId="urn:microsoft.com/office/officeart/2005/8/layout/orgChart1"/>
    <dgm:cxn modelId="{ED656B9E-E605-4AC9-95D4-7082143312C3}" type="presParOf" srcId="{A3F7854D-CF55-4ECD-80DB-97D4FECB1049}" destId="{532C7677-422C-4A5C-91C7-4E4B9EF8FEFF}" srcOrd="1" destOrd="0" presId="urn:microsoft.com/office/officeart/2005/8/layout/orgChart1"/>
    <dgm:cxn modelId="{B9F97DC0-706C-4850-809B-E4565260BFE2}" type="presParOf" srcId="{532C7677-422C-4A5C-91C7-4E4B9EF8FEFF}" destId="{50542B54-49F8-4B34-AD16-2E9567CD8736}" srcOrd="0" destOrd="0" presId="urn:microsoft.com/office/officeart/2005/8/layout/orgChart1"/>
    <dgm:cxn modelId="{04C81D39-BBED-4D08-893C-96B7B21BE149}" type="presParOf" srcId="{532C7677-422C-4A5C-91C7-4E4B9EF8FEFF}" destId="{97F11E41-0359-4DDA-A6F1-EB68CD16F12D}" srcOrd="1" destOrd="0" presId="urn:microsoft.com/office/officeart/2005/8/layout/orgChart1"/>
    <dgm:cxn modelId="{C5116709-C9BB-4B20-8454-FF6EC3274165}" type="presParOf" srcId="{97F11E41-0359-4DDA-A6F1-EB68CD16F12D}" destId="{B85D7011-0099-47C0-BA89-76617758261F}" srcOrd="0" destOrd="0" presId="urn:microsoft.com/office/officeart/2005/8/layout/orgChart1"/>
    <dgm:cxn modelId="{69159402-829F-4DF5-9D3A-3CECA4EAA1A1}" type="presParOf" srcId="{B85D7011-0099-47C0-BA89-76617758261F}" destId="{648B956E-0362-45AA-85C7-B2038F1D1029}" srcOrd="0" destOrd="0" presId="urn:microsoft.com/office/officeart/2005/8/layout/orgChart1"/>
    <dgm:cxn modelId="{DD7D6B36-DD23-4C60-922B-CA6C0CE80E72}" type="presParOf" srcId="{B85D7011-0099-47C0-BA89-76617758261F}" destId="{A9B991C0-78DD-4B9F-B2CB-968832A0C1A3}" srcOrd="1" destOrd="0" presId="urn:microsoft.com/office/officeart/2005/8/layout/orgChart1"/>
    <dgm:cxn modelId="{BD35E8D6-12E7-48A9-A9CD-C733EF7E4D86}" type="presParOf" srcId="{97F11E41-0359-4DDA-A6F1-EB68CD16F12D}" destId="{A7BA4C9F-5B3E-4172-936F-0724A8362279}" srcOrd="1" destOrd="0" presId="urn:microsoft.com/office/officeart/2005/8/layout/orgChart1"/>
    <dgm:cxn modelId="{B7D108A2-4CBC-4E24-98DF-56833AEDAE85}" type="presParOf" srcId="{A7BA4C9F-5B3E-4172-936F-0724A8362279}" destId="{ABB1348C-E65B-4D51-93EF-691FDE437613}" srcOrd="0" destOrd="0" presId="urn:microsoft.com/office/officeart/2005/8/layout/orgChart1"/>
    <dgm:cxn modelId="{EA7C3DA4-AED9-4DBF-A876-FFDB02538313}" type="presParOf" srcId="{A7BA4C9F-5B3E-4172-936F-0724A8362279}" destId="{84E87ABE-CC8A-4EB2-8E9E-6C42E61C7856}" srcOrd="1" destOrd="0" presId="urn:microsoft.com/office/officeart/2005/8/layout/orgChart1"/>
    <dgm:cxn modelId="{5BB9C27D-2C3D-42E9-B74D-DC1F2473C06C}" type="presParOf" srcId="{84E87ABE-CC8A-4EB2-8E9E-6C42E61C7856}" destId="{F675BF17-B1CF-4679-93AF-70767B27AE4F}" srcOrd="0" destOrd="0" presId="urn:microsoft.com/office/officeart/2005/8/layout/orgChart1"/>
    <dgm:cxn modelId="{4735BEBD-3DC6-4B3B-AF9B-745C819D209C}" type="presParOf" srcId="{F675BF17-B1CF-4679-93AF-70767B27AE4F}" destId="{5EC6F592-2471-4F12-835F-C962EFF757E1}" srcOrd="0" destOrd="0" presId="urn:microsoft.com/office/officeart/2005/8/layout/orgChart1"/>
    <dgm:cxn modelId="{7462A31A-2AFC-48C9-B1BD-CDC5E75171FF}" type="presParOf" srcId="{F675BF17-B1CF-4679-93AF-70767B27AE4F}" destId="{46F785AF-E1D6-4AEE-8030-C1195DC31878}" srcOrd="1" destOrd="0" presId="urn:microsoft.com/office/officeart/2005/8/layout/orgChart1"/>
    <dgm:cxn modelId="{207250B9-BECB-44AD-940D-C280EBC20A3E}" type="presParOf" srcId="{84E87ABE-CC8A-4EB2-8E9E-6C42E61C7856}" destId="{4E68340D-64B1-4EBC-80CE-1921A46C1653}" srcOrd="1" destOrd="0" presId="urn:microsoft.com/office/officeart/2005/8/layout/orgChart1"/>
    <dgm:cxn modelId="{E3945389-529F-4B75-A58D-4BB54B6D5217}" type="presParOf" srcId="{4E68340D-64B1-4EBC-80CE-1921A46C1653}" destId="{185F7389-C07A-493D-A89A-18B87A5BC0A0}" srcOrd="0" destOrd="0" presId="urn:microsoft.com/office/officeart/2005/8/layout/orgChart1"/>
    <dgm:cxn modelId="{CD3C9131-5987-4ADF-BEE3-762BE32BCF92}" type="presParOf" srcId="{4E68340D-64B1-4EBC-80CE-1921A46C1653}" destId="{28AA4262-92F9-49E0-AC3A-C2CAAF47F883}" srcOrd="1" destOrd="0" presId="urn:microsoft.com/office/officeart/2005/8/layout/orgChart1"/>
    <dgm:cxn modelId="{440F0403-5B19-4D0E-A72A-E419C6D93263}" type="presParOf" srcId="{28AA4262-92F9-49E0-AC3A-C2CAAF47F883}" destId="{86470274-9238-4A18-81F6-4A53B2BF4919}" srcOrd="0" destOrd="0" presId="urn:microsoft.com/office/officeart/2005/8/layout/orgChart1"/>
    <dgm:cxn modelId="{8C3676CA-9A2F-44DD-A021-792BDFAB7A35}" type="presParOf" srcId="{86470274-9238-4A18-81F6-4A53B2BF4919}" destId="{40D806E0-94C6-4CF3-8450-0D08A28BF5F3}" srcOrd="0" destOrd="0" presId="urn:microsoft.com/office/officeart/2005/8/layout/orgChart1"/>
    <dgm:cxn modelId="{757510AB-402C-48CD-85C3-EC89A803323B}" type="presParOf" srcId="{86470274-9238-4A18-81F6-4A53B2BF4919}" destId="{47859EDE-6CF1-4FE5-84CC-E4A185752D94}" srcOrd="1" destOrd="0" presId="urn:microsoft.com/office/officeart/2005/8/layout/orgChart1"/>
    <dgm:cxn modelId="{B1C7E903-0B47-455A-BF92-68ACD98A7D60}" type="presParOf" srcId="{28AA4262-92F9-49E0-AC3A-C2CAAF47F883}" destId="{E02CBD57-2478-4462-A5D3-A4AD5268D499}" srcOrd="1" destOrd="0" presId="urn:microsoft.com/office/officeart/2005/8/layout/orgChart1"/>
    <dgm:cxn modelId="{48AA16EB-74CE-4950-AAEB-CA3B01108C9E}" type="presParOf" srcId="{E02CBD57-2478-4462-A5D3-A4AD5268D499}" destId="{25B37EA5-B18F-4744-BE62-0FDEFFE937ED}" srcOrd="0" destOrd="0" presId="urn:microsoft.com/office/officeart/2005/8/layout/orgChart1"/>
    <dgm:cxn modelId="{61024A93-BD18-4020-8342-F6AA571EC861}" type="presParOf" srcId="{E02CBD57-2478-4462-A5D3-A4AD5268D499}" destId="{DBF495FD-D79D-4026-8BE7-9DACB355387F}" srcOrd="1" destOrd="0" presId="urn:microsoft.com/office/officeart/2005/8/layout/orgChart1"/>
    <dgm:cxn modelId="{677BCAA7-76E5-4709-B578-5AE05055E61D}" type="presParOf" srcId="{DBF495FD-D79D-4026-8BE7-9DACB355387F}" destId="{7695E90F-798E-46E9-BB9D-66C1227F565F}" srcOrd="0" destOrd="0" presId="urn:microsoft.com/office/officeart/2005/8/layout/orgChart1"/>
    <dgm:cxn modelId="{A13066CB-3B24-493E-B3AB-2A16DC07C5E4}" type="presParOf" srcId="{7695E90F-798E-46E9-BB9D-66C1227F565F}" destId="{7EB0D720-CB5F-407A-BE19-E86C81E2308F}" srcOrd="0" destOrd="0" presId="urn:microsoft.com/office/officeart/2005/8/layout/orgChart1"/>
    <dgm:cxn modelId="{2E16C2A7-A922-4B5A-80D9-056BB6281D48}" type="presParOf" srcId="{7695E90F-798E-46E9-BB9D-66C1227F565F}" destId="{F632A181-FE5B-4D6F-8C71-D87F04561099}" srcOrd="1" destOrd="0" presId="urn:microsoft.com/office/officeart/2005/8/layout/orgChart1"/>
    <dgm:cxn modelId="{855DD450-FD44-4E61-8A70-AEA633289EC6}" type="presParOf" srcId="{DBF495FD-D79D-4026-8BE7-9DACB355387F}" destId="{8D88A0BD-0245-498B-8213-5273CB41199E}" srcOrd="1" destOrd="0" presId="urn:microsoft.com/office/officeart/2005/8/layout/orgChart1"/>
    <dgm:cxn modelId="{AD07BE84-3373-4F71-B9C1-651AAEB02E99}" type="presParOf" srcId="{8D88A0BD-0245-498B-8213-5273CB41199E}" destId="{5BE84CB4-9E00-477B-B1E1-15F69568F879}" srcOrd="0" destOrd="0" presId="urn:microsoft.com/office/officeart/2005/8/layout/orgChart1"/>
    <dgm:cxn modelId="{93E890F2-AE66-48C3-8201-4D393F44E206}" type="presParOf" srcId="{8D88A0BD-0245-498B-8213-5273CB41199E}" destId="{1423496C-E33A-4301-9821-FD45A20AD638}" srcOrd="1" destOrd="0" presId="urn:microsoft.com/office/officeart/2005/8/layout/orgChart1"/>
    <dgm:cxn modelId="{FE2404AA-9147-432D-BCFF-FFE29DB48A1B}" type="presParOf" srcId="{1423496C-E33A-4301-9821-FD45A20AD638}" destId="{8444D5AA-FC0A-4908-95B2-2923E5E79ED0}" srcOrd="0" destOrd="0" presId="urn:microsoft.com/office/officeart/2005/8/layout/orgChart1"/>
    <dgm:cxn modelId="{8B727218-AF47-4119-9AFE-725C6D08B420}" type="presParOf" srcId="{8444D5AA-FC0A-4908-95B2-2923E5E79ED0}" destId="{17434699-1730-4554-BD12-1570FCDC7D42}" srcOrd="0" destOrd="0" presId="urn:microsoft.com/office/officeart/2005/8/layout/orgChart1"/>
    <dgm:cxn modelId="{E1BC607F-A6D4-4774-BB1B-6CB4A9B288B9}" type="presParOf" srcId="{8444D5AA-FC0A-4908-95B2-2923E5E79ED0}" destId="{585890D5-E494-4072-8DA8-49468670F159}" srcOrd="1" destOrd="0" presId="urn:microsoft.com/office/officeart/2005/8/layout/orgChart1"/>
    <dgm:cxn modelId="{9204E5A3-B93B-4522-AF68-BB7510C34293}" type="presParOf" srcId="{1423496C-E33A-4301-9821-FD45A20AD638}" destId="{5D4CE25A-5930-49B9-A5F5-9F4133210F80}" srcOrd="1" destOrd="0" presId="urn:microsoft.com/office/officeart/2005/8/layout/orgChart1"/>
    <dgm:cxn modelId="{A22D5F19-D9C7-4259-BC47-85D2C9303DF5}" type="presParOf" srcId="{5D4CE25A-5930-49B9-A5F5-9F4133210F80}" destId="{B74B5C95-4024-4665-BFA7-5CF078209403}" srcOrd="0" destOrd="0" presId="urn:microsoft.com/office/officeart/2005/8/layout/orgChart1"/>
    <dgm:cxn modelId="{9A16A4E9-9ACD-4929-9032-A01E57ADAC39}" type="presParOf" srcId="{5D4CE25A-5930-49B9-A5F5-9F4133210F80}" destId="{936A0198-3407-45ED-9CCB-BA91BC59ABD1}" srcOrd="1" destOrd="0" presId="urn:microsoft.com/office/officeart/2005/8/layout/orgChart1"/>
    <dgm:cxn modelId="{D4A9B972-35A6-49C3-BFD0-F40044009560}" type="presParOf" srcId="{936A0198-3407-45ED-9CCB-BA91BC59ABD1}" destId="{A0AE1A50-1F71-436C-B676-B2F5B8C4B1A9}" srcOrd="0" destOrd="0" presId="urn:microsoft.com/office/officeart/2005/8/layout/orgChart1"/>
    <dgm:cxn modelId="{BD65BE69-376E-434D-80FC-539CA1294109}" type="presParOf" srcId="{A0AE1A50-1F71-436C-B676-B2F5B8C4B1A9}" destId="{68FDA182-8B97-4286-A876-F1832C70D2CB}" srcOrd="0" destOrd="0" presId="urn:microsoft.com/office/officeart/2005/8/layout/orgChart1"/>
    <dgm:cxn modelId="{C6CC582F-81F2-468B-AFEE-C0801BEDE62E}" type="presParOf" srcId="{A0AE1A50-1F71-436C-B676-B2F5B8C4B1A9}" destId="{EEEEF436-756C-4A60-A870-7CB14E09456D}" srcOrd="1" destOrd="0" presId="urn:microsoft.com/office/officeart/2005/8/layout/orgChart1"/>
    <dgm:cxn modelId="{1F8F5D81-701D-4275-BFD1-A44911B85A68}" type="presParOf" srcId="{936A0198-3407-45ED-9CCB-BA91BC59ABD1}" destId="{CD193649-CA68-4043-948D-2F73982134CC}" srcOrd="1" destOrd="0" presId="urn:microsoft.com/office/officeart/2005/8/layout/orgChart1"/>
    <dgm:cxn modelId="{175C7DA5-3300-4A28-9F9B-D3ED701DCC73}" type="presParOf" srcId="{CD193649-CA68-4043-948D-2F73982134CC}" destId="{73700C13-464F-46DA-B82E-2BACED62AD4B}" srcOrd="0" destOrd="0" presId="urn:microsoft.com/office/officeart/2005/8/layout/orgChart1"/>
    <dgm:cxn modelId="{3A4B3B4F-E0A4-4CFD-B1CF-4ED8AAE52FE5}" type="presParOf" srcId="{CD193649-CA68-4043-948D-2F73982134CC}" destId="{0C7DC229-899B-41E4-8050-A19BED534D52}" srcOrd="1" destOrd="0" presId="urn:microsoft.com/office/officeart/2005/8/layout/orgChart1"/>
    <dgm:cxn modelId="{5654DEB3-3492-4999-BE64-F2D94853097B}" type="presParOf" srcId="{0C7DC229-899B-41E4-8050-A19BED534D52}" destId="{2D64C04B-62BE-4BB0-8B0F-31C245620F31}" srcOrd="0" destOrd="0" presId="urn:microsoft.com/office/officeart/2005/8/layout/orgChart1"/>
    <dgm:cxn modelId="{FE2515A0-F61A-45E1-B6C1-0BB6B9F13C14}" type="presParOf" srcId="{2D64C04B-62BE-4BB0-8B0F-31C245620F31}" destId="{C901F8CE-B1F3-4053-A600-6EF67CA4F6C9}" srcOrd="0" destOrd="0" presId="urn:microsoft.com/office/officeart/2005/8/layout/orgChart1"/>
    <dgm:cxn modelId="{B486B9C8-723B-4238-9B9B-7D9D48D8F74D}" type="presParOf" srcId="{2D64C04B-62BE-4BB0-8B0F-31C245620F31}" destId="{E25A0048-4EC3-450C-9499-8D7B8B4F9E71}" srcOrd="1" destOrd="0" presId="urn:microsoft.com/office/officeart/2005/8/layout/orgChart1"/>
    <dgm:cxn modelId="{36DA7028-5860-4B6E-8FCB-0C1A95639BA7}" type="presParOf" srcId="{0C7DC229-899B-41E4-8050-A19BED534D52}" destId="{96F2DCCE-4655-487E-A9AD-E1C1EA1FDCC4}" srcOrd="1" destOrd="0" presId="urn:microsoft.com/office/officeart/2005/8/layout/orgChart1"/>
    <dgm:cxn modelId="{7C7594DA-79A5-482E-BB53-80A5FF35124E}" type="presParOf" srcId="{0C7DC229-899B-41E4-8050-A19BED534D52}" destId="{7FFF28B3-CAC2-475E-B4DF-C621847F204B}" srcOrd="2" destOrd="0" presId="urn:microsoft.com/office/officeart/2005/8/layout/orgChart1"/>
    <dgm:cxn modelId="{DE73CE46-AB9C-484A-BDE7-9DE2F8ACB04F}" type="presParOf" srcId="{936A0198-3407-45ED-9CCB-BA91BC59ABD1}" destId="{FE05E445-A952-4992-B8F3-04B43A6FDE39}" srcOrd="2" destOrd="0" presId="urn:microsoft.com/office/officeart/2005/8/layout/orgChart1"/>
    <dgm:cxn modelId="{079E613A-E009-4731-8865-9A3733946D35}" type="presParOf" srcId="{1423496C-E33A-4301-9821-FD45A20AD638}" destId="{A71B721B-5CC0-4819-A5AC-D86B7FF01C5C}" srcOrd="2" destOrd="0" presId="urn:microsoft.com/office/officeart/2005/8/layout/orgChart1"/>
    <dgm:cxn modelId="{79855CA8-F42F-4AAA-BA8E-704FBF377283}" type="presParOf" srcId="{DBF495FD-D79D-4026-8BE7-9DACB355387F}" destId="{5D7EC874-DEF1-457A-9015-C3A08DE42A01}" srcOrd="2" destOrd="0" presId="urn:microsoft.com/office/officeart/2005/8/layout/orgChart1"/>
    <dgm:cxn modelId="{D70AE438-7066-4149-B779-B7B40A9897F6}" type="presParOf" srcId="{28AA4262-92F9-49E0-AC3A-C2CAAF47F883}" destId="{67F4BBC2-4A4E-48E9-9473-6E19DBFDF86E}" srcOrd="2" destOrd="0" presId="urn:microsoft.com/office/officeart/2005/8/layout/orgChart1"/>
    <dgm:cxn modelId="{DF82C50A-4B7F-4BB9-9AEE-AB2D93607085}" type="presParOf" srcId="{84E87ABE-CC8A-4EB2-8E9E-6C42E61C7856}" destId="{551B96EC-BCFA-47E7-BDDC-84FF57241A2A}" srcOrd="2" destOrd="0" presId="urn:microsoft.com/office/officeart/2005/8/layout/orgChart1"/>
    <dgm:cxn modelId="{1F7AAD7C-79E6-4996-AAE5-8D239B07618F}" type="presParOf" srcId="{97F11E41-0359-4DDA-A6F1-EB68CD16F12D}" destId="{E070EAAA-86FE-418E-9408-6F8AE4A8EC2D}" srcOrd="2" destOrd="0" presId="urn:microsoft.com/office/officeart/2005/8/layout/orgChart1"/>
    <dgm:cxn modelId="{423E7074-B268-4B04-801B-877097553EC2}" type="presParOf" srcId="{A3F7854D-CF55-4ECD-80DB-97D4FECB1049}" destId="{92086274-BABB-4334-9095-FA969BBF2844}" srcOrd="2" destOrd="0" presId="urn:microsoft.com/office/officeart/2005/8/layout/orgChart1"/>
    <dgm:cxn modelId="{B75D47AC-746F-4FDC-911C-B4F1A7858DA6}" type="presParOf" srcId="{2D4A99E1-4B12-4A21-AFB5-AECF112789BC}" destId="{B0D04DF7-05D2-4171-BDF4-2969797D6463}" srcOrd="2" destOrd="0" presId="urn:microsoft.com/office/officeart/2005/8/layout/orgChart1"/>
    <dgm:cxn modelId="{CA7A587B-4CD8-4768-9567-E43534E99CF5}" type="presParOf" srcId="{175750AC-C6F0-4B2A-9590-2832C6C50709}" destId="{72676F1F-3E0A-4DF2-A25B-E023231DA7B8}" srcOrd="2" destOrd="0" presId="urn:microsoft.com/office/officeart/2005/8/layout/orgChart1"/>
    <dgm:cxn modelId="{53F508FB-D463-4AE5-ADE5-1E21F568CBEE}" type="presParOf" srcId="{44C9BFAD-EBEE-4414-98E1-C9AD3E4B154F}" destId="{8AB4693E-E6C9-429D-BA59-08D0B188A9B1}" srcOrd="2" destOrd="0" presId="urn:microsoft.com/office/officeart/2005/8/layout/orgChart1"/>
    <dgm:cxn modelId="{862D195D-E8D1-457A-B130-F87B8D6DDBF8}" type="presParOf" srcId="{E7760C6C-15AB-4501-A9BD-ADB598BA8215}" destId="{71BF39A3-B9B6-40BC-92C6-57DB8C28D78F}" srcOrd="2" destOrd="0" presId="urn:microsoft.com/office/officeart/2005/8/layout/orgChart1"/>
    <dgm:cxn modelId="{990499E9-A22E-44A3-A72D-A54D930AF405}" type="presParOf" srcId="{3F8FFFE7-9DA5-41C2-AA49-A5120B55B007}" destId="{8632251A-0CF7-454B-81A3-E55433E7AC97}" srcOrd="2" destOrd="0" presId="urn:microsoft.com/office/officeart/2005/8/layout/orgChart1"/>
    <dgm:cxn modelId="{7B1B4E97-5F4B-4845-82B4-6132BFC1C7F2}" type="presParOf" srcId="{EDABA298-BAB4-401F-B953-EF791AD12B84}" destId="{A6C1AC8B-98C9-4E31-8B84-0B046242ED0C}" srcOrd="2" destOrd="0" presId="urn:microsoft.com/office/officeart/2005/8/layout/orgChart1"/>
    <dgm:cxn modelId="{11309C56-92A3-49B0-A455-B22ADE8B97E8}" type="presParOf" srcId="{EDABA298-BAB4-401F-B953-EF791AD12B84}" destId="{B798E1CB-FBB6-48A7-B5BF-431DF94588E2}" srcOrd="3" destOrd="0" presId="urn:microsoft.com/office/officeart/2005/8/layout/orgChart1"/>
    <dgm:cxn modelId="{F3FE95D4-6F3A-4983-B6D3-7C50F67DEA82}" type="presParOf" srcId="{B798E1CB-FBB6-48A7-B5BF-431DF94588E2}" destId="{9B50F9DB-A794-45B4-A60A-7F98D400E573}" srcOrd="0" destOrd="0" presId="urn:microsoft.com/office/officeart/2005/8/layout/orgChart1"/>
    <dgm:cxn modelId="{447BACC8-F21F-48E9-B889-921DE2957716}" type="presParOf" srcId="{9B50F9DB-A794-45B4-A60A-7F98D400E573}" destId="{5FFCCC0C-39FA-4A6B-ADAB-930CE6126A39}" srcOrd="0" destOrd="0" presId="urn:microsoft.com/office/officeart/2005/8/layout/orgChart1"/>
    <dgm:cxn modelId="{7FD896E8-921D-412C-94E6-F466558D9646}" type="presParOf" srcId="{9B50F9DB-A794-45B4-A60A-7F98D400E573}" destId="{1EDD9D28-AE56-4777-95B4-8C23B4E74838}" srcOrd="1" destOrd="0" presId="urn:microsoft.com/office/officeart/2005/8/layout/orgChart1"/>
    <dgm:cxn modelId="{8A5C6047-D671-4857-9F02-A2597297AA8D}" type="presParOf" srcId="{B798E1CB-FBB6-48A7-B5BF-431DF94588E2}" destId="{11A6549C-FDCF-4B4C-BAB8-23F46B457DBD}" srcOrd="1" destOrd="0" presId="urn:microsoft.com/office/officeart/2005/8/layout/orgChart1"/>
    <dgm:cxn modelId="{6583AFC1-42E1-4AAD-BC5A-938D927FE83F}" type="presParOf" srcId="{11A6549C-FDCF-4B4C-BAB8-23F46B457DBD}" destId="{7B7E8A34-E9AA-4ADB-82AC-681C66D48449}" srcOrd="0" destOrd="0" presId="urn:microsoft.com/office/officeart/2005/8/layout/orgChart1"/>
    <dgm:cxn modelId="{3A8D5C1F-AF3B-4B86-9A39-4A85C05E6F48}" type="presParOf" srcId="{11A6549C-FDCF-4B4C-BAB8-23F46B457DBD}" destId="{0DC3D614-9A7F-4E18-A8EC-B6C48459257B}" srcOrd="1" destOrd="0" presId="urn:microsoft.com/office/officeart/2005/8/layout/orgChart1"/>
    <dgm:cxn modelId="{F4B2BF68-D685-4D16-9050-1D6488C8DB24}" type="presParOf" srcId="{0DC3D614-9A7F-4E18-A8EC-B6C48459257B}" destId="{7E41E89B-39E7-437B-8CE9-DDE311869B4C}" srcOrd="0" destOrd="0" presId="urn:microsoft.com/office/officeart/2005/8/layout/orgChart1"/>
    <dgm:cxn modelId="{209A66A6-ABD6-41E4-880D-C5DFCEB49EAB}" type="presParOf" srcId="{7E41E89B-39E7-437B-8CE9-DDE311869B4C}" destId="{00FD7F5E-C667-422E-8854-5134740FDD90}" srcOrd="0" destOrd="0" presId="urn:microsoft.com/office/officeart/2005/8/layout/orgChart1"/>
    <dgm:cxn modelId="{879B1E26-488F-47DC-A19B-55341399C0EC}" type="presParOf" srcId="{7E41E89B-39E7-437B-8CE9-DDE311869B4C}" destId="{2931D329-09F8-4534-A39B-1DC35DEAC85F}" srcOrd="1" destOrd="0" presId="urn:microsoft.com/office/officeart/2005/8/layout/orgChart1"/>
    <dgm:cxn modelId="{FF1BEBD0-CB49-404C-8E27-0C3A73D1E27A}" type="presParOf" srcId="{0DC3D614-9A7F-4E18-A8EC-B6C48459257B}" destId="{93AFD97F-49EB-4FFD-92EF-90B4BD525B0A}" srcOrd="1" destOrd="0" presId="urn:microsoft.com/office/officeart/2005/8/layout/orgChart1"/>
    <dgm:cxn modelId="{1A71C446-125C-497A-AFF9-1E39614A3986}" type="presParOf" srcId="{93AFD97F-49EB-4FFD-92EF-90B4BD525B0A}" destId="{158E5C60-B108-4EF2-A800-8824E8FCBEC4}" srcOrd="0" destOrd="0" presId="urn:microsoft.com/office/officeart/2005/8/layout/orgChart1"/>
    <dgm:cxn modelId="{BD5EA121-0790-4A50-81C2-473E440B1963}" type="presParOf" srcId="{93AFD97F-49EB-4FFD-92EF-90B4BD525B0A}" destId="{98E79DB9-B0A9-408A-B4CA-55E8E31A0124}" srcOrd="1" destOrd="0" presId="urn:microsoft.com/office/officeart/2005/8/layout/orgChart1"/>
    <dgm:cxn modelId="{747B2CDA-7BB4-4A8D-BFFB-6EC60D798154}" type="presParOf" srcId="{98E79DB9-B0A9-408A-B4CA-55E8E31A0124}" destId="{A2918F16-2015-45D8-8F22-354E304C6CE9}" srcOrd="0" destOrd="0" presId="urn:microsoft.com/office/officeart/2005/8/layout/orgChart1"/>
    <dgm:cxn modelId="{6B0C80D2-D67E-425C-8421-9F12CCF9CF30}" type="presParOf" srcId="{A2918F16-2015-45D8-8F22-354E304C6CE9}" destId="{FDEB3213-E9DC-4562-A303-E688DEECE8B4}" srcOrd="0" destOrd="0" presId="urn:microsoft.com/office/officeart/2005/8/layout/orgChart1"/>
    <dgm:cxn modelId="{6B7D6A06-D808-4A27-9ABA-2F310FA32427}" type="presParOf" srcId="{A2918F16-2015-45D8-8F22-354E304C6CE9}" destId="{79B9D053-B1E0-4206-835B-580A5906BD3E}" srcOrd="1" destOrd="0" presId="urn:microsoft.com/office/officeart/2005/8/layout/orgChart1"/>
    <dgm:cxn modelId="{5C41AF93-CC47-49AC-BED1-02C623B27AB6}" type="presParOf" srcId="{98E79DB9-B0A9-408A-B4CA-55E8E31A0124}" destId="{8FA5B881-C58E-4C97-AD65-5DF2DF92C1E7}" srcOrd="1" destOrd="0" presId="urn:microsoft.com/office/officeart/2005/8/layout/orgChart1"/>
    <dgm:cxn modelId="{CB6C5B4E-B03D-4F6E-8C19-7A4ADDE5E2F5}" type="presParOf" srcId="{8FA5B881-C58E-4C97-AD65-5DF2DF92C1E7}" destId="{E6A51A0D-6203-414B-854A-5572677FCC0C}" srcOrd="0" destOrd="0" presId="urn:microsoft.com/office/officeart/2005/8/layout/orgChart1"/>
    <dgm:cxn modelId="{D5A69AFA-E27B-4DBF-95C2-3307B3871907}" type="presParOf" srcId="{8FA5B881-C58E-4C97-AD65-5DF2DF92C1E7}" destId="{7C366005-4F2C-4CE8-B9DD-5DAAF476F6C9}" srcOrd="1" destOrd="0" presId="urn:microsoft.com/office/officeart/2005/8/layout/orgChart1"/>
    <dgm:cxn modelId="{59D55614-24FD-42BF-86B5-066D2B0A203C}" type="presParOf" srcId="{7C366005-4F2C-4CE8-B9DD-5DAAF476F6C9}" destId="{C68F4231-F566-4F31-B65F-FB1FE4B4527C}" srcOrd="0" destOrd="0" presId="urn:microsoft.com/office/officeart/2005/8/layout/orgChart1"/>
    <dgm:cxn modelId="{EA8907D2-EA84-4817-BD13-AFAD994333B8}" type="presParOf" srcId="{C68F4231-F566-4F31-B65F-FB1FE4B4527C}" destId="{E5CFA2C7-CE9F-424F-9627-919E64272A2B}" srcOrd="0" destOrd="0" presId="urn:microsoft.com/office/officeart/2005/8/layout/orgChart1"/>
    <dgm:cxn modelId="{A4576034-427E-4774-A253-D52F5D7E7F45}" type="presParOf" srcId="{C68F4231-F566-4F31-B65F-FB1FE4B4527C}" destId="{DCFE09DB-28EC-4D1D-97D5-CC65541E5189}" srcOrd="1" destOrd="0" presId="urn:microsoft.com/office/officeart/2005/8/layout/orgChart1"/>
    <dgm:cxn modelId="{545727E3-4B9F-442E-911C-C6A5B68ACF21}" type="presParOf" srcId="{7C366005-4F2C-4CE8-B9DD-5DAAF476F6C9}" destId="{3550738F-128B-4972-9C2C-EAB40AE354AA}" srcOrd="1" destOrd="0" presId="urn:microsoft.com/office/officeart/2005/8/layout/orgChart1"/>
    <dgm:cxn modelId="{17630E38-AB1D-4CE0-91CA-5A29825F76D0}" type="presParOf" srcId="{3550738F-128B-4972-9C2C-EAB40AE354AA}" destId="{41808FF5-81B6-4581-B3EF-96ED71692567}" srcOrd="0" destOrd="0" presId="urn:microsoft.com/office/officeart/2005/8/layout/orgChart1"/>
    <dgm:cxn modelId="{CD5CF0B8-27AC-4138-8FE6-D4748DD8BB0A}" type="presParOf" srcId="{3550738F-128B-4972-9C2C-EAB40AE354AA}" destId="{8C62206A-73A7-48C8-845C-E85C08481841}" srcOrd="1" destOrd="0" presId="urn:microsoft.com/office/officeart/2005/8/layout/orgChart1"/>
    <dgm:cxn modelId="{2543ABFE-65C2-4335-80E3-0946DDA427D5}" type="presParOf" srcId="{8C62206A-73A7-48C8-845C-E85C08481841}" destId="{3715E5A8-1065-47E1-8E8F-0AF469BD4EAB}" srcOrd="0" destOrd="0" presId="urn:microsoft.com/office/officeart/2005/8/layout/orgChart1"/>
    <dgm:cxn modelId="{D6CFEA10-DEFD-40C3-8281-9D1591749E3E}" type="presParOf" srcId="{3715E5A8-1065-47E1-8E8F-0AF469BD4EAB}" destId="{A8FC0835-18AE-4CD9-B931-0B1E116A3BBE}" srcOrd="0" destOrd="0" presId="urn:microsoft.com/office/officeart/2005/8/layout/orgChart1"/>
    <dgm:cxn modelId="{1744BB35-225A-4FDC-9FD5-DE4B8852FC44}" type="presParOf" srcId="{3715E5A8-1065-47E1-8E8F-0AF469BD4EAB}" destId="{C0DCE24F-EDD0-4329-B81D-CC723965F8C2}" srcOrd="1" destOrd="0" presId="urn:microsoft.com/office/officeart/2005/8/layout/orgChart1"/>
    <dgm:cxn modelId="{71FBCE68-50B6-49AF-B51B-E71E0E0248EB}" type="presParOf" srcId="{8C62206A-73A7-48C8-845C-E85C08481841}" destId="{1A2B4E60-E2BF-4E80-A0DA-63FA16834C4D}" srcOrd="1" destOrd="0" presId="urn:microsoft.com/office/officeart/2005/8/layout/orgChart1"/>
    <dgm:cxn modelId="{755D526A-EDF7-4EA4-9460-4A80BC7599E0}" type="presParOf" srcId="{1A2B4E60-E2BF-4E80-A0DA-63FA16834C4D}" destId="{2E43CD66-7D1D-4F26-BD18-32887AB677D8}" srcOrd="0" destOrd="0" presId="urn:microsoft.com/office/officeart/2005/8/layout/orgChart1"/>
    <dgm:cxn modelId="{9D286C09-997E-418F-9CA7-026F42C2C38E}" type="presParOf" srcId="{1A2B4E60-E2BF-4E80-A0DA-63FA16834C4D}" destId="{6CC54EAE-3E62-4F8F-86D0-FFA27FDBE543}" srcOrd="1" destOrd="0" presId="urn:microsoft.com/office/officeart/2005/8/layout/orgChart1"/>
    <dgm:cxn modelId="{1AB86E3A-05E4-4BD5-9A97-8987E8E17100}" type="presParOf" srcId="{6CC54EAE-3E62-4F8F-86D0-FFA27FDBE543}" destId="{61D53E1E-8277-4499-A146-414F78E100C4}" srcOrd="0" destOrd="0" presId="urn:microsoft.com/office/officeart/2005/8/layout/orgChart1"/>
    <dgm:cxn modelId="{F77A6C45-90D4-4431-A9D4-C6D0E19337B5}" type="presParOf" srcId="{61D53E1E-8277-4499-A146-414F78E100C4}" destId="{4C44ACE6-6654-4361-B374-888398B44BD2}" srcOrd="0" destOrd="0" presId="urn:microsoft.com/office/officeart/2005/8/layout/orgChart1"/>
    <dgm:cxn modelId="{1F6DC138-8B82-4B53-95A3-A241566F2514}" type="presParOf" srcId="{61D53E1E-8277-4499-A146-414F78E100C4}" destId="{2372B74D-EC09-42DC-8CBD-24E727F1EB7A}" srcOrd="1" destOrd="0" presId="urn:microsoft.com/office/officeart/2005/8/layout/orgChart1"/>
    <dgm:cxn modelId="{877135D2-0CDB-4F3D-955E-B8B6BF4582B7}" type="presParOf" srcId="{6CC54EAE-3E62-4F8F-86D0-FFA27FDBE543}" destId="{83F2074B-B18D-4045-8B53-DCDBA3378DEB}" srcOrd="1" destOrd="0" presId="urn:microsoft.com/office/officeart/2005/8/layout/orgChart1"/>
    <dgm:cxn modelId="{BB7EF2C4-D596-4297-A7B5-02EFA401DD1F}" type="presParOf" srcId="{83F2074B-B18D-4045-8B53-DCDBA3378DEB}" destId="{04F160A0-2EEC-475B-97AD-5CE95AB95FD4}" srcOrd="0" destOrd="0" presId="urn:microsoft.com/office/officeart/2005/8/layout/orgChart1"/>
    <dgm:cxn modelId="{37FD74F2-4A08-4007-B720-1DFB6BEA5121}" type="presParOf" srcId="{83F2074B-B18D-4045-8B53-DCDBA3378DEB}" destId="{7780334E-F0AC-4043-BCED-C8B842B51A4A}" srcOrd="1" destOrd="0" presId="urn:microsoft.com/office/officeart/2005/8/layout/orgChart1"/>
    <dgm:cxn modelId="{8BB41BAC-23BD-4C9C-986F-B52644C4D804}" type="presParOf" srcId="{7780334E-F0AC-4043-BCED-C8B842B51A4A}" destId="{4CC57A93-AD90-4738-BC16-A40A8DF06F16}" srcOrd="0" destOrd="0" presId="urn:microsoft.com/office/officeart/2005/8/layout/orgChart1"/>
    <dgm:cxn modelId="{E0EC6AAB-27B2-480A-B547-B53EB3295DF8}" type="presParOf" srcId="{4CC57A93-AD90-4738-BC16-A40A8DF06F16}" destId="{C0F78559-168E-442C-95A4-C056CF435390}" srcOrd="0" destOrd="0" presId="urn:microsoft.com/office/officeart/2005/8/layout/orgChart1"/>
    <dgm:cxn modelId="{B360C41D-3B31-476B-83E2-562F83A4C67E}" type="presParOf" srcId="{4CC57A93-AD90-4738-BC16-A40A8DF06F16}" destId="{DDA8A149-CFF8-4747-A12D-F6C59B50C3DA}" srcOrd="1" destOrd="0" presId="urn:microsoft.com/office/officeart/2005/8/layout/orgChart1"/>
    <dgm:cxn modelId="{E8DB1A80-1618-4A8E-A3CB-D91672139E2F}" type="presParOf" srcId="{7780334E-F0AC-4043-BCED-C8B842B51A4A}" destId="{0BFB1D6B-F1BF-4177-86CC-E07678E9EDCA}" srcOrd="1" destOrd="0" presId="urn:microsoft.com/office/officeart/2005/8/layout/orgChart1"/>
    <dgm:cxn modelId="{A86F5EA4-E9AC-4ED3-AF6E-C7E26B7C9A75}" type="presParOf" srcId="{0BFB1D6B-F1BF-4177-86CC-E07678E9EDCA}" destId="{7D5909DA-16EC-4F77-A6B3-71AA5700CC03}" srcOrd="0" destOrd="0" presId="urn:microsoft.com/office/officeart/2005/8/layout/orgChart1"/>
    <dgm:cxn modelId="{A6F8B54B-7D44-4972-8CDA-08712521C305}" type="presParOf" srcId="{0BFB1D6B-F1BF-4177-86CC-E07678E9EDCA}" destId="{F7CDF7EB-4202-4137-B506-7BE708E76935}" srcOrd="1" destOrd="0" presId="urn:microsoft.com/office/officeart/2005/8/layout/orgChart1"/>
    <dgm:cxn modelId="{DFEED9F7-5FD2-4F3B-8680-BBDDDFCD24EA}" type="presParOf" srcId="{F7CDF7EB-4202-4137-B506-7BE708E76935}" destId="{C103C3A0-B8BC-40C4-B96B-E7D09A8E71F0}" srcOrd="0" destOrd="0" presId="urn:microsoft.com/office/officeart/2005/8/layout/orgChart1"/>
    <dgm:cxn modelId="{DE71B921-9B12-40EE-966C-645EDC51B302}" type="presParOf" srcId="{C103C3A0-B8BC-40C4-B96B-E7D09A8E71F0}" destId="{29E45F74-4BE7-4258-A94E-361EED1DAE63}" srcOrd="0" destOrd="0" presId="urn:microsoft.com/office/officeart/2005/8/layout/orgChart1"/>
    <dgm:cxn modelId="{60999DA4-5DD4-4340-86D0-667C09842989}" type="presParOf" srcId="{C103C3A0-B8BC-40C4-B96B-E7D09A8E71F0}" destId="{0DBF6B6D-A2AA-455C-B942-979ECDC6AA46}" srcOrd="1" destOrd="0" presId="urn:microsoft.com/office/officeart/2005/8/layout/orgChart1"/>
    <dgm:cxn modelId="{A8F128B4-0D98-450F-B81C-72F1E6506311}" type="presParOf" srcId="{F7CDF7EB-4202-4137-B506-7BE708E76935}" destId="{CC8D5ACB-CAA3-434E-B36C-107BCE969027}" srcOrd="1" destOrd="0" presId="urn:microsoft.com/office/officeart/2005/8/layout/orgChart1"/>
    <dgm:cxn modelId="{478F095D-458D-4C19-BDFC-7E683D1ED205}" type="presParOf" srcId="{CC8D5ACB-CAA3-434E-B36C-107BCE969027}" destId="{9656E98D-4FBD-4D14-B466-2165E2F11373}" srcOrd="0" destOrd="0" presId="urn:microsoft.com/office/officeart/2005/8/layout/orgChart1"/>
    <dgm:cxn modelId="{1A9C5527-BA94-4DD5-8B91-DBC1C666B08A}" type="presParOf" srcId="{CC8D5ACB-CAA3-434E-B36C-107BCE969027}" destId="{5D49E41C-8C2C-4A36-87B8-77AD0853E6CB}" srcOrd="1" destOrd="0" presId="urn:microsoft.com/office/officeart/2005/8/layout/orgChart1"/>
    <dgm:cxn modelId="{8470A38D-45B6-4EF8-9DDB-199AC958477E}" type="presParOf" srcId="{5D49E41C-8C2C-4A36-87B8-77AD0853E6CB}" destId="{C2575761-BBCB-42F9-9480-AD96900F23C2}" srcOrd="0" destOrd="0" presId="urn:microsoft.com/office/officeart/2005/8/layout/orgChart1"/>
    <dgm:cxn modelId="{12FF6E27-0853-42BB-87F7-A1EC72C9B9FD}" type="presParOf" srcId="{C2575761-BBCB-42F9-9480-AD96900F23C2}" destId="{B025D50C-1E16-4DC4-B751-9ABB23CD9A1A}" srcOrd="0" destOrd="0" presId="urn:microsoft.com/office/officeart/2005/8/layout/orgChart1"/>
    <dgm:cxn modelId="{D01178AB-C2F5-45DC-BCB7-E5EDE8AF67B3}" type="presParOf" srcId="{C2575761-BBCB-42F9-9480-AD96900F23C2}" destId="{8B31AA8B-F119-4352-940D-94F0A6668E24}" srcOrd="1" destOrd="0" presId="urn:microsoft.com/office/officeart/2005/8/layout/orgChart1"/>
    <dgm:cxn modelId="{C2D7ED66-A498-4850-A557-33E15CB29714}" type="presParOf" srcId="{5D49E41C-8C2C-4A36-87B8-77AD0853E6CB}" destId="{EB6DBF1F-0861-4084-B096-808E196093C4}" srcOrd="1" destOrd="0" presId="urn:microsoft.com/office/officeart/2005/8/layout/orgChart1"/>
    <dgm:cxn modelId="{A5C91BFC-E39B-4D5C-96AD-560EB9B09554}" type="presParOf" srcId="{5D49E41C-8C2C-4A36-87B8-77AD0853E6CB}" destId="{11D3B104-09D7-48CF-BB1B-71AFE99E0AD7}" srcOrd="2" destOrd="0" presId="urn:microsoft.com/office/officeart/2005/8/layout/orgChart1"/>
    <dgm:cxn modelId="{AC33F498-BBED-472F-A4BE-DAF6D2C5DCF5}" type="presParOf" srcId="{F7CDF7EB-4202-4137-B506-7BE708E76935}" destId="{955E56BE-24C8-46FF-99E9-915919C38FC5}" srcOrd="2" destOrd="0" presId="urn:microsoft.com/office/officeart/2005/8/layout/orgChart1"/>
    <dgm:cxn modelId="{9062921D-F239-47B5-9FC7-B2CD594E98EA}" type="presParOf" srcId="{7780334E-F0AC-4043-BCED-C8B842B51A4A}" destId="{1978EF02-B36C-4486-80A4-19C982784B34}" srcOrd="2" destOrd="0" presId="urn:microsoft.com/office/officeart/2005/8/layout/orgChart1"/>
    <dgm:cxn modelId="{C2265152-45F9-400F-A09E-50FD10D1EE29}" type="presParOf" srcId="{6CC54EAE-3E62-4F8F-86D0-FFA27FDBE543}" destId="{6526E399-A86E-4AE6-AB35-67B36230436A}" srcOrd="2" destOrd="0" presId="urn:microsoft.com/office/officeart/2005/8/layout/orgChart1"/>
    <dgm:cxn modelId="{AD87F995-B5F8-4DD8-927A-3A8C6BD8CE21}" type="presParOf" srcId="{8C62206A-73A7-48C8-845C-E85C08481841}" destId="{2534A2DD-BB60-4AFC-B453-11631E1D8D98}" srcOrd="2" destOrd="0" presId="urn:microsoft.com/office/officeart/2005/8/layout/orgChart1"/>
    <dgm:cxn modelId="{AC9B6F4B-5527-465B-9C62-3532F14809FA}" type="presParOf" srcId="{7C366005-4F2C-4CE8-B9DD-5DAAF476F6C9}" destId="{09EB6626-78A2-43C7-BD16-26CA621AF5D2}" srcOrd="2" destOrd="0" presId="urn:microsoft.com/office/officeart/2005/8/layout/orgChart1"/>
    <dgm:cxn modelId="{6712AB8E-CD3C-4AEA-8FD5-AC14F3A3A26B}" type="presParOf" srcId="{98E79DB9-B0A9-408A-B4CA-55E8E31A0124}" destId="{4BE3EF6E-63A2-4BE1-8193-D417E8C9D9D0}" srcOrd="2" destOrd="0" presId="urn:microsoft.com/office/officeart/2005/8/layout/orgChart1"/>
    <dgm:cxn modelId="{D5540AAD-8851-4CDE-8515-DF131768EAF0}" type="presParOf" srcId="{0DC3D614-9A7F-4E18-A8EC-B6C48459257B}" destId="{B91BECF7-D985-4EEF-8ED6-761B5E69B7AC}" srcOrd="2" destOrd="0" presId="urn:microsoft.com/office/officeart/2005/8/layout/orgChart1"/>
    <dgm:cxn modelId="{1692A1DE-E288-41F3-B1DC-BA77B457A834}" type="presParOf" srcId="{B798E1CB-FBB6-48A7-B5BF-431DF94588E2}" destId="{DAB7B3AD-0F02-412A-B344-D49574FA0B09}" srcOrd="2" destOrd="0" presId="urn:microsoft.com/office/officeart/2005/8/layout/orgChart1"/>
    <dgm:cxn modelId="{5B4FB5B2-5441-4EE2-AD2C-8C25E77CCDB3}" type="presParOf" srcId="{EDABA298-BAB4-401F-B953-EF791AD12B84}" destId="{0DC136A3-A798-41E2-A98A-079049BCE0B9}" srcOrd="4" destOrd="0" presId="urn:microsoft.com/office/officeart/2005/8/layout/orgChart1"/>
    <dgm:cxn modelId="{998B1D54-3B26-4509-8902-93444C2F92D1}" type="presParOf" srcId="{EDABA298-BAB4-401F-B953-EF791AD12B84}" destId="{E698BA97-404A-455E-A158-0CFE9FEBFC62}" srcOrd="5" destOrd="0" presId="urn:microsoft.com/office/officeart/2005/8/layout/orgChart1"/>
    <dgm:cxn modelId="{C32AE366-4031-4CBF-9E1E-A1E9375BB5AD}" type="presParOf" srcId="{E698BA97-404A-455E-A158-0CFE9FEBFC62}" destId="{752E99F6-9526-4E75-909A-21FB93CD4770}" srcOrd="0" destOrd="0" presId="urn:microsoft.com/office/officeart/2005/8/layout/orgChart1"/>
    <dgm:cxn modelId="{93E23E40-D99E-4232-A747-74A5E14C627C}" type="presParOf" srcId="{752E99F6-9526-4E75-909A-21FB93CD4770}" destId="{56D5488D-29FA-4B00-8CC1-44D009CF5278}" srcOrd="0" destOrd="0" presId="urn:microsoft.com/office/officeart/2005/8/layout/orgChart1"/>
    <dgm:cxn modelId="{C74A2E8F-54F2-445C-B370-D5832BB90B28}" type="presParOf" srcId="{752E99F6-9526-4E75-909A-21FB93CD4770}" destId="{5EE2AA1A-9D02-40EF-8BD3-FD0E74DBD579}" srcOrd="1" destOrd="0" presId="urn:microsoft.com/office/officeart/2005/8/layout/orgChart1"/>
    <dgm:cxn modelId="{4892E369-B091-4E17-80B8-BA08303F5094}" type="presParOf" srcId="{E698BA97-404A-455E-A158-0CFE9FEBFC62}" destId="{B32E3262-CA83-4E8E-AE79-099F99D47DD8}" srcOrd="1" destOrd="0" presId="urn:microsoft.com/office/officeart/2005/8/layout/orgChart1"/>
    <dgm:cxn modelId="{A0923C0B-1379-4DDD-9F26-7E6ED22BFC5B}" type="presParOf" srcId="{B32E3262-CA83-4E8E-AE79-099F99D47DD8}" destId="{DA639C6B-246C-4C98-A9EC-30BEBC87C9DB}" srcOrd="0" destOrd="0" presId="urn:microsoft.com/office/officeart/2005/8/layout/orgChart1"/>
    <dgm:cxn modelId="{C9ADCF1A-92C0-4BEE-B435-D0A09B17E1F8}" type="presParOf" srcId="{B32E3262-CA83-4E8E-AE79-099F99D47DD8}" destId="{936154EE-268E-4FC3-B03C-50F33C3B7BFE}" srcOrd="1" destOrd="0" presId="urn:microsoft.com/office/officeart/2005/8/layout/orgChart1"/>
    <dgm:cxn modelId="{0994E9D6-3B08-4265-9903-C0A2208A3758}" type="presParOf" srcId="{936154EE-268E-4FC3-B03C-50F33C3B7BFE}" destId="{9865B5B1-E891-4C7D-9D15-5C7D22423654}" srcOrd="0" destOrd="0" presId="urn:microsoft.com/office/officeart/2005/8/layout/orgChart1"/>
    <dgm:cxn modelId="{A8F79C78-D018-488E-ACB4-C219AD2A050C}" type="presParOf" srcId="{9865B5B1-E891-4C7D-9D15-5C7D22423654}" destId="{21BF964D-D581-4FE9-9842-3698978D8DC7}" srcOrd="0" destOrd="0" presId="urn:microsoft.com/office/officeart/2005/8/layout/orgChart1"/>
    <dgm:cxn modelId="{8D4B8D0B-56A4-4A6E-977E-6EE4AEF367BB}" type="presParOf" srcId="{9865B5B1-E891-4C7D-9D15-5C7D22423654}" destId="{4CAD570A-A9D1-4DDC-99F1-BE9C19290003}" srcOrd="1" destOrd="0" presId="urn:microsoft.com/office/officeart/2005/8/layout/orgChart1"/>
    <dgm:cxn modelId="{CBE76AC8-08FF-4C53-9369-CC4BEE7816C3}" type="presParOf" srcId="{936154EE-268E-4FC3-B03C-50F33C3B7BFE}" destId="{92A478C2-650A-4918-B499-71E31526A8AC}" srcOrd="1" destOrd="0" presId="urn:microsoft.com/office/officeart/2005/8/layout/orgChart1"/>
    <dgm:cxn modelId="{21CC42D5-C956-4663-B024-F08C5A76F52C}" type="presParOf" srcId="{92A478C2-650A-4918-B499-71E31526A8AC}" destId="{8B50BE2D-CE01-4B74-BABC-04893EACFA78}" srcOrd="0" destOrd="0" presId="urn:microsoft.com/office/officeart/2005/8/layout/orgChart1"/>
    <dgm:cxn modelId="{FCCB78E0-F3EC-4DC7-9F46-ADD8A465DD1A}" type="presParOf" srcId="{92A478C2-650A-4918-B499-71E31526A8AC}" destId="{2A1F9CE7-58AF-43D8-8B4B-79D635D253AB}" srcOrd="1" destOrd="0" presId="urn:microsoft.com/office/officeart/2005/8/layout/orgChart1"/>
    <dgm:cxn modelId="{55F542D0-DA03-4059-B0DB-A7A3EA16C5A7}" type="presParOf" srcId="{2A1F9CE7-58AF-43D8-8B4B-79D635D253AB}" destId="{B882D4BB-DB04-492D-83C6-88001FCD6D85}" srcOrd="0" destOrd="0" presId="urn:microsoft.com/office/officeart/2005/8/layout/orgChart1"/>
    <dgm:cxn modelId="{18D39EBC-D65E-4E7C-9605-E33F4DA0A0AD}" type="presParOf" srcId="{B882D4BB-DB04-492D-83C6-88001FCD6D85}" destId="{751F1BA0-02F6-4438-9FE8-C778233B04FC}" srcOrd="0" destOrd="0" presId="urn:microsoft.com/office/officeart/2005/8/layout/orgChart1"/>
    <dgm:cxn modelId="{DB55A27F-4399-4A5E-86F3-C04C648912C9}" type="presParOf" srcId="{B882D4BB-DB04-492D-83C6-88001FCD6D85}" destId="{D799C4EB-D0EC-4041-B77D-20796D3DA868}" srcOrd="1" destOrd="0" presId="urn:microsoft.com/office/officeart/2005/8/layout/orgChart1"/>
    <dgm:cxn modelId="{2016CA78-2F03-4F58-8894-53107A0779FA}" type="presParOf" srcId="{2A1F9CE7-58AF-43D8-8B4B-79D635D253AB}" destId="{7D542DE4-385F-4FE7-8763-1EA44445AD41}" srcOrd="1" destOrd="0" presId="urn:microsoft.com/office/officeart/2005/8/layout/orgChart1"/>
    <dgm:cxn modelId="{330D377C-C8A0-48AE-A5B5-EBD6276F8CED}" type="presParOf" srcId="{7D542DE4-385F-4FE7-8763-1EA44445AD41}" destId="{2D683BB4-F7F1-4116-B57B-62CA723978E8}" srcOrd="0" destOrd="0" presId="urn:microsoft.com/office/officeart/2005/8/layout/orgChart1"/>
    <dgm:cxn modelId="{3A1F2EB8-CF30-44C1-9D12-479312AAEF27}" type="presParOf" srcId="{7D542DE4-385F-4FE7-8763-1EA44445AD41}" destId="{AB78400C-52FB-44E8-AB3E-2DDFC1065B45}" srcOrd="1" destOrd="0" presId="urn:microsoft.com/office/officeart/2005/8/layout/orgChart1"/>
    <dgm:cxn modelId="{E1B5CCE5-B60F-4C26-80AF-A2C1EEDBA3FD}" type="presParOf" srcId="{AB78400C-52FB-44E8-AB3E-2DDFC1065B45}" destId="{C2EC6D0A-A8AA-4830-A803-1AF82E0BD00A}" srcOrd="0" destOrd="0" presId="urn:microsoft.com/office/officeart/2005/8/layout/orgChart1"/>
    <dgm:cxn modelId="{F8DD72ED-CCBE-4CC7-A30B-E9B9D0D02927}" type="presParOf" srcId="{C2EC6D0A-A8AA-4830-A803-1AF82E0BD00A}" destId="{EA70592E-C730-4FE6-9674-35A5405E4B31}" srcOrd="0" destOrd="0" presId="urn:microsoft.com/office/officeart/2005/8/layout/orgChart1"/>
    <dgm:cxn modelId="{43E18564-9D97-4FE1-9425-52D2D2BCA382}" type="presParOf" srcId="{C2EC6D0A-A8AA-4830-A803-1AF82E0BD00A}" destId="{756C6932-FF1E-438A-89B2-DF5FBDB773B8}" srcOrd="1" destOrd="0" presId="urn:microsoft.com/office/officeart/2005/8/layout/orgChart1"/>
    <dgm:cxn modelId="{FC565DB5-6EE5-47AC-B871-EAF303649934}" type="presParOf" srcId="{AB78400C-52FB-44E8-AB3E-2DDFC1065B45}" destId="{0FE860B2-28D3-4E56-9EE5-E47C4A3675C7}" srcOrd="1" destOrd="0" presId="urn:microsoft.com/office/officeart/2005/8/layout/orgChart1"/>
    <dgm:cxn modelId="{F30A6E9A-AB24-4030-BB7D-697050DD6FD4}" type="presParOf" srcId="{0FE860B2-28D3-4E56-9EE5-E47C4A3675C7}" destId="{EE7BC73E-3868-4180-B18A-8570FAD68CC0}" srcOrd="0" destOrd="0" presId="urn:microsoft.com/office/officeart/2005/8/layout/orgChart1"/>
    <dgm:cxn modelId="{1A3A0EBD-865A-4FF6-91DB-E789C2594C63}" type="presParOf" srcId="{0FE860B2-28D3-4E56-9EE5-E47C4A3675C7}" destId="{87779745-CB4C-4F56-BE1E-5B87F34A60AC}" srcOrd="1" destOrd="0" presId="urn:microsoft.com/office/officeart/2005/8/layout/orgChart1"/>
    <dgm:cxn modelId="{3BF55CCE-9ECD-4597-AD75-93D857235211}" type="presParOf" srcId="{87779745-CB4C-4F56-BE1E-5B87F34A60AC}" destId="{08B810FE-6999-4FAB-9F8F-D688F399CB26}" srcOrd="0" destOrd="0" presId="urn:microsoft.com/office/officeart/2005/8/layout/orgChart1"/>
    <dgm:cxn modelId="{05FC88FB-D88F-4462-9DA2-7E2E60A715E3}" type="presParOf" srcId="{08B810FE-6999-4FAB-9F8F-D688F399CB26}" destId="{526B5704-0A91-4792-85E2-BC3E0796695D}" srcOrd="0" destOrd="0" presId="urn:microsoft.com/office/officeart/2005/8/layout/orgChart1"/>
    <dgm:cxn modelId="{963F72B3-D0D9-47EE-BD2D-B4D09AA91940}" type="presParOf" srcId="{08B810FE-6999-4FAB-9F8F-D688F399CB26}" destId="{60585D7E-625E-4947-A620-57A1D397D54D}" srcOrd="1" destOrd="0" presId="urn:microsoft.com/office/officeart/2005/8/layout/orgChart1"/>
    <dgm:cxn modelId="{399E55F6-B020-48F2-9182-3654BC9DE131}" type="presParOf" srcId="{87779745-CB4C-4F56-BE1E-5B87F34A60AC}" destId="{E116EFE1-253C-49F2-9866-266A370998B9}" srcOrd="1" destOrd="0" presId="urn:microsoft.com/office/officeart/2005/8/layout/orgChart1"/>
    <dgm:cxn modelId="{5875DE8D-B542-46D0-BA93-091947B02A11}" type="presParOf" srcId="{87779745-CB4C-4F56-BE1E-5B87F34A60AC}" destId="{97B9429C-1377-49D3-B9BB-DB8655DE662B}" srcOrd="2" destOrd="0" presId="urn:microsoft.com/office/officeart/2005/8/layout/orgChart1"/>
    <dgm:cxn modelId="{E3B572DE-5AE4-4005-92D7-5FA58553598E}" type="presParOf" srcId="{AB78400C-52FB-44E8-AB3E-2DDFC1065B45}" destId="{A31F24AA-57C8-48D1-8E16-88F5B81C4DE6}" srcOrd="2" destOrd="0" presId="urn:microsoft.com/office/officeart/2005/8/layout/orgChart1"/>
    <dgm:cxn modelId="{0AE0B71E-455B-42A0-AEDF-752A581A2751}" type="presParOf" srcId="{2A1F9CE7-58AF-43D8-8B4B-79D635D253AB}" destId="{753490F2-8F02-4E17-9382-4D275FB12671}" srcOrd="2" destOrd="0" presId="urn:microsoft.com/office/officeart/2005/8/layout/orgChart1"/>
    <dgm:cxn modelId="{CFBF55C4-8892-4F5E-A239-6068D7191B69}" type="presParOf" srcId="{936154EE-268E-4FC3-B03C-50F33C3B7BFE}" destId="{FFDEE71E-FA21-4D59-9A8C-AA16FB456478}" srcOrd="2" destOrd="0" presId="urn:microsoft.com/office/officeart/2005/8/layout/orgChart1"/>
    <dgm:cxn modelId="{27D102EE-F830-429C-B91B-01C09790D372}" type="presParOf" srcId="{E698BA97-404A-455E-A158-0CFE9FEBFC62}" destId="{EAA64A75-6E16-4B0E-8964-B1CAA63FD43D}" srcOrd="2" destOrd="0" presId="urn:microsoft.com/office/officeart/2005/8/layout/orgChart1"/>
    <dgm:cxn modelId="{7B135513-8711-4F03-9251-D32EFCF6CFA8}" type="presParOf" srcId="{EDABA298-BAB4-401F-B953-EF791AD12B84}" destId="{7DE3A3EC-08AD-4A43-88C0-7C27032B902C}" srcOrd="6" destOrd="0" presId="urn:microsoft.com/office/officeart/2005/8/layout/orgChart1"/>
    <dgm:cxn modelId="{92429A19-7B20-4733-A1C1-FC60CE6C064B}" type="presParOf" srcId="{EDABA298-BAB4-401F-B953-EF791AD12B84}" destId="{CA148A43-2544-4026-9821-D875B81CAA04}" srcOrd="7" destOrd="0" presId="urn:microsoft.com/office/officeart/2005/8/layout/orgChart1"/>
    <dgm:cxn modelId="{C7E6847B-A6C1-4D63-BCD7-1EFF62AAB142}" type="presParOf" srcId="{CA148A43-2544-4026-9821-D875B81CAA04}" destId="{D1C9BE01-EADD-4DFE-8FE1-DCE99551881E}" srcOrd="0" destOrd="0" presId="urn:microsoft.com/office/officeart/2005/8/layout/orgChart1"/>
    <dgm:cxn modelId="{1BE82CA6-C9F2-4BBE-90A9-A12318F9B1E6}" type="presParOf" srcId="{D1C9BE01-EADD-4DFE-8FE1-DCE99551881E}" destId="{CC9E0B5D-43A8-4192-A942-2DE891BF5311}" srcOrd="0" destOrd="0" presId="urn:microsoft.com/office/officeart/2005/8/layout/orgChart1"/>
    <dgm:cxn modelId="{292F6567-D19E-4FBE-86AB-6BF15C90E520}" type="presParOf" srcId="{D1C9BE01-EADD-4DFE-8FE1-DCE99551881E}" destId="{D4566734-99E3-4516-8A05-83B17692E20F}" srcOrd="1" destOrd="0" presId="urn:microsoft.com/office/officeart/2005/8/layout/orgChart1"/>
    <dgm:cxn modelId="{75CF39AB-0301-4638-BD99-EBE1A2F0B496}" type="presParOf" srcId="{CA148A43-2544-4026-9821-D875B81CAA04}" destId="{DEF74B8E-FDA3-47C3-86C5-6F66C0113F35}" srcOrd="1" destOrd="0" presId="urn:microsoft.com/office/officeart/2005/8/layout/orgChart1"/>
    <dgm:cxn modelId="{B9B4E8D0-7064-4918-9CB4-319EF3AB166C}" type="presParOf" srcId="{DEF74B8E-FDA3-47C3-86C5-6F66C0113F35}" destId="{DDBD2D78-4C52-49CB-B071-1EB1599C66D9}" srcOrd="0" destOrd="0" presId="urn:microsoft.com/office/officeart/2005/8/layout/orgChart1"/>
    <dgm:cxn modelId="{3E0DC483-7550-4ABA-8E2D-47BEEFCC557B}" type="presParOf" srcId="{DEF74B8E-FDA3-47C3-86C5-6F66C0113F35}" destId="{5FAC97AA-1126-48ED-A938-A83E716879A3}" srcOrd="1" destOrd="0" presId="urn:microsoft.com/office/officeart/2005/8/layout/orgChart1"/>
    <dgm:cxn modelId="{BE36118C-6A74-43E0-A7E1-D9F33D5CF83F}" type="presParOf" srcId="{5FAC97AA-1126-48ED-A938-A83E716879A3}" destId="{BAA24069-B23D-405F-8443-92E88792CCDC}" srcOrd="0" destOrd="0" presId="urn:microsoft.com/office/officeart/2005/8/layout/orgChart1"/>
    <dgm:cxn modelId="{57A8736A-FC3C-4A0F-8D73-121390FC8900}" type="presParOf" srcId="{BAA24069-B23D-405F-8443-92E88792CCDC}" destId="{5693EC74-B11F-4147-BF47-6A8AC4627634}" srcOrd="0" destOrd="0" presId="urn:microsoft.com/office/officeart/2005/8/layout/orgChart1"/>
    <dgm:cxn modelId="{7CEACD54-81AF-4E1C-B606-A1AA21D017DF}" type="presParOf" srcId="{BAA24069-B23D-405F-8443-92E88792CCDC}" destId="{EC04A333-85D3-4017-90E7-B58E6AE41049}" srcOrd="1" destOrd="0" presId="urn:microsoft.com/office/officeart/2005/8/layout/orgChart1"/>
    <dgm:cxn modelId="{64A1137A-772D-419E-8D8D-F7F2EC8BE15A}" type="presParOf" srcId="{5FAC97AA-1126-48ED-A938-A83E716879A3}" destId="{73492FA9-DD13-48ED-8430-9B77DB011F1F}" srcOrd="1" destOrd="0" presId="urn:microsoft.com/office/officeart/2005/8/layout/orgChart1"/>
    <dgm:cxn modelId="{FD7C38A5-1C03-44A2-86F9-257BF1192A89}" type="presParOf" srcId="{73492FA9-DD13-48ED-8430-9B77DB011F1F}" destId="{19A379C4-BE53-4074-AFC4-B11327B33508}" srcOrd="0" destOrd="0" presId="urn:microsoft.com/office/officeart/2005/8/layout/orgChart1"/>
    <dgm:cxn modelId="{B80200A2-1FCD-4D5D-885E-36FF62D0F9B6}" type="presParOf" srcId="{73492FA9-DD13-48ED-8430-9B77DB011F1F}" destId="{0FD38827-5DB9-4210-98B8-8DFC3A13D139}" srcOrd="1" destOrd="0" presId="urn:microsoft.com/office/officeart/2005/8/layout/orgChart1"/>
    <dgm:cxn modelId="{5578D247-F4E6-4D84-9102-7D66D41C699A}" type="presParOf" srcId="{0FD38827-5DB9-4210-98B8-8DFC3A13D139}" destId="{1828A873-3E00-41F8-AC1A-FF35057B385D}" srcOrd="0" destOrd="0" presId="urn:microsoft.com/office/officeart/2005/8/layout/orgChart1"/>
    <dgm:cxn modelId="{9DFF0E85-7B17-481D-9EB1-3DD0FBC36E27}" type="presParOf" srcId="{1828A873-3E00-41F8-AC1A-FF35057B385D}" destId="{8D7F9A8A-0DAF-4D1C-97A2-9F2B70DF367F}" srcOrd="0" destOrd="0" presId="urn:microsoft.com/office/officeart/2005/8/layout/orgChart1"/>
    <dgm:cxn modelId="{940DF701-E663-4363-913F-2CF9BA11457A}" type="presParOf" srcId="{1828A873-3E00-41F8-AC1A-FF35057B385D}" destId="{E7F17793-4CD8-4292-B7A0-9AE1A9D649CC}" srcOrd="1" destOrd="0" presId="urn:microsoft.com/office/officeart/2005/8/layout/orgChart1"/>
    <dgm:cxn modelId="{E59A2FF9-E014-42F5-B03A-AD97BAE36DFB}" type="presParOf" srcId="{0FD38827-5DB9-4210-98B8-8DFC3A13D139}" destId="{1A098FB8-4DCB-413C-87A2-B6CC4B73653E}" srcOrd="1" destOrd="0" presId="urn:microsoft.com/office/officeart/2005/8/layout/orgChart1"/>
    <dgm:cxn modelId="{C7F33910-EAC9-4774-82C8-CC3CCD824F4A}" type="presParOf" srcId="{1A098FB8-4DCB-413C-87A2-B6CC4B73653E}" destId="{47AD68B3-779E-422D-9485-A9F0C232601D}" srcOrd="0" destOrd="0" presId="urn:microsoft.com/office/officeart/2005/8/layout/orgChart1"/>
    <dgm:cxn modelId="{110E7FA7-892C-4B2B-891E-DA7918E8EC42}" type="presParOf" srcId="{1A098FB8-4DCB-413C-87A2-B6CC4B73653E}" destId="{D320564A-25BB-43DE-A167-2ED04043D7D1}" srcOrd="1" destOrd="0" presId="urn:microsoft.com/office/officeart/2005/8/layout/orgChart1"/>
    <dgm:cxn modelId="{BCE90C28-6E1A-4565-A8DB-DBC7AB4EC39E}" type="presParOf" srcId="{D320564A-25BB-43DE-A167-2ED04043D7D1}" destId="{DA3F7E15-8831-4EA0-B101-748BCA0D73C9}" srcOrd="0" destOrd="0" presId="urn:microsoft.com/office/officeart/2005/8/layout/orgChart1"/>
    <dgm:cxn modelId="{5316307E-C870-4FF2-B4D6-5C5C5E428F65}" type="presParOf" srcId="{DA3F7E15-8831-4EA0-B101-748BCA0D73C9}" destId="{80E47FC7-2561-42DE-B425-846E65D341C8}" srcOrd="0" destOrd="0" presId="urn:microsoft.com/office/officeart/2005/8/layout/orgChart1"/>
    <dgm:cxn modelId="{18819113-7B50-4F4C-BF00-BA00A1B12272}" type="presParOf" srcId="{DA3F7E15-8831-4EA0-B101-748BCA0D73C9}" destId="{B5A22487-AB0F-4DC3-9904-CC133AE10631}" srcOrd="1" destOrd="0" presId="urn:microsoft.com/office/officeart/2005/8/layout/orgChart1"/>
    <dgm:cxn modelId="{3A24D90D-760B-4C06-8D81-A1A8B1CA222B}" type="presParOf" srcId="{D320564A-25BB-43DE-A167-2ED04043D7D1}" destId="{8A81BF1A-4E32-40DA-8DF1-3B799C672CA7}" srcOrd="1" destOrd="0" presId="urn:microsoft.com/office/officeart/2005/8/layout/orgChart1"/>
    <dgm:cxn modelId="{D80B180E-1C95-4349-8AE5-8C6A01E035AE}" type="presParOf" srcId="{D320564A-25BB-43DE-A167-2ED04043D7D1}" destId="{0B91C1CE-332A-4A6C-9DB6-23C1BF73A6FA}" srcOrd="2" destOrd="0" presId="urn:microsoft.com/office/officeart/2005/8/layout/orgChart1"/>
    <dgm:cxn modelId="{660A4F99-02D8-475E-BBD3-FBDFF644499E}" type="presParOf" srcId="{1A098FB8-4DCB-413C-87A2-B6CC4B73653E}" destId="{573E3388-1CC4-40E6-8F15-A7D00926297C}" srcOrd="2" destOrd="0" presId="urn:microsoft.com/office/officeart/2005/8/layout/orgChart1"/>
    <dgm:cxn modelId="{E5B708FD-6DA2-4533-9F43-15A49F8C8F0E}" type="presParOf" srcId="{1A098FB8-4DCB-413C-87A2-B6CC4B73653E}" destId="{2DA436D1-3415-4770-A17F-FEA91FF4CEA2}" srcOrd="3" destOrd="0" presId="urn:microsoft.com/office/officeart/2005/8/layout/orgChart1"/>
    <dgm:cxn modelId="{C1481A4E-36CE-4B85-A6E7-13C60A3E75DF}" type="presParOf" srcId="{2DA436D1-3415-4770-A17F-FEA91FF4CEA2}" destId="{527AB23D-614E-4E12-A019-BD5CE6075087}" srcOrd="0" destOrd="0" presId="urn:microsoft.com/office/officeart/2005/8/layout/orgChart1"/>
    <dgm:cxn modelId="{F9609DDF-A8C4-46A5-B3CA-3F5861B52FE0}" type="presParOf" srcId="{527AB23D-614E-4E12-A019-BD5CE6075087}" destId="{1D8F5C05-BDD8-4B57-B76A-EBA9B1B0AB54}" srcOrd="0" destOrd="0" presId="urn:microsoft.com/office/officeart/2005/8/layout/orgChart1"/>
    <dgm:cxn modelId="{FF8FDFA4-24F4-4663-B319-0FEC318300DA}" type="presParOf" srcId="{527AB23D-614E-4E12-A019-BD5CE6075087}" destId="{C21B9E90-F996-4B0A-92B9-B8715CC3065F}" srcOrd="1" destOrd="0" presId="urn:microsoft.com/office/officeart/2005/8/layout/orgChart1"/>
    <dgm:cxn modelId="{EE4343A4-2750-404D-8699-B25149727B5D}" type="presParOf" srcId="{2DA436D1-3415-4770-A17F-FEA91FF4CEA2}" destId="{D7296A60-D7A7-4948-94D7-835298A21C5D}" srcOrd="1" destOrd="0" presId="urn:microsoft.com/office/officeart/2005/8/layout/orgChart1"/>
    <dgm:cxn modelId="{E8EECCDF-A42A-46CA-9851-B65C2E85BD9D}" type="presParOf" srcId="{2DA436D1-3415-4770-A17F-FEA91FF4CEA2}" destId="{85A3325E-EE45-4313-9146-884D6838BB33}" srcOrd="2" destOrd="0" presId="urn:microsoft.com/office/officeart/2005/8/layout/orgChart1"/>
    <dgm:cxn modelId="{F87D507F-C785-4EE9-8169-13E17CCE4FF9}" type="presParOf" srcId="{0FD38827-5DB9-4210-98B8-8DFC3A13D139}" destId="{6DD065E5-BD2B-4A1B-AEE3-03E1EDD26691}" srcOrd="2" destOrd="0" presId="urn:microsoft.com/office/officeart/2005/8/layout/orgChart1"/>
    <dgm:cxn modelId="{F36FEA47-14A5-4366-8AD7-07D56551376C}" type="presParOf" srcId="{5FAC97AA-1126-48ED-A938-A83E716879A3}" destId="{8ABA9311-E90D-4F98-B760-B98934C56E43}" srcOrd="2" destOrd="0" presId="urn:microsoft.com/office/officeart/2005/8/layout/orgChart1"/>
    <dgm:cxn modelId="{335FD01D-6E93-48C6-A66D-8546203FFA59}" type="presParOf" srcId="{CA148A43-2544-4026-9821-D875B81CAA04}" destId="{5984604E-3ECD-49FD-85C9-CEF96F5DE441}" srcOrd="2" destOrd="0" presId="urn:microsoft.com/office/officeart/2005/8/layout/orgChart1"/>
    <dgm:cxn modelId="{5F219A90-2CD2-4F3F-84DE-F6AF422F305C}" type="presParOf" srcId="{EDABA298-BAB4-401F-B953-EF791AD12B84}" destId="{1DF94339-7F84-45D7-B975-F797D7DF9CD6}" srcOrd="8" destOrd="0" presId="urn:microsoft.com/office/officeart/2005/8/layout/orgChart1"/>
    <dgm:cxn modelId="{301276E8-8D92-4390-BDBA-98973295CEEA}" type="presParOf" srcId="{EDABA298-BAB4-401F-B953-EF791AD12B84}" destId="{E38AF580-F27B-45E0-9ABC-44C00C5132EC}" srcOrd="9" destOrd="0" presId="urn:microsoft.com/office/officeart/2005/8/layout/orgChart1"/>
    <dgm:cxn modelId="{87464C45-62FC-49AC-8909-46C1E64B99C8}" type="presParOf" srcId="{E38AF580-F27B-45E0-9ABC-44C00C5132EC}" destId="{A6E9B2AE-8FFD-4F93-ADB2-D5C27F00D8D1}" srcOrd="0" destOrd="0" presId="urn:microsoft.com/office/officeart/2005/8/layout/orgChart1"/>
    <dgm:cxn modelId="{D931FCA8-6D67-405A-9ADB-061B4F0DBEA7}" type="presParOf" srcId="{A6E9B2AE-8FFD-4F93-ADB2-D5C27F00D8D1}" destId="{062605C2-D8E1-43D3-BEEE-097E56B17061}" srcOrd="0" destOrd="0" presId="urn:microsoft.com/office/officeart/2005/8/layout/orgChart1"/>
    <dgm:cxn modelId="{0DED1239-4498-4A03-9F49-F22812DB864A}" type="presParOf" srcId="{A6E9B2AE-8FFD-4F93-ADB2-D5C27F00D8D1}" destId="{8CF1FEEA-4D4F-46A1-9196-47EE67F71A57}" srcOrd="1" destOrd="0" presId="urn:microsoft.com/office/officeart/2005/8/layout/orgChart1"/>
    <dgm:cxn modelId="{432BCF8D-6E5D-418D-9F3A-0F184106CEDF}" type="presParOf" srcId="{E38AF580-F27B-45E0-9ABC-44C00C5132EC}" destId="{4D74A6D8-637B-4368-ACFF-A10C638BE785}" srcOrd="1" destOrd="0" presId="urn:microsoft.com/office/officeart/2005/8/layout/orgChart1"/>
    <dgm:cxn modelId="{3A7F9F6D-00EE-4CB8-BF06-FC99A230E9F0}" type="presParOf" srcId="{4D74A6D8-637B-4368-ACFF-A10C638BE785}" destId="{4B1E3ACD-E455-4054-9994-9E010C75A07B}" srcOrd="0" destOrd="0" presId="urn:microsoft.com/office/officeart/2005/8/layout/orgChart1"/>
    <dgm:cxn modelId="{0C40309D-8E90-468C-9697-DE236EB92908}" type="presParOf" srcId="{4D74A6D8-637B-4368-ACFF-A10C638BE785}" destId="{7FD578E5-5E57-461D-8AD6-0E48DD0B895A}" srcOrd="1" destOrd="0" presId="urn:microsoft.com/office/officeart/2005/8/layout/orgChart1"/>
    <dgm:cxn modelId="{1D1F52A3-8D86-4079-A925-CDBE44F59A4E}" type="presParOf" srcId="{7FD578E5-5E57-461D-8AD6-0E48DD0B895A}" destId="{E6D7F780-E9D2-47FF-BA8C-A95E1C75D1BD}" srcOrd="0" destOrd="0" presId="urn:microsoft.com/office/officeart/2005/8/layout/orgChart1"/>
    <dgm:cxn modelId="{6C67C36A-E7D0-422F-9A40-2AAC7678CE1C}" type="presParOf" srcId="{E6D7F780-E9D2-47FF-BA8C-A95E1C75D1BD}" destId="{06B70484-556A-4B8B-BB2D-197FFA517AE0}" srcOrd="0" destOrd="0" presId="urn:microsoft.com/office/officeart/2005/8/layout/orgChart1"/>
    <dgm:cxn modelId="{517648CB-5F93-4E84-A2A8-D379DD94A44E}" type="presParOf" srcId="{E6D7F780-E9D2-47FF-BA8C-A95E1C75D1BD}" destId="{220DC058-5B62-403C-9C95-5C52AB66C193}" srcOrd="1" destOrd="0" presId="urn:microsoft.com/office/officeart/2005/8/layout/orgChart1"/>
    <dgm:cxn modelId="{DED73868-6F09-454D-BD7F-77D20E7A98FE}" type="presParOf" srcId="{7FD578E5-5E57-461D-8AD6-0E48DD0B895A}" destId="{6BF33D62-E4B5-4EAD-AC58-F960F35A7DDC}" srcOrd="1" destOrd="0" presId="urn:microsoft.com/office/officeart/2005/8/layout/orgChart1"/>
    <dgm:cxn modelId="{49A1DBB4-B7E7-46E7-BFF2-2ED3516A3993}" type="presParOf" srcId="{6BF33D62-E4B5-4EAD-AC58-F960F35A7DDC}" destId="{CB7FEAF4-1A9E-41DC-8DBD-E11866863D08}" srcOrd="0" destOrd="0" presId="urn:microsoft.com/office/officeart/2005/8/layout/orgChart1"/>
    <dgm:cxn modelId="{5F2D8609-09AB-4D90-A748-F4AE8365779B}" type="presParOf" srcId="{6BF33D62-E4B5-4EAD-AC58-F960F35A7DDC}" destId="{D9934555-EB11-4900-8AC8-7A3A387B93E6}" srcOrd="1" destOrd="0" presId="urn:microsoft.com/office/officeart/2005/8/layout/orgChart1"/>
    <dgm:cxn modelId="{5B776BB0-CA66-4892-B195-DDA223C4D7F2}" type="presParOf" srcId="{D9934555-EB11-4900-8AC8-7A3A387B93E6}" destId="{A386B1CF-08A2-4DAF-85DE-13176D1B63E8}" srcOrd="0" destOrd="0" presId="urn:microsoft.com/office/officeart/2005/8/layout/orgChart1"/>
    <dgm:cxn modelId="{097E7DDC-C956-4431-9495-65701415306F}" type="presParOf" srcId="{A386B1CF-08A2-4DAF-85DE-13176D1B63E8}" destId="{3CD9959C-4B79-421B-85A3-33727247482B}" srcOrd="0" destOrd="0" presId="urn:microsoft.com/office/officeart/2005/8/layout/orgChart1"/>
    <dgm:cxn modelId="{133536A8-A47D-4596-96C2-F927E36CBAFE}" type="presParOf" srcId="{A386B1CF-08A2-4DAF-85DE-13176D1B63E8}" destId="{64339257-BA4A-4CB9-85DB-F219DE72F245}" srcOrd="1" destOrd="0" presId="urn:microsoft.com/office/officeart/2005/8/layout/orgChart1"/>
    <dgm:cxn modelId="{DBE18E64-C1B7-433F-89AB-58D34A4ABA85}" type="presParOf" srcId="{D9934555-EB11-4900-8AC8-7A3A387B93E6}" destId="{C6614FF7-B6C5-424C-8F89-38FDC099DFA8}" srcOrd="1" destOrd="0" presId="urn:microsoft.com/office/officeart/2005/8/layout/orgChart1"/>
    <dgm:cxn modelId="{53E447F6-0326-4F14-9175-C5BDA4D622F0}" type="presParOf" srcId="{C6614FF7-B6C5-424C-8F89-38FDC099DFA8}" destId="{8B535291-8082-4C7A-A2D5-FAFFD7A53474}" srcOrd="0" destOrd="0" presId="urn:microsoft.com/office/officeart/2005/8/layout/orgChart1"/>
    <dgm:cxn modelId="{ACC0CA51-678C-4E45-BF2C-E61F68D22417}" type="presParOf" srcId="{C6614FF7-B6C5-424C-8F89-38FDC099DFA8}" destId="{4C8373F2-7A24-4089-83C0-32CFF689F5EB}" srcOrd="1" destOrd="0" presId="urn:microsoft.com/office/officeart/2005/8/layout/orgChart1"/>
    <dgm:cxn modelId="{5E17D471-4A69-4FF8-A328-4813CCC59DC0}" type="presParOf" srcId="{4C8373F2-7A24-4089-83C0-32CFF689F5EB}" destId="{E0693BD0-6D4B-4CC1-9879-A04E49972908}" srcOrd="0" destOrd="0" presId="urn:microsoft.com/office/officeart/2005/8/layout/orgChart1"/>
    <dgm:cxn modelId="{A4BFEAC4-4144-4AC5-951A-E06B84C0D350}" type="presParOf" srcId="{E0693BD0-6D4B-4CC1-9879-A04E49972908}" destId="{35252746-5630-4350-8C87-CB7CA7E912FB}" srcOrd="0" destOrd="0" presId="urn:microsoft.com/office/officeart/2005/8/layout/orgChart1"/>
    <dgm:cxn modelId="{B61EA6EE-F787-494D-BD59-3353BA76226E}" type="presParOf" srcId="{E0693BD0-6D4B-4CC1-9879-A04E49972908}" destId="{F6D81210-4206-4F2D-A75D-6C4CEF3D7554}" srcOrd="1" destOrd="0" presId="urn:microsoft.com/office/officeart/2005/8/layout/orgChart1"/>
    <dgm:cxn modelId="{E7BFE8D3-7E25-42E7-A61A-751BB72D7EA7}" type="presParOf" srcId="{4C8373F2-7A24-4089-83C0-32CFF689F5EB}" destId="{2C984673-450C-4313-9221-2616177B94A1}" srcOrd="1" destOrd="0" presId="urn:microsoft.com/office/officeart/2005/8/layout/orgChart1"/>
    <dgm:cxn modelId="{35A06D9B-E2F9-49AB-BBE7-70BCE8C8F050}" type="presParOf" srcId="{2C984673-450C-4313-9221-2616177B94A1}" destId="{6A199537-CC1A-4CF2-8C73-20145EF36A42}" srcOrd="0" destOrd="0" presId="urn:microsoft.com/office/officeart/2005/8/layout/orgChart1"/>
    <dgm:cxn modelId="{CE81CAB2-D31E-4D94-AB66-C7C30EF9FB19}" type="presParOf" srcId="{2C984673-450C-4313-9221-2616177B94A1}" destId="{BC7272B2-9F87-45AD-BCA6-984EA5B909C7}" srcOrd="1" destOrd="0" presId="urn:microsoft.com/office/officeart/2005/8/layout/orgChart1"/>
    <dgm:cxn modelId="{874D7140-F7DC-4918-BB4F-37D4E77B8C53}" type="presParOf" srcId="{BC7272B2-9F87-45AD-BCA6-984EA5B909C7}" destId="{CF0748EF-8ECB-4BE4-8975-AD336D906609}" srcOrd="0" destOrd="0" presId="urn:microsoft.com/office/officeart/2005/8/layout/orgChart1"/>
    <dgm:cxn modelId="{2D92207C-0A35-4E47-8BBC-77EFB5A23AF1}" type="presParOf" srcId="{CF0748EF-8ECB-4BE4-8975-AD336D906609}" destId="{BEE1A421-1135-4503-9F73-40C6103DD296}" srcOrd="0" destOrd="0" presId="urn:microsoft.com/office/officeart/2005/8/layout/orgChart1"/>
    <dgm:cxn modelId="{7CB55D0F-2A94-4348-BF10-1438D614C1EA}" type="presParOf" srcId="{CF0748EF-8ECB-4BE4-8975-AD336D906609}" destId="{20D8918B-6FDB-4D48-B2FF-7B6CD7559D7D}" srcOrd="1" destOrd="0" presId="urn:microsoft.com/office/officeart/2005/8/layout/orgChart1"/>
    <dgm:cxn modelId="{60D58664-2FC0-47FA-A1AA-E317AE2FEC3D}" type="presParOf" srcId="{BC7272B2-9F87-45AD-BCA6-984EA5B909C7}" destId="{4723BCF6-B8C4-488B-8AC3-D901187953D1}" srcOrd="1" destOrd="0" presId="urn:microsoft.com/office/officeart/2005/8/layout/orgChart1"/>
    <dgm:cxn modelId="{28120915-8FD8-457E-AE2A-D0C1CC2BC00E}" type="presParOf" srcId="{4723BCF6-B8C4-488B-8AC3-D901187953D1}" destId="{865D16F1-2A73-4D8E-B4E8-531BC09C6071}" srcOrd="0" destOrd="0" presId="urn:microsoft.com/office/officeart/2005/8/layout/orgChart1"/>
    <dgm:cxn modelId="{77FB79DD-C6AF-41B5-B590-810F3C96C597}" type="presParOf" srcId="{4723BCF6-B8C4-488B-8AC3-D901187953D1}" destId="{8C4EF928-F700-4131-8120-0C676A373243}" srcOrd="1" destOrd="0" presId="urn:microsoft.com/office/officeart/2005/8/layout/orgChart1"/>
    <dgm:cxn modelId="{A7BCFAC6-0419-467F-B1A8-8B2D47BAF098}" type="presParOf" srcId="{8C4EF928-F700-4131-8120-0C676A373243}" destId="{6E88E988-191A-4244-8F3B-EAE95CF874B3}" srcOrd="0" destOrd="0" presId="urn:microsoft.com/office/officeart/2005/8/layout/orgChart1"/>
    <dgm:cxn modelId="{31CB75FD-2D6A-435D-8C4F-40AB1CCF933E}" type="presParOf" srcId="{6E88E988-191A-4244-8F3B-EAE95CF874B3}" destId="{CC935AE4-DC5A-474C-8729-4ADE87AB8A15}" srcOrd="0" destOrd="0" presId="urn:microsoft.com/office/officeart/2005/8/layout/orgChart1"/>
    <dgm:cxn modelId="{6F583C88-D2F2-472F-A367-379E413936AA}" type="presParOf" srcId="{6E88E988-191A-4244-8F3B-EAE95CF874B3}" destId="{66FB467E-4802-4507-835F-4A4570C3FDC2}" srcOrd="1" destOrd="0" presId="urn:microsoft.com/office/officeart/2005/8/layout/orgChart1"/>
    <dgm:cxn modelId="{69067116-3D4A-4B0A-A1F1-1EBF1F938CA0}" type="presParOf" srcId="{8C4EF928-F700-4131-8120-0C676A373243}" destId="{4A9CA419-A969-4542-BB2F-5BE167D20C9B}" srcOrd="1" destOrd="0" presId="urn:microsoft.com/office/officeart/2005/8/layout/orgChart1"/>
    <dgm:cxn modelId="{F2BCD22E-3702-49F1-B1CE-FFA57F3787B6}" type="presParOf" srcId="{4A9CA419-A969-4542-BB2F-5BE167D20C9B}" destId="{5E622EA1-5DA8-413F-9FA5-FE3A1D292045}" srcOrd="0" destOrd="0" presId="urn:microsoft.com/office/officeart/2005/8/layout/orgChart1"/>
    <dgm:cxn modelId="{E4A236ED-F611-4588-B742-0205CE1CE4A6}" type="presParOf" srcId="{4A9CA419-A969-4542-BB2F-5BE167D20C9B}" destId="{4A1C8513-52D8-4E06-A5C1-C0C1A675FB73}" srcOrd="1" destOrd="0" presId="urn:microsoft.com/office/officeart/2005/8/layout/orgChart1"/>
    <dgm:cxn modelId="{7702182F-A816-4D57-8780-BEA77E6BEBFA}" type="presParOf" srcId="{4A1C8513-52D8-4E06-A5C1-C0C1A675FB73}" destId="{7B59795F-BF21-4641-AB16-0EA7A03522C1}" srcOrd="0" destOrd="0" presId="urn:microsoft.com/office/officeart/2005/8/layout/orgChart1"/>
    <dgm:cxn modelId="{45F79184-FA9F-431B-8EB3-FD074F1ECADB}" type="presParOf" srcId="{7B59795F-BF21-4641-AB16-0EA7A03522C1}" destId="{5A4DA5B4-4669-45E5-87BB-2173E323EED4}" srcOrd="0" destOrd="0" presId="urn:microsoft.com/office/officeart/2005/8/layout/orgChart1"/>
    <dgm:cxn modelId="{7A8D29CB-7635-4AFE-B11E-CB6F8466D39D}" type="presParOf" srcId="{7B59795F-BF21-4641-AB16-0EA7A03522C1}" destId="{EFFD2202-2854-444A-8E79-47B7E7D3EE55}" srcOrd="1" destOrd="0" presId="urn:microsoft.com/office/officeart/2005/8/layout/orgChart1"/>
    <dgm:cxn modelId="{4CEC6143-CB50-4E49-B036-26269E4A009F}" type="presParOf" srcId="{4A1C8513-52D8-4E06-A5C1-C0C1A675FB73}" destId="{6E3BD639-797F-4D1B-8930-23C4D3E717FE}" srcOrd="1" destOrd="0" presId="urn:microsoft.com/office/officeart/2005/8/layout/orgChart1"/>
    <dgm:cxn modelId="{DE56E10B-3E95-48ED-AC05-683AA41B60D0}" type="presParOf" srcId="{4A1C8513-52D8-4E06-A5C1-C0C1A675FB73}" destId="{A1CCC37C-1690-47F3-9427-CDA98019FA50}" srcOrd="2" destOrd="0" presId="urn:microsoft.com/office/officeart/2005/8/layout/orgChart1"/>
    <dgm:cxn modelId="{2F10D68A-D7C3-4FFD-9E6E-6BC9FAAF4FFC}" type="presParOf" srcId="{8C4EF928-F700-4131-8120-0C676A373243}" destId="{BF6DFC2B-EC86-441C-8D6E-9209FFBFF785}" srcOrd="2" destOrd="0" presId="urn:microsoft.com/office/officeart/2005/8/layout/orgChart1"/>
    <dgm:cxn modelId="{FC630D7E-32E3-4092-94F0-7264894A7DA2}" type="presParOf" srcId="{BC7272B2-9F87-45AD-BCA6-984EA5B909C7}" destId="{51E14922-B954-46CE-A944-C92B5F262CC8}" srcOrd="2" destOrd="0" presId="urn:microsoft.com/office/officeart/2005/8/layout/orgChart1"/>
    <dgm:cxn modelId="{CE997FCA-F83F-4838-A5C4-9930DAF5125D}" type="presParOf" srcId="{4C8373F2-7A24-4089-83C0-32CFF689F5EB}" destId="{B1C90ED6-9EEE-4711-9340-EFBD97E09726}" srcOrd="2" destOrd="0" presId="urn:microsoft.com/office/officeart/2005/8/layout/orgChart1"/>
    <dgm:cxn modelId="{9B498194-D88A-4950-A99B-38CDC893A3B7}" type="presParOf" srcId="{D9934555-EB11-4900-8AC8-7A3A387B93E6}" destId="{4DE75F3B-7F5E-4E86-BE41-6CF1EC2EBB32}" srcOrd="2" destOrd="0" presId="urn:microsoft.com/office/officeart/2005/8/layout/orgChart1"/>
    <dgm:cxn modelId="{CD161217-F760-4EF3-BAD9-CC3B61A650DF}" type="presParOf" srcId="{7FD578E5-5E57-461D-8AD6-0E48DD0B895A}" destId="{9D1EFCC7-4B96-4D04-B50D-557B8DB23AA2}" srcOrd="2" destOrd="0" presId="urn:microsoft.com/office/officeart/2005/8/layout/orgChart1"/>
    <dgm:cxn modelId="{4A433779-0E1F-4A23-9E0C-78317FF0AC5D}" type="presParOf" srcId="{E38AF580-F27B-45E0-9ABC-44C00C5132EC}" destId="{F122D192-D373-4E93-8331-7F98552CB8D8}" srcOrd="2" destOrd="0" presId="urn:microsoft.com/office/officeart/2005/8/layout/orgChart1"/>
    <dgm:cxn modelId="{8F6214E6-99B4-47F5-8EA6-D8BD7A0E9343}" type="presParOf" srcId="{EDABA298-BAB4-401F-B953-EF791AD12B84}" destId="{C25E0FA4-EA17-4625-AE04-B42BA65DAEC7}" srcOrd="10" destOrd="0" presId="urn:microsoft.com/office/officeart/2005/8/layout/orgChart1"/>
    <dgm:cxn modelId="{332A9B34-CBA3-4B33-AE98-AB4E28E20EF6}" type="presParOf" srcId="{EDABA298-BAB4-401F-B953-EF791AD12B84}" destId="{06B5E745-9A74-46F4-ADB0-3174E422A2B0}" srcOrd="11" destOrd="0" presId="urn:microsoft.com/office/officeart/2005/8/layout/orgChart1"/>
    <dgm:cxn modelId="{F2CC7314-E267-4847-9B36-EF477C71EE9E}" type="presParOf" srcId="{06B5E745-9A74-46F4-ADB0-3174E422A2B0}" destId="{41A4003C-F71C-4D28-AB10-BC3410931CF2}" srcOrd="0" destOrd="0" presId="urn:microsoft.com/office/officeart/2005/8/layout/orgChart1"/>
    <dgm:cxn modelId="{2AFF0D33-048A-45D0-A624-91157370C2B4}" type="presParOf" srcId="{41A4003C-F71C-4D28-AB10-BC3410931CF2}" destId="{637607E9-F0A3-4842-A630-F5268CBB42EE}" srcOrd="0" destOrd="0" presId="urn:microsoft.com/office/officeart/2005/8/layout/orgChart1"/>
    <dgm:cxn modelId="{777FD428-BF6D-4779-B0CF-B13A0F449835}" type="presParOf" srcId="{41A4003C-F71C-4D28-AB10-BC3410931CF2}" destId="{4543DDDC-6441-46BE-B598-8D311FC2C79C}" srcOrd="1" destOrd="0" presId="urn:microsoft.com/office/officeart/2005/8/layout/orgChart1"/>
    <dgm:cxn modelId="{A1569863-CC20-49D9-859F-0F672F30C979}" type="presParOf" srcId="{06B5E745-9A74-46F4-ADB0-3174E422A2B0}" destId="{35AE864D-2A3C-40A2-B59A-5452A6CA86B2}" srcOrd="1" destOrd="0" presId="urn:microsoft.com/office/officeart/2005/8/layout/orgChart1"/>
    <dgm:cxn modelId="{82135DCD-4840-4398-8863-96EA91071C04}" type="presParOf" srcId="{35AE864D-2A3C-40A2-B59A-5452A6CA86B2}" destId="{788E6ECB-B33A-431F-9D22-EB8CD97380F0}" srcOrd="0" destOrd="0" presId="urn:microsoft.com/office/officeart/2005/8/layout/orgChart1"/>
    <dgm:cxn modelId="{7CDF63D8-0F41-4478-8420-6772B8DC8D76}" type="presParOf" srcId="{35AE864D-2A3C-40A2-B59A-5452A6CA86B2}" destId="{DC2E00D5-6F19-4F74-BB4D-D41A5CC382B7}" srcOrd="1" destOrd="0" presId="urn:microsoft.com/office/officeart/2005/8/layout/orgChart1"/>
    <dgm:cxn modelId="{583E20E4-2975-4BEB-91CC-0D0FFDDDFE10}" type="presParOf" srcId="{DC2E00D5-6F19-4F74-BB4D-D41A5CC382B7}" destId="{DCD8C39F-A182-4767-BD75-F446497B064C}" srcOrd="0" destOrd="0" presId="urn:microsoft.com/office/officeart/2005/8/layout/orgChart1"/>
    <dgm:cxn modelId="{C63C9DD0-E113-45CD-B64B-C98D55C69A36}" type="presParOf" srcId="{DCD8C39F-A182-4767-BD75-F446497B064C}" destId="{99E74036-26FD-40F8-953E-9F61ECE62061}" srcOrd="0" destOrd="0" presId="urn:microsoft.com/office/officeart/2005/8/layout/orgChart1"/>
    <dgm:cxn modelId="{E8D7F092-7892-45DA-BE20-D3481EE9C568}" type="presParOf" srcId="{DCD8C39F-A182-4767-BD75-F446497B064C}" destId="{2EFDEF62-FD29-4858-A085-DA9915D3A681}" srcOrd="1" destOrd="0" presId="urn:microsoft.com/office/officeart/2005/8/layout/orgChart1"/>
    <dgm:cxn modelId="{4EAA1391-1020-456F-9FF2-6F964635A8A9}" type="presParOf" srcId="{DC2E00D5-6F19-4F74-BB4D-D41A5CC382B7}" destId="{5CB7FD45-FDC0-4AA2-9F2A-954A985BD463}" srcOrd="1" destOrd="0" presId="urn:microsoft.com/office/officeart/2005/8/layout/orgChart1"/>
    <dgm:cxn modelId="{D3763D1F-D48D-44EC-98A1-729997FEF3A0}" type="presParOf" srcId="{5CB7FD45-FDC0-4AA2-9F2A-954A985BD463}" destId="{5641F409-CF34-479E-8DAD-E6722F5FC09D}" srcOrd="0" destOrd="0" presId="urn:microsoft.com/office/officeart/2005/8/layout/orgChart1"/>
    <dgm:cxn modelId="{4E5B8DF9-9147-47C4-B5D4-882D3089F413}" type="presParOf" srcId="{5CB7FD45-FDC0-4AA2-9F2A-954A985BD463}" destId="{FFFE280E-F376-44EA-AC1C-5FA68DB9DDFB}" srcOrd="1" destOrd="0" presId="urn:microsoft.com/office/officeart/2005/8/layout/orgChart1"/>
    <dgm:cxn modelId="{947DDC5C-5769-4763-8F6C-68835F1644FD}" type="presParOf" srcId="{FFFE280E-F376-44EA-AC1C-5FA68DB9DDFB}" destId="{C7CF01AD-008E-4566-9272-9F9267277202}" srcOrd="0" destOrd="0" presId="urn:microsoft.com/office/officeart/2005/8/layout/orgChart1"/>
    <dgm:cxn modelId="{BA203562-1E86-4A38-8110-27324F426E1B}" type="presParOf" srcId="{C7CF01AD-008E-4566-9272-9F9267277202}" destId="{72DA48C4-7F4A-4202-B4C1-5BFDA3CC37C7}" srcOrd="0" destOrd="0" presId="urn:microsoft.com/office/officeart/2005/8/layout/orgChart1"/>
    <dgm:cxn modelId="{CEDA4344-4E38-425B-8E9C-EB0D603B4C55}" type="presParOf" srcId="{C7CF01AD-008E-4566-9272-9F9267277202}" destId="{411222CB-772C-45B2-B1EA-DA2768A1027E}" srcOrd="1" destOrd="0" presId="urn:microsoft.com/office/officeart/2005/8/layout/orgChart1"/>
    <dgm:cxn modelId="{FD63C423-001E-4722-8041-04B922E3820F}" type="presParOf" srcId="{FFFE280E-F376-44EA-AC1C-5FA68DB9DDFB}" destId="{AF6E235C-13BF-4F49-8221-CC81EE26B794}" srcOrd="1" destOrd="0" presId="urn:microsoft.com/office/officeart/2005/8/layout/orgChart1"/>
    <dgm:cxn modelId="{DD64C0D3-47CC-41FC-8D13-8F4D58D61F6D}" type="presParOf" srcId="{AF6E235C-13BF-4F49-8221-CC81EE26B794}" destId="{EDFDE917-E8C7-4032-9135-E88AA47246AF}" srcOrd="0" destOrd="0" presId="urn:microsoft.com/office/officeart/2005/8/layout/orgChart1"/>
    <dgm:cxn modelId="{D467BA51-654A-4108-94C3-2BC33A5C848E}" type="presParOf" srcId="{AF6E235C-13BF-4F49-8221-CC81EE26B794}" destId="{E48993A3-2D2C-48B3-AD1E-C10C157F6BDC}" srcOrd="1" destOrd="0" presId="urn:microsoft.com/office/officeart/2005/8/layout/orgChart1"/>
    <dgm:cxn modelId="{958E5124-748A-4840-A839-20C04242729B}" type="presParOf" srcId="{E48993A3-2D2C-48B3-AD1E-C10C157F6BDC}" destId="{2AB7BBB1-5BE8-4B0D-B4A6-4B3831DC5FBB}" srcOrd="0" destOrd="0" presId="urn:microsoft.com/office/officeart/2005/8/layout/orgChart1"/>
    <dgm:cxn modelId="{CA65765C-8055-46FE-92DD-8FAAB00E7010}" type="presParOf" srcId="{2AB7BBB1-5BE8-4B0D-B4A6-4B3831DC5FBB}" destId="{EDD34B24-0D5C-4C1D-BB5F-92BA09278853}" srcOrd="0" destOrd="0" presId="urn:microsoft.com/office/officeart/2005/8/layout/orgChart1"/>
    <dgm:cxn modelId="{ABCBB614-4F55-4E39-8083-EEE3BF5F38B2}" type="presParOf" srcId="{2AB7BBB1-5BE8-4B0D-B4A6-4B3831DC5FBB}" destId="{E24D8D16-E52B-4B53-903B-259D4640A849}" srcOrd="1" destOrd="0" presId="urn:microsoft.com/office/officeart/2005/8/layout/orgChart1"/>
    <dgm:cxn modelId="{D23A837A-9776-4DCC-AAD7-865C7C90E7E5}" type="presParOf" srcId="{E48993A3-2D2C-48B3-AD1E-C10C157F6BDC}" destId="{68E0BCD2-B5D9-4AF6-97C2-4F837437DCAF}" srcOrd="1" destOrd="0" presId="urn:microsoft.com/office/officeart/2005/8/layout/orgChart1"/>
    <dgm:cxn modelId="{7043D2B0-CC3D-42C1-964A-AD6FA89F2994}" type="presParOf" srcId="{68E0BCD2-B5D9-4AF6-97C2-4F837437DCAF}" destId="{8EBD60B7-E52E-4E5F-A99A-ADEE7850B56C}" srcOrd="0" destOrd="0" presId="urn:microsoft.com/office/officeart/2005/8/layout/orgChart1"/>
    <dgm:cxn modelId="{AD192374-1FA5-47E4-BDBB-AD87BB9C3AD1}" type="presParOf" srcId="{68E0BCD2-B5D9-4AF6-97C2-4F837437DCAF}" destId="{D1ACFDC7-D418-4D16-8DD0-279858EC6115}" srcOrd="1" destOrd="0" presId="urn:microsoft.com/office/officeart/2005/8/layout/orgChart1"/>
    <dgm:cxn modelId="{77DED2FC-DAA1-4BE5-ADEA-DE0AB3101D56}" type="presParOf" srcId="{D1ACFDC7-D418-4D16-8DD0-279858EC6115}" destId="{EFA7EDFF-FB24-4956-8EC6-A507A01347FB}" srcOrd="0" destOrd="0" presId="urn:microsoft.com/office/officeart/2005/8/layout/orgChart1"/>
    <dgm:cxn modelId="{2ED2CB48-CD6C-4F31-B02F-AA1CE9FFED06}" type="presParOf" srcId="{EFA7EDFF-FB24-4956-8EC6-A507A01347FB}" destId="{9B188239-C492-4FDA-86F6-6F9139FFFFD4}" srcOrd="0" destOrd="0" presId="urn:microsoft.com/office/officeart/2005/8/layout/orgChart1"/>
    <dgm:cxn modelId="{90F1AD7E-65CE-41C8-BC9F-82F54194AFCA}" type="presParOf" srcId="{EFA7EDFF-FB24-4956-8EC6-A507A01347FB}" destId="{EA2CB61E-B61A-4CEF-92EA-A0A1CF5291BE}" srcOrd="1" destOrd="0" presId="urn:microsoft.com/office/officeart/2005/8/layout/orgChart1"/>
    <dgm:cxn modelId="{C416922F-9586-4DC3-8A28-F63D38056C3D}" type="presParOf" srcId="{D1ACFDC7-D418-4D16-8DD0-279858EC6115}" destId="{87C91462-6959-4B45-9E83-DAF102074BA3}" srcOrd="1" destOrd="0" presId="urn:microsoft.com/office/officeart/2005/8/layout/orgChart1"/>
    <dgm:cxn modelId="{977A545B-F3D4-47EF-8FCE-466809ED4783}" type="presParOf" srcId="{87C91462-6959-4B45-9E83-DAF102074BA3}" destId="{A9A1B6A8-502D-427C-8F4F-B6CF586A47FD}" srcOrd="0" destOrd="0" presId="urn:microsoft.com/office/officeart/2005/8/layout/orgChart1"/>
    <dgm:cxn modelId="{61D43DBF-C15D-4810-A35F-DEFF1EA021AA}" type="presParOf" srcId="{87C91462-6959-4B45-9E83-DAF102074BA3}" destId="{C5B87528-B3BA-44CB-9F24-9C1056D521B3}" srcOrd="1" destOrd="0" presId="urn:microsoft.com/office/officeart/2005/8/layout/orgChart1"/>
    <dgm:cxn modelId="{3808220F-C670-4012-B62A-95801266CC60}" type="presParOf" srcId="{C5B87528-B3BA-44CB-9F24-9C1056D521B3}" destId="{2C8DDF87-A127-4629-B4B2-51ABB64B3C0C}" srcOrd="0" destOrd="0" presId="urn:microsoft.com/office/officeart/2005/8/layout/orgChart1"/>
    <dgm:cxn modelId="{0E616D0E-52E5-453B-8F49-D691C4E68118}" type="presParOf" srcId="{2C8DDF87-A127-4629-B4B2-51ABB64B3C0C}" destId="{8670413E-D551-4278-B635-B37E0B3A8617}" srcOrd="0" destOrd="0" presId="urn:microsoft.com/office/officeart/2005/8/layout/orgChart1"/>
    <dgm:cxn modelId="{60D0FC85-6962-43A5-BBAB-12405061688B}" type="presParOf" srcId="{2C8DDF87-A127-4629-B4B2-51ABB64B3C0C}" destId="{367A56C6-E1A2-4712-B0B3-D2DB80193C42}" srcOrd="1" destOrd="0" presId="urn:microsoft.com/office/officeart/2005/8/layout/orgChart1"/>
    <dgm:cxn modelId="{BF0885AA-DDEC-417C-A701-1432F4CE9506}" type="presParOf" srcId="{C5B87528-B3BA-44CB-9F24-9C1056D521B3}" destId="{1F8ECEDA-2329-4BBD-836E-1C0DEBFF14FA}" srcOrd="1" destOrd="0" presId="urn:microsoft.com/office/officeart/2005/8/layout/orgChart1"/>
    <dgm:cxn modelId="{A53F1894-522B-4CBD-9CB1-AEBB523E9884}" type="presParOf" srcId="{1F8ECEDA-2329-4BBD-836E-1C0DEBFF14FA}" destId="{2CEA1E1D-3591-45CB-BD29-5AFE247961CD}" srcOrd="0" destOrd="0" presId="urn:microsoft.com/office/officeart/2005/8/layout/orgChart1"/>
    <dgm:cxn modelId="{6EF344AE-AC98-4B05-98D9-E6C0A17C0F72}" type="presParOf" srcId="{1F8ECEDA-2329-4BBD-836E-1C0DEBFF14FA}" destId="{C4D8A24F-0876-4E11-9534-8A97135C0E1B}" srcOrd="1" destOrd="0" presId="urn:microsoft.com/office/officeart/2005/8/layout/orgChart1"/>
    <dgm:cxn modelId="{0A0B4891-11DE-4089-A96C-3FADA972AFE2}" type="presParOf" srcId="{C4D8A24F-0876-4E11-9534-8A97135C0E1B}" destId="{FA5A8016-7D9D-4AD6-A65F-5ED58E6174F7}" srcOrd="0" destOrd="0" presId="urn:microsoft.com/office/officeart/2005/8/layout/orgChart1"/>
    <dgm:cxn modelId="{31A182B6-E16B-4887-8FA7-CE237814F8B0}" type="presParOf" srcId="{FA5A8016-7D9D-4AD6-A65F-5ED58E6174F7}" destId="{11EC36AA-2752-443B-A088-C84EC93CBE9D}" srcOrd="0" destOrd="0" presId="urn:microsoft.com/office/officeart/2005/8/layout/orgChart1"/>
    <dgm:cxn modelId="{7F4979D2-98E9-41D6-AD70-CEA4E302E0D2}" type="presParOf" srcId="{FA5A8016-7D9D-4AD6-A65F-5ED58E6174F7}" destId="{91E79A30-197A-4803-9D65-3E41D81E4173}" srcOrd="1" destOrd="0" presId="urn:microsoft.com/office/officeart/2005/8/layout/orgChart1"/>
    <dgm:cxn modelId="{3E76ADB4-1BC2-4145-B32F-A82A3E0D88C6}" type="presParOf" srcId="{C4D8A24F-0876-4E11-9534-8A97135C0E1B}" destId="{D57DA666-EF2F-4AE1-8F6F-9373E5630040}" srcOrd="1" destOrd="0" presId="urn:microsoft.com/office/officeart/2005/8/layout/orgChart1"/>
    <dgm:cxn modelId="{0A692A17-5853-44A5-BF3E-6800E0EAF321}" type="presParOf" srcId="{C4D8A24F-0876-4E11-9534-8A97135C0E1B}" destId="{B0C6EA3C-EF97-4679-8CE6-48359C07A52F}" srcOrd="2" destOrd="0" presId="urn:microsoft.com/office/officeart/2005/8/layout/orgChart1"/>
    <dgm:cxn modelId="{D4FF4EDB-0F07-47CF-85AC-C80E7D9DE485}" type="presParOf" srcId="{C5B87528-B3BA-44CB-9F24-9C1056D521B3}" destId="{0AAC7172-C4C9-423F-A9A5-560D31DD1AB8}" srcOrd="2" destOrd="0" presId="urn:microsoft.com/office/officeart/2005/8/layout/orgChart1"/>
    <dgm:cxn modelId="{D9608C03-7CC1-4A56-9E6E-A6080D7A20A3}" type="presParOf" srcId="{D1ACFDC7-D418-4D16-8DD0-279858EC6115}" destId="{A8BD9D30-E36A-4A1D-8E17-678130B8FA81}" srcOrd="2" destOrd="0" presId="urn:microsoft.com/office/officeart/2005/8/layout/orgChart1"/>
    <dgm:cxn modelId="{0F5F1453-9F75-4616-8E3B-91D09C5296B7}" type="presParOf" srcId="{E48993A3-2D2C-48B3-AD1E-C10C157F6BDC}" destId="{7FECDDAE-4CDE-4D79-B0CD-E07E751FEA0A}" srcOrd="2" destOrd="0" presId="urn:microsoft.com/office/officeart/2005/8/layout/orgChart1"/>
    <dgm:cxn modelId="{EB66738F-8D62-4F58-A14C-C1D44AED8A3B}" type="presParOf" srcId="{FFFE280E-F376-44EA-AC1C-5FA68DB9DDFB}" destId="{F2FD0DB3-CFD1-4E59-A2D1-8D8595EC9A2B}" srcOrd="2" destOrd="0" presId="urn:microsoft.com/office/officeart/2005/8/layout/orgChart1"/>
    <dgm:cxn modelId="{A36BBDFC-E306-4B9B-B0C6-FAE3F7AE1963}" type="presParOf" srcId="{DC2E00D5-6F19-4F74-BB4D-D41A5CC382B7}" destId="{9B3DA88C-AFE9-4EB4-88BC-C931F93B50CA}" srcOrd="2" destOrd="0" presId="urn:microsoft.com/office/officeart/2005/8/layout/orgChart1"/>
    <dgm:cxn modelId="{6ADF0A36-CBC4-48CD-B14C-EB8FA0831288}" type="presParOf" srcId="{06B5E745-9A74-46F4-ADB0-3174E422A2B0}" destId="{2DB46803-AC8E-4B5C-B8BE-B732BB7C5B66}" srcOrd="2" destOrd="0" presId="urn:microsoft.com/office/officeart/2005/8/layout/orgChart1"/>
    <dgm:cxn modelId="{A5E3DCC4-0B3B-444D-98EA-23BE3403EAF7}" type="presParOf" srcId="{EDABA298-BAB4-401F-B953-EF791AD12B84}" destId="{F386E7C8-1B31-4B5B-9628-95F9E4F5BEF8}" srcOrd="12" destOrd="0" presId="urn:microsoft.com/office/officeart/2005/8/layout/orgChart1"/>
    <dgm:cxn modelId="{96C0BD57-7BF9-4E9B-867B-0A10663666C1}" type="presParOf" srcId="{EDABA298-BAB4-401F-B953-EF791AD12B84}" destId="{989EC0A1-1E15-49EF-87C6-5463780D869C}" srcOrd="13" destOrd="0" presId="urn:microsoft.com/office/officeart/2005/8/layout/orgChart1"/>
    <dgm:cxn modelId="{0B53ECB8-2738-41D8-A44D-5EED7AA40677}" type="presParOf" srcId="{989EC0A1-1E15-49EF-87C6-5463780D869C}" destId="{43723368-39DC-4910-B6A1-1C55E8A88883}" srcOrd="0" destOrd="0" presId="urn:microsoft.com/office/officeart/2005/8/layout/orgChart1"/>
    <dgm:cxn modelId="{BA6C1D30-9929-4DD3-BD06-F646176BEAD7}" type="presParOf" srcId="{43723368-39DC-4910-B6A1-1C55E8A88883}" destId="{A5BD99AD-8614-425F-B1C8-3FE6750AB7CA}" srcOrd="0" destOrd="0" presId="urn:microsoft.com/office/officeart/2005/8/layout/orgChart1"/>
    <dgm:cxn modelId="{FAA68119-1591-40B0-9E85-948390780F17}" type="presParOf" srcId="{43723368-39DC-4910-B6A1-1C55E8A88883}" destId="{B115C528-D12C-4CF9-B402-388D95F13060}" srcOrd="1" destOrd="0" presId="urn:microsoft.com/office/officeart/2005/8/layout/orgChart1"/>
    <dgm:cxn modelId="{CC568CE4-860A-41CE-B443-2F94DF60C57A}" type="presParOf" srcId="{989EC0A1-1E15-49EF-87C6-5463780D869C}" destId="{D280230E-0698-4F2A-AD9A-2BA30C5BACD6}" srcOrd="1" destOrd="0" presId="urn:microsoft.com/office/officeart/2005/8/layout/orgChart1"/>
    <dgm:cxn modelId="{5F8E7E3D-0B0B-49F2-A041-3B85D01BF5CB}" type="presParOf" srcId="{D280230E-0698-4F2A-AD9A-2BA30C5BACD6}" destId="{77504E8E-2463-490E-B741-E533AF23AD28}" srcOrd="0" destOrd="0" presId="urn:microsoft.com/office/officeart/2005/8/layout/orgChart1"/>
    <dgm:cxn modelId="{2E04D733-F89E-4124-B0B9-B94845C17942}" type="presParOf" srcId="{D280230E-0698-4F2A-AD9A-2BA30C5BACD6}" destId="{135DE4E8-3BC2-491E-B943-D44583CB0914}" srcOrd="1" destOrd="0" presId="urn:microsoft.com/office/officeart/2005/8/layout/orgChart1"/>
    <dgm:cxn modelId="{BACF929C-A2BE-4079-B815-E2A6FA3EA17F}" type="presParOf" srcId="{135DE4E8-3BC2-491E-B943-D44583CB0914}" destId="{AAF48F12-753F-433A-88CB-12F6C271ECD1}" srcOrd="0" destOrd="0" presId="urn:microsoft.com/office/officeart/2005/8/layout/orgChart1"/>
    <dgm:cxn modelId="{508D304E-0875-4463-A50D-AA7E796193E9}" type="presParOf" srcId="{AAF48F12-753F-433A-88CB-12F6C271ECD1}" destId="{0C4E180B-B1D1-44A6-805F-619F60B9C60B}" srcOrd="0" destOrd="0" presId="urn:microsoft.com/office/officeart/2005/8/layout/orgChart1"/>
    <dgm:cxn modelId="{239D24D8-0030-4E8D-8530-16354931AFE4}" type="presParOf" srcId="{AAF48F12-753F-433A-88CB-12F6C271ECD1}" destId="{EEFA38BE-E6FD-4408-8758-DC6D2DC70BC2}" srcOrd="1" destOrd="0" presId="urn:microsoft.com/office/officeart/2005/8/layout/orgChart1"/>
    <dgm:cxn modelId="{9ECD6429-1BFF-42B6-A6B2-955111B3EFC0}" type="presParOf" srcId="{135DE4E8-3BC2-491E-B943-D44583CB0914}" destId="{340F9FD3-40E7-42A4-A7E5-DE3A8EFB997C}" srcOrd="1" destOrd="0" presId="urn:microsoft.com/office/officeart/2005/8/layout/orgChart1"/>
    <dgm:cxn modelId="{DE61DA3E-A1BC-421A-AAC6-194CF8131D0C}" type="presParOf" srcId="{340F9FD3-40E7-42A4-A7E5-DE3A8EFB997C}" destId="{95B1EDEB-529C-4883-8322-D189BAE68518}" srcOrd="0" destOrd="0" presId="urn:microsoft.com/office/officeart/2005/8/layout/orgChart1"/>
    <dgm:cxn modelId="{6DA4EF4C-F2F8-4EF2-911C-EF550074E2E7}" type="presParOf" srcId="{340F9FD3-40E7-42A4-A7E5-DE3A8EFB997C}" destId="{4126FD2C-31B3-4661-971F-1FDDFD5FBFC7}" srcOrd="1" destOrd="0" presId="urn:microsoft.com/office/officeart/2005/8/layout/orgChart1"/>
    <dgm:cxn modelId="{5ABF53BB-523E-4F0C-96B0-C185CC1FDB69}" type="presParOf" srcId="{4126FD2C-31B3-4661-971F-1FDDFD5FBFC7}" destId="{A459023D-9B2F-4A14-8854-874761361A01}" srcOrd="0" destOrd="0" presId="urn:microsoft.com/office/officeart/2005/8/layout/orgChart1"/>
    <dgm:cxn modelId="{1302C669-E1F4-4C26-90E7-2A5BDA66413B}" type="presParOf" srcId="{A459023D-9B2F-4A14-8854-874761361A01}" destId="{F3CD4565-F425-4D8B-98E5-3C6EC58B77DE}" srcOrd="0" destOrd="0" presId="urn:microsoft.com/office/officeart/2005/8/layout/orgChart1"/>
    <dgm:cxn modelId="{E3218AFA-88FB-4F14-B6B3-269B02E29C2E}" type="presParOf" srcId="{A459023D-9B2F-4A14-8854-874761361A01}" destId="{C99054AB-4B77-4F6D-9E63-594043DEB088}" srcOrd="1" destOrd="0" presId="urn:microsoft.com/office/officeart/2005/8/layout/orgChart1"/>
    <dgm:cxn modelId="{EC3C8E8B-CBAF-4907-9DC9-9F3449A06293}" type="presParOf" srcId="{4126FD2C-31B3-4661-971F-1FDDFD5FBFC7}" destId="{5EA591EF-10F8-4214-BFC0-7763596006DB}" srcOrd="1" destOrd="0" presId="urn:microsoft.com/office/officeart/2005/8/layout/orgChart1"/>
    <dgm:cxn modelId="{2A34D8EF-867B-473A-BCC6-89B589748949}" type="presParOf" srcId="{5EA591EF-10F8-4214-BFC0-7763596006DB}" destId="{E4D04F77-E337-4BC1-8FD3-4A3C2688D760}" srcOrd="0" destOrd="0" presId="urn:microsoft.com/office/officeart/2005/8/layout/orgChart1"/>
    <dgm:cxn modelId="{3D8A46D4-A49F-4A32-AAD3-A42E8E75CE0D}" type="presParOf" srcId="{5EA591EF-10F8-4214-BFC0-7763596006DB}" destId="{B37A22CD-5B2D-447A-BF2E-4F0C3AEBDA55}" srcOrd="1" destOrd="0" presId="urn:microsoft.com/office/officeart/2005/8/layout/orgChart1"/>
    <dgm:cxn modelId="{636EC72F-CE32-4A1A-B550-0A47DB42F24E}" type="presParOf" srcId="{B37A22CD-5B2D-447A-BF2E-4F0C3AEBDA55}" destId="{68186080-24A9-4FF6-BA9E-DF9124515483}" srcOrd="0" destOrd="0" presId="urn:microsoft.com/office/officeart/2005/8/layout/orgChart1"/>
    <dgm:cxn modelId="{7C342DE6-71EC-41A8-8E1A-7F0C49D7229F}" type="presParOf" srcId="{68186080-24A9-4FF6-BA9E-DF9124515483}" destId="{27696106-33B5-400B-9585-B67659197D9D}" srcOrd="0" destOrd="0" presId="urn:microsoft.com/office/officeart/2005/8/layout/orgChart1"/>
    <dgm:cxn modelId="{50D30817-C522-470F-9963-7B64B7F535F9}" type="presParOf" srcId="{68186080-24A9-4FF6-BA9E-DF9124515483}" destId="{A0B1B3BE-2902-4371-8806-A6A6AE2EB1E8}" srcOrd="1" destOrd="0" presId="urn:microsoft.com/office/officeart/2005/8/layout/orgChart1"/>
    <dgm:cxn modelId="{F12653BC-E03A-459D-AA71-1AB80EF7C8A9}" type="presParOf" srcId="{B37A22CD-5B2D-447A-BF2E-4F0C3AEBDA55}" destId="{95C75438-4EEF-4E34-9FE9-3429B9E0714E}" srcOrd="1" destOrd="0" presId="urn:microsoft.com/office/officeart/2005/8/layout/orgChart1"/>
    <dgm:cxn modelId="{FA61B275-9926-4502-A9BB-F6A1AE85660E}" type="presParOf" srcId="{95C75438-4EEF-4E34-9FE9-3429B9E0714E}" destId="{B4A8E14A-3B0A-48C3-B262-7CDED00B071D}" srcOrd="0" destOrd="0" presId="urn:microsoft.com/office/officeart/2005/8/layout/orgChart1"/>
    <dgm:cxn modelId="{55F923B2-F4F9-409C-BBB7-35A58297F275}" type="presParOf" srcId="{95C75438-4EEF-4E34-9FE9-3429B9E0714E}" destId="{2C131815-0C0B-4CF4-9B24-0B58BAC99869}" srcOrd="1" destOrd="0" presId="urn:microsoft.com/office/officeart/2005/8/layout/orgChart1"/>
    <dgm:cxn modelId="{D870E20C-D301-4710-B76F-B184792BC7FE}" type="presParOf" srcId="{2C131815-0C0B-4CF4-9B24-0B58BAC99869}" destId="{28044B88-2211-46BF-9A02-32C37C6EE547}" srcOrd="0" destOrd="0" presId="urn:microsoft.com/office/officeart/2005/8/layout/orgChart1"/>
    <dgm:cxn modelId="{F3469863-BEA8-48C1-9B2F-4D19DC20B934}" type="presParOf" srcId="{28044B88-2211-46BF-9A02-32C37C6EE547}" destId="{F7BF8CDC-41C7-4145-9AFE-72AF2A207F4D}" srcOrd="0" destOrd="0" presId="urn:microsoft.com/office/officeart/2005/8/layout/orgChart1"/>
    <dgm:cxn modelId="{ED64041A-1A1D-45A0-90A1-AA7F0A0CF64C}" type="presParOf" srcId="{28044B88-2211-46BF-9A02-32C37C6EE547}" destId="{4CA4EB2D-2FE3-459B-9BF4-15AA0A036E11}" srcOrd="1" destOrd="0" presId="urn:microsoft.com/office/officeart/2005/8/layout/orgChart1"/>
    <dgm:cxn modelId="{32197BAA-54BA-4C51-8D57-C21BED16F5D0}" type="presParOf" srcId="{2C131815-0C0B-4CF4-9B24-0B58BAC99869}" destId="{E5A086FF-2A7F-4289-A2BD-AA021BB74F36}" srcOrd="1" destOrd="0" presId="urn:microsoft.com/office/officeart/2005/8/layout/orgChart1"/>
    <dgm:cxn modelId="{BCDC40C0-FB9A-4B00-80BA-923839376546}" type="presParOf" srcId="{E5A086FF-2A7F-4289-A2BD-AA021BB74F36}" destId="{81801EB0-C7EA-4A02-80FA-BB623547EA7A}" srcOrd="0" destOrd="0" presId="urn:microsoft.com/office/officeart/2005/8/layout/orgChart1"/>
    <dgm:cxn modelId="{67383B64-312C-491D-8980-9634303E2516}" type="presParOf" srcId="{E5A086FF-2A7F-4289-A2BD-AA021BB74F36}" destId="{D05B625B-A818-4F15-B8C8-FEE682A003E3}" srcOrd="1" destOrd="0" presId="urn:microsoft.com/office/officeart/2005/8/layout/orgChart1"/>
    <dgm:cxn modelId="{31203580-C730-4D24-9FA8-A2D0D1D43571}" type="presParOf" srcId="{D05B625B-A818-4F15-B8C8-FEE682A003E3}" destId="{26EEC95A-FD59-4A74-9FE9-82B3FE6AA805}" srcOrd="0" destOrd="0" presId="urn:microsoft.com/office/officeart/2005/8/layout/orgChart1"/>
    <dgm:cxn modelId="{A9AB82A4-761C-4D03-952E-F2A941EFB5B9}" type="presParOf" srcId="{26EEC95A-FD59-4A74-9FE9-82B3FE6AA805}" destId="{16370EE6-C4CF-4A0A-9EE5-84FE36AF5BA1}" srcOrd="0" destOrd="0" presId="urn:microsoft.com/office/officeart/2005/8/layout/orgChart1"/>
    <dgm:cxn modelId="{0934EFDD-8BC2-4A1C-8A3F-B5F62D2B0B16}" type="presParOf" srcId="{26EEC95A-FD59-4A74-9FE9-82B3FE6AA805}" destId="{E619F588-0576-4A24-AF7E-60277AF0AA95}" srcOrd="1" destOrd="0" presId="urn:microsoft.com/office/officeart/2005/8/layout/orgChart1"/>
    <dgm:cxn modelId="{88DEE47F-7EA3-4934-93B6-677B85E5FA28}" type="presParOf" srcId="{D05B625B-A818-4F15-B8C8-FEE682A003E3}" destId="{314FB814-0B41-4915-842A-1E2C5DC36EE4}" srcOrd="1" destOrd="0" presId="urn:microsoft.com/office/officeart/2005/8/layout/orgChart1"/>
    <dgm:cxn modelId="{A0F717FB-5A96-481D-8B42-32F090AC95B4}" type="presParOf" srcId="{314FB814-0B41-4915-842A-1E2C5DC36EE4}" destId="{57C30534-6E18-40BD-BF8F-8043BFEA4870}" srcOrd="0" destOrd="0" presId="urn:microsoft.com/office/officeart/2005/8/layout/orgChart1"/>
    <dgm:cxn modelId="{FC767D5C-031D-496A-BD5E-F970DDF9B78F}" type="presParOf" srcId="{314FB814-0B41-4915-842A-1E2C5DC36EE4}" destId="{0740578D-16AB-4940-9229-589E4B4EF905}" srcOrd="1" destOrd="0" presId="urn:microsoft.com/office/officeart/2005/8/layout/orgChart1"/>
    <dgm:cxn modelId="{68EB57DD-F449-480C-AE0A-B6C6C63BCEB2}" type="presParOf" srcId="{0740578D-16AB-4940-9229-589E4B4EF905}" destId="{82CCA288-4627-46AF-B295-D17184C99468}" srcOrd="0" destOrd="0" presId="urn:microsoft.com/office/officeart/2005/8/layout/orgChart1"/>
    <dgm:cxn modelId="{8A105A88-4768-4FC0-8028-52045F775055}" type="presParOf" srcId="{82CCA288-4627-46AF-B295-D17184C99468}" destId="{1BC2AC3A-FBC0-4B6B-9F7F-41535B727ACC}" srcOrd="0" destOrd="0" presId="urn:microsoft.com/office/officeart/2005/8/layout/orgChart1"/>
    <dgm:cxn modelId="{A038300E-DDBB-4C41-A5C8-A9C30E2ECC89}" type="presParOf" srcId="{82CCA288-4627-46AF-B295-D17184C99468}" destId="{7849FBE0-F498-4844-B2E8-919DAE9B0E9B}" srcOrd="1" destOrd="0" presId="urn:microsoft.com/office/officeart/2005/8/layout/orgChart1"/>
    <dgm:cxn modelId="{74BEFDF1-87F8-4FEF-9D4C-3F5F20BE5B5B}" type="presParOf" srcId="{0740578D-16AB-4940-9229-589E4B4EF905}" destId="{EC6F0602-A163-4DD8-A17F-20A1D8F5EFCF}" srcOrd="1" destOrd="0" presId="urn:microsoft.com/office/officeart/2005/8/layout/orgChart1"/>
    <dgm:cxn modelId="{49A113F4-DC99-4C09-99DB-E30BD57DBD89}" type="presParOf" srcId="{EC6F0602-A163-4DD8-A17F-20A1D8F5EFCF}" destId="{38B70FF1-A6D0-4B3C-A4E4-919618D97690}" srcOrd="0" destOrd="0" presId="urn:microsoft.com/office/officeart/2005/8/layout/orgChart1"/>
    <dgm:cxn modelId="{E51F8080-E1D0-4F5E-B8D8-2F0684DD2759}" type="presParOf" srcId="{EC6F0602-A163-4DD8-A17F-20A1D8F5EFCF}" destId="{65B6D5A6-9CF6-4004-ADBD-4DD17255578F}" srcOrd="1" destOrd="0" presId="urn:microsoft.com/office/officeart/2005/8/layout/orgChart1"/>
    <dgm:cxn modelId="{00FBA1E8-658A-4B8D-B868-4E9FE044B992}" type="presParOf" srcId="{65B6D5A6-9CF6-4004-ADBD-4DD17255578F}" destId="{B25DF985-E131-401B-B95C-A7702CB0F395}" srcOrd="0" destOrd="0" presId="urn:microsoft.com/office/officeart/2005/8/layout/orgChart1"/>
    <dgm:cxn modelId="{CF25785A-BF3E-4B08-8B17-F1626569D4F2}" type="presParOf" srcId="{B25DF985-E131-401B-B95C-A7702CB0F395}" destId="{28F32820-68FD-49BE-B9DF-0559A099FC86}" srcOrd="0" destOrd="0" presId="urn:microsoft.com/office/officeart/2005/8/layout/orgChart1"/>
    <dgm:cxn modelId="{466BE40B-C165-4C93-9FC4-DC77285135DB}" type="presParOf" srcId="{B25DF985-E131-401B-B95C-A7702CB0F395}" destId="{9DAB8E12-C968-4119-A0B5-6E2F2A39ECB0}" srcOrd="1" destOrd="0" presId="urn:microsoft.com/office/officeart/2005/8/layout/orgChart1"/>
    <dgm:cxn modelId="{8CAE0611-4148-4F51-B2F4-8F6F9F1F8111}" type="presParOf" srcId="{65B6D5A6-9CF6-4004-ADBD-4DD17255578F}" destId="{F5B746D7-2073-4245-B0E9-8C082028039B}" srcOrd="1" destOrd="0" presId="urn:microsoft.com/office/officeart/2005/8/layout/orgChart1"/>
    <dgm:cxn modelId="{3749EFF3-3483-4CB5-9BC7-E8D89FF12B99}" type="presParOf" srcId="{F5B746D7-2073-4245-B0E9-8C082028039B}" destId="{66C8106C-C04A-4E8C-880B-4A49F28DA57C}" srcOrd="0" destOrd="0" presId="urn:microsoft.com/office/officeart/2005/8/layout/orgChart1"/>
    <dgm:cxn modelId="{0F2D7049-6600-4734-9867-61E392003C4C}" type="presParOf" srcId="{F5B746D7-2073-4245-B0E9-8C082028039B}" destId="{1364A50D-A55B-4743-9DC6-8B22DA793D97}" srcOrd="1" destOrd="0" presId="urn:microsoft.com/office/officeart/2005/8/layout/orgChart1"/>
    <dgm:cxn modelId="{54452313-93B1-49BE-89EC-741E182B42F0}" type="presParOf" srcId="{1364A50D-A55B-4743-9DC6-8B22DA793D97}" destId="{2017BE59-EF6A-4736-B747-DB46195F9506}" srcOrd="0" destOrd="0" presId="urn:microsoft.com/office/officeart/2005/8/layout/orgChart1"/>
    <dgm:cxn modelId="{794535CE-3AA4-46EB-BA1B-BB3F6F0A9E2D}" type="presParOf" srcId="{2017BE59-EF6A-4736-B747-DB46195F9506}" destId="{149CBC41-412A-4ECB-BE5E-A348C670148F}" srcOrd="0" destOrd="0" presId="urn:microsoft.com/office/officeart/2005/8/layout/orgChart1"/>
    <dgm:cxn modelId="{FCF85D84-CEAE-4A99-87F5-D66951411B3E}" type="presParOf" srcId="{2017BE59-EF6A-4736-B747-DB46195F9506}" destId="{9348C52B-6CFA-476D-A09B-C3BA639E1030}" srcOrd="1" destOrd="0" presId="urn:microsoft.com/office/officeart/2005/8/layout/orgChart1"/>
    <dgm:cxn modelId="{FD3EB2D3-C664-42EF-A3B3-5923D3C14D75}" type="presParOf" srcId="{1364A50D-A55B-4743-9DC6-8B22DA793D97}" destId="{A16F7B30-BEF5-49AF-8255-378DB1B7807B}" srcOrd="1" destOrd="0" presId="urn:microsoft.com/office/officeart/2005/8/layout/orgChart1"/>
    <dgm:cxn modelId="{217376CE-7A71-4961-AC46-4C2DCFD48097}" type="presParOf" srcId="{A16F7B30-BEF5-49AF-8255-378DB1B7807B}" destId="{055C4EF9-D911-4ADF-AA6E-E28F630885C4}" srcOrd="0" destOrd="0" presId="urn:microsoft.com/office/officeart/2005/8/layout/orgChart1"/>
    <dgm:cxn modelId="{57BBFDDB-FDE1-479B-AA7C-049EDE6A0A7B}" type="presParOf" srcId="{A16F7B30-BEF5-49AF-8255-378DB1B7807B}" destId="{2690B1C6-5A97-40D9-906C-7D6F056EBD98}" srcOrd="1" destOrd="0" presId="urn:microsoft.com/office/officeart/2005/8/layout/orgChart1"/>
    <dgm:cxn modelId="{067CA511-4FFA-4987-9780-72F95B5B99E9}" type="presParOf" srcId="{2690B1C6-5A97-40D9-906C-7D6F056EBD98}" destId="{AC26FA8D-3F8E-45D9-BDAD-CBB75960C29F}" srcOrd="0" destOrd="0" presId="urn:microsoft.com/office/officeart/2005/8/layout/orgChart1"/>
    <dgm:cxn modelId="{F765347F-F842-475E-ADF6-4352AD2CB280}" type="presParOf" srcId="{AC26FA8D-3F8E-45D9-BDAD-CBB75960C29F}" destId="{B12AB564-B4CB-4992-92E3-5CA3F1B88553}" srcOrd="0" destOrd="0" presId="urn:microsoft.com/office/officeart/2005/8/layout/orgChart1"/>
    <dgm:cxn modelId="{5CB658F9-246A-454C-B8C9-82B1129550EA}" type="presParOf" srcId="{AC26FA8D-3F8E-45D9-BDAD-CBB75960C29F}" destId="{3282BE7E-E2CB-45D5-B89F-C5A591B640BC}" srcOrd="1" destOrd="0" presId="urn:microsoft.com/office/officeart/2005/8/layout/orgChart1"/>
    <dgm:cxn modelId="{91208F3B-C769-444D-9E3A-73A7177861AA}" type="presParOf" srcId="{2690B1C6-5A97-40D9-906C-7D6F056EBD98}" destId="{D1C362F3-FE8A-46DC-9475-D860D7CA4D2F}" srcOrd="1" destOrd="0" presId="urn:microsoft.com/office/officeart/2005/8/layout/orgChart1"/>
    <dgm:cxn modelId="{2473D8E3-9507-4CFF-ABFA-024FA8529F26}" type="presParOf" srcId="{2690B1C6-5A97-40D9-906C-7D6F056EBD98}" destId="{11A24F65-C584-485A-94EB-1275D384D979}" srcOrd="2" destOrd="0" presId="urn:microsoft.com/office/officeart/2005/8/layout/orgChart1"/>
    <dgm:cxn modelId="{7D399066-251A-41E5-B528-417F1A069A4C}" type="presParOf" srcId="{1364A50D-A55B-4743-9DC6-8B22DA793D97}" destId="{B9E99036-674F-4CEF-AE7C-660882A5F825}" srcOrd="2" destOrd="0" presId="urn:microsoft.com/office/officeart/2005/8/layout/orgChart1"/>
    <dgm:cxn modelId="{0025F9D5-B587-4932-B96A-FFCD2763E495}" type="presParOf" srcId="{65B6D5A6-9CF6-4004-ADBD-4DD17255578F}" destId="{4FF7966A-C3E6-475C-89E0-298C53B17302}" srcOrd="2" destOrd="0" presId="urn:microsoft.com/office/officeart/2005/8/layout/orgChart1"/>
    <dgm:cxn modelId="{D6989447-D1DE-4639-9EC1-469D3F5AEC12}" type="presParOf" srcId="{0740578D-16AB-4940-9229-589E4B4EF905}" destId="{EB793A09-995E-444D-A04A-C16E38A12E7A}" srcOrd="2" destOrd="0" presId="urn:microsoft.com/office/officeart/2005/8/layout/orgChart1"/>
    <dgm:cxn modelId="{3E794AEA-25E3-44FA-A581-A689F9C91D16}" type="presParOf" srcId="{D05B625B-A818-4F15-B8C8-FEE682A003E3}" destId="{FD8AE539-F324-44E5-B4F0-E4F2C8DF59EE}" srcOrd="2" destOrd="0" presId="urn:microsoft.com/office/officeart/2005/8/layout/orgChart1"/>
    <dgm:cxn modelId="{593332BA-7D43-4F82-947E-6A198AB90FD5}" type="presParOf" srcId="{2C131815-0C0B-4CF4-9B24-0B58BAC99869}" destId="{7BA96BF7-6234-4728-854E-CA03C692B036}" srcOrd="2" destOrd="0" presId="urn:microsoft.com/office/officeart/2005/8/layout/orgChart1"/>
    <dgm:cxn modelId="{E42A0733-CCC1-4C47-A5A3-4C34CC1C7846}" type="presParOf" srcId="{B37A22CD-5B2D-447A-BF2E-4F0C3AEBDA55}" destId="{73E9BFE8-19B4-400D-894C-CCA60CEF6640}" srcOrd="2" destOrd="0" presId="urn:microsoft.com/office/officeart/2005/8/layout/orgChart1"/>
    <dgm:cxn modelId="{5FA81A00-4706-477E-BC19-8C8B223CACA4}" type="presParOf" srcId="{4126FD2C-31B3-4661-971F-1FDDFD5FBFC7}" destId="{B886006D-7686-4D4A-B96D-4B9329B4B58D}" srcOrd="2" destOrd="0" presId="urn:microsoft.com/office/officeart/2005/8/layout/orgChart1"/>
    <dgm:cxn modelId="{B35550EA-B291-490A-ADA7-7F9DAE58B809}" type="presParOf" srcId="{135DE4E8-3BC2-491E-B943-D44583CB0914}" destId="{FF35C0F5-DA1E-43D3-919F-CFFF9BDEC254}" srcOrd="2" destOrd="0" presId="urn:microsoft.com/office/officeart/2005/8/layout/orgChart1"/>
    <dgm:cxn modelId="{8A500785-402A-4F44-B46B-552F0BBD7730}" type="presParOf" srcId="{989EC0A1-1E15-49EF-87C6-5463780D869C}" destId="{C3182C27-2A90-4E37-ADD9-D9FBA7AF9B8E}" srcOrd="2" destOrd="0" presId="urn:microsoft.com/office/officeart/2005/8/layout/orgChart1"/>
    <dgm:cxn modelId="{D49F6EF6-688C-4CB3-A34B-513988848555}" type="presParOf" srcId="{EDABA298-BAB4-401F-B953-EF791AD12B84}" destId="{ED53EB0E-4B2C-434E-809A-734CDFC8E0DD}" srcOrd="14" destOrd="0" presId="urn:microsoft.com/office/officeart/2005/8/layout/orgChart1"/>
    <dgm:cxn modelId="{1353BCCE-D545-400C-A95E-27CBB5CD1305}" type="presParOf" srcId="{EDABA298-BAB4-401F-B953-EF791AD12B84}" destId="{F65DF783-7CE7-4264-8E07-B4E882DC4553}" srcOrd="15" destOrd="0" presId="urn:microsoft.com/office/officeart/2005/8/layout/orgChart1"/>
    <dgm:cxn modelId="{1C63B270-90A4-44D0-B48F-E3B4F66379E3}" type="presParOf" srcId="{F65DF783-7CE7-4264-8E07-B4E882DC4553}" destId="{DEB2F87A-52BE-43F8-985E-A64C3CC2AA29}" srcOrd="0" destOrd="0" presId="urn:microsoft.com/office/officeart/2005/8/layout/orgChart1"/>
    <dgm:cxn modelId="{0FBEFD3D-A3D1-41F3-9C1E-FA974DA25E7D}" type="presParOf" srcId="{DEB2F87A-52BE-43F8-985E-A64C3CC2AA29}" destId="{CC664647-76BD-4611-A439-6B017F8F4244}" srcOrd="0" destOrd="0" presId="urn:microsoft.com/office/officeart/2005/8/layout/orgChart1"/>
    <dgm:cxn modelId="{C58D689A-FFC5-4CA1-89A1-BA1B51691EC1}" type="presParOf" srcId="{DEB2F87A-52BE-43F8-985E-A64C3CC2AA29}" destId="{6642FB11-97B9-4374-8B81-E0D8E2FD2661}" srcOrd="1" destOrd="0" presId="urn:microsoft.com/office/officeart/2005/8/layout/orgChart1"/>
    <dgm:cxn modelId="{EB736C20-C688-4751-AEEA-CB546792D690}" type="presParOf" srcId="{F65DF783-7CE7-4264-8E07-B4E882DC4553}" destId="{08A704C5-8396-4BE2-BAC5-4A71ABEB6288}" srcOrd="1" destOrd="0" presId="urn:microsoft.com/office/officeart/2005/8/layout/orgChart1"/>
    <dgm:cxn modelId="{5D0A8E48-81C9-44AF-A6C1-ED65977B2345}" type="presParOf" srcId="{08A704C5-8396-4BE2-BAC5-4A71ABEB6288}" destId="{8BB5BB93-72B2-4AD0-B45E-890E7194BB20}" srcOrd="0" destOrd="0" presId="urn:microsoft.com/office/officeart/2005/8/layout/orgChart1"/>
    <dgm:cxn modelId="{E5CF1DC9-A6CA-49AB-9FF8-96ED5C1DFBBA}" type="presParOf" srcId="{08A704C5-8396-4BE2-BAC5-4A71ABEB6288}" destId="{59D0B4C6-F62F-4347-9309-AC68A7CF33DE}" srcOrd="1" destOrd="0" presId="urn:microsoft.com/office/officeart/2005/8/layout/orgChart1"/>
    <dgm:cxn modelId="{1834D39C-B19D-4F4A-BFA3-7ECA91D522CE}" type="presParOf" srcId="{59D0B4C6-F62F-4347-9309-AC68A7CF33DE}" destId="{3E8300B4-6DA4-4D46-B8F6-08A3D29562FF}" srcOrd="0" destOrd="0" presId="urn:microsoft.com/office/officeart/2005/8/layout/orgChart1"/>
    <dgm:cxn modelId="{AE143AD2-FD8D-4527-87CD-48B4BB5139EA}" type="presParOf" srcId="{3E8300B4-6DA4-4D46-B8F6-08A3D29562FF}" destId="{07E1A28E-4619-48FE-BE65-DDCAD8835006}" srcOrd="0" destOrd="0" presId="urn:microsoft.com/office/officeart/2005/8/layout/orgChart1"/>
    <dgm:cxn modelId="{1E56E113-6F31-45D0-A17D-09ECEE34AB1E}" type="presParOf" srcId="{3E8300B4-6DA4-4D46-B8F6-08A3D29562FF}" destId="{CFA0E49F-0BF1-41FF-9B33-AAE42F179E52}" srcOrd="1" destOrd="0" presId="urn:microsoft.com/office/officeart/2005/8/layout/orgChart1"/>
    <dgm:cxn modelId="{83A593CD-8F06-40E4-9D80-0A5BBEFC290B}" type="presParOf" srcId="{59D0B4C6-F62F-4347-9309-AC68A7CF33DE}" destId="{190E4BDE-5C5D-4A87-B92A-E1E21E5A0231}" srcOrd="1" destOrd="0" presId="urn:microsoft.com/office/officeart/2005/8/layout/orgChart1"/>
    <dgm:cxn modelId="{56549519-DD26-418B-884F-9B097553B7CA}" type="presParOf" srcId="{190E4BDE-5C5D-4A87-B92A-E1E21E5A0231}" destId="{27EB58D0-AE88-460B-970F-AD5280E69DCA}" srcOrd="0" destOrd="0" presId="urn:microsoft.com/office/officeart/2005/8/layout/orgChart1"/>
    <dgm:cxn modelId="{59302D5B-9A4A-4D49-9360-61BB70249C74}" type="presParOf" srcId="{190E4BDE-5C5D-4A87-B92A-E1E21E5A0231}" destId="{AB4DE397-22EF-4655-9C86-294B387751DD}" srcOrd="1" destOrd="0" presId="urn:microsoft.com/office/officeart/2005/8/layout/orgChart1"/>
    <dgm:cxn modelId="{D551EB1D-A8E7-4C5F-8E7D-B48436C051C4}" type="presParOf" srcId="{AB4DE397-22EF-4655-9C86-294B387751DD}" destId="{AC724C73-CD23-48FC-BEDB-BEAE4AB105E9}" srcOrd="0" destOrd="0" presId="urn:microsoft.com/office/officeart/2005/8/layout/orgChart1"/>
    <dgm:cxn modelId="{29834F23-E2D7-416D-BBE0-4ADB3FE620E3}" type="presParOf" srcId="{AC724C73-CD23-48FC-BEDB-BEAE4AB105E9}" destId="{308DC88E-548F-4122-85C9-24D0F265226D}" srcOrd="0" destOrd="0" presId="urn:microsoft.com/office/officeart/2005/8/layout/orgChart1"/>
    <dgm:cxn modelId="{9780FE6E-7072-4610-B9B6-EC6609AC8C65}" type="presParOf" srcId="{AC724C73-CD23-48FC-BEDB-BEAE4AB105E9}" destId="{A6F357C7-C6E6-4ADB-BDB0-1381D740E6BC}" srcOrd="1" destOrd="0" presId="urn:microsoft.com/office/officeart/2005/8/layout/orgChart1"/>
    <dgm:cxn modelId="{C678DB71-6906-4168-AA44-6C4CE93B9BD9}" type="presParOf" srcId="{AB4DE397-22EF-4655-9C86-294B387751DD}" destId="{18ACC41B-847D-43CE-B34A-B02C59C0D513}" srcOrd="1" destOrd="0" presId="urn:microsoft.com/office/officeart/2005/8/layout/orgChart1"/>
    <dgm:cxn modelId="{C594A7EE-03FA-43A8-A468-04106FC43DA6}" type="presParOf" srcId="{18ACC41B-847D-43CE-B34A-B02C59C0D513}" destId="{AF346698-37FC-42E8-BDC2-9E29F261AF2E}" srcOrd="0" destOrd="0" presId="urn:microsoft.com/office/officeart/2005/8/layout/orgChart1"/>
    <dgm:cxn modelId="{02D5DD8C-4611-4DDF-82A5-06FBBCBCDA23}" type="presParOf" srcId="{18ACC41B-847D-43CE-B34A-B02C59C0D513}" destId="{5F46C401-7ADB-461B-8AF0-52829A1434D9}" srcOrd="1" destOrd="0" presId="urn:microsoft.com/office/officeart/2005/8/layout/orgChart1"/>
    <dgm:cxn modelId="{62F6D049-0EAC-421A-A671-0F45C0E0B363}" type="presParOf" srcId="{5F46C401-7ADB-461B-8AF0-52829A1434D9}" destId="{D57DEA15-90CC-436C-B17F-7CDB1F1D7C55}" srcOrd="0" destOrd="0" presId="urn:microsoft.com/office/officeart/2005/8/layout/orgChart1"/>
    <dgm:cxn modelId="{465DD1CB-B3D9-490E-9E99-3FBBD7FB199A}" type="presParOf" srcId="{D57DEA15-90CC-436C-B17F-7CDB1F1D7C55}" destId="{577E5F88-4713-4AD5-96EE-80E760A8CD22}" srcOrd="0" destOrd="0" presId="urn:microsoft.com/office/officeart/2005/8/layout/orgChart1"/>
    <dgm:cxn modelId="{B91B806C-B3AB-4A53-800E-D1A9A70D3BF3}" type="presParOf" srcId="{D57DEA15-90CC-436C-B17F-7CDB1F1D7C55}" destId="{B7F901C6-BC5D-41DC-BD26-61673FC34D1C}" srcOrd="1" destOrd="0" presId="urn:microsoft.com/office/officeart/2005/8/layout/orgChart1"/>
    <dgm:cxn modelId="{F136D6F2-9CD0-4032-B4BE-1557CA1B00FE}" type="presParOf" srcId="{5F46C401-7ADB-461B-8AF0-52829A1434D9}" destId="{30D7C4D0-2414-48DB-A7A9-67E12BB3BEC6}" srcOrd="1" destOrd="0" presId="urn:microsoft.com/office/officeart/2005/8/layout/orgChart1"/>
    <dgm:cxn modelId="{4A7E1F59-B22C-41BA-A06C-BD6544F708AB}" type="presParOf" srcId="{30D7C4D0-2414-48DB-A7A9-67E12BB3BEC6}" destId="{7AD3A527-1C1B-418A-B63A-55BA89163E35}" srcOrd="0" destOrd="0" presId="urn:microsoft.com/office/officeart/2005/8/layout/orgChart1"/>
    <dgm:cxn modelId="{4B60E563-48DA-4B5C-AFD6-F86A0CEE5409}" type="presParOf" srcId="{30D7C4D0-2414-48DB-A7A9-67E12BB3BEC6}" destId="{8B19B899-6257-4F6B-BE54-67BEE8BC70D5}" srcOrd="1" destOrd="0" presId="urn:microsoft.com/office/officeart/2005/8/layout/orgChart1"/>
    <dgm:cxn modelId="{7C33B0D8-59B3-459F-AC7E-4DA479FC09E2}" type="presParOf" srcId="{8B19B899-6257-4F6B-BE54-67BEE8BC70D5}" destId="{ED3A568B-874C-426A-9CB4-17E2AADF9C05}" srcOrd="0" destOrd="0" presId="urn:microsoft.com/office/officeart/2005/8/layout/orgChart1"/>
    <dgm:cxn modelId="{E2DA0C6A-3453-4945-B488-A12831BE0D09}" type="presParOf" srcId="{ED3A568B-874C-426A-9CB4-17E2AADF9C05}" destId="{DB4AFF76-66A5-476A-9A3E-D5A1A2D00CA5}" srcOrd="0" destOrd="0" presId="urn:microsoft.com/office/officeart/2005/8/layout/orgChart1"/>
    <dgm:cxn modelId="{E9DF4C55-6E5A-4B02-8313-8DFFA61B54EB}" type="presParOf" srcId="{ED3A568B-874C-426A-9CB4-17E2AADF9C05}" destId="{786975A8-9B9A-4B86-AA81-93C8355A698B}" srcOrd="1" destOrd="0" presId="urn:microsoft.com/office/officeart/2005/8/layout/orgChart1"/>
    <dgm:cxn modelId="{1C9CCF91-EDFB-4064-861C-CA303B63ECBF}" type="presParOf" srcId="{8B19B899-6257-4F6B-BE54-67BEE8BC70D5}" destId="{3F6F1147-5FB2-4853-98F6-28906956E606}" srcOrd="1" destOrd="0" presId="urn:microsoft.com/office/officeart/2005/8/layout/orgChart1"/>
    <dgm:cxn modelId="{DF7B00D1-BADC-45CD-B668-F4913013D076}" type="presParOf" srcId="{3F6F1147-5FB2-4853-98F6-28906956E606}" destId="{C6C687B5-CB82-4ACC-9017-9280230626F2}" srcOrd="0" destOrd="0" presId="urn:microsoft.com/office/officeart/2005/8/layout/orgChart1"/>
    <dgm:cxn modelId="{64DB2FD0-95CA-4450-B0C8-E5EC8D9201F8}" type="presParOf" srcId="{3F6F1147-5FB2-4853-98F6-28906956E606}" destId="{1E04A38C-0B33-4A36-AAFA-89CB938AA41A}" srcOrd="1" destOrd="0" presId="urn:microsoft.com/office/officeart/2005/8/layout/orgChart1"/>
    <dgm:cxn modelId="{B21C4B1B-B73F-41A6-9C50-384426CC000C}" type="presParOf" srcId="{1E04A38C-0B33-4A36-AAFA-89CB938AA41A}" destId="{3B74A85E-E139-46F2-B7DE-6A4E5F3A76BE}" srcOrd="0" destOrd="0" presId="urn:microsoft.com/office/officeart/2005/8/layout/orgChart1"/>
    <dgm:cxn modelId="{9B0BFFD3-46C1-4A9A-9EDF-CCA38C16C968}" type="presParOf" srcId="{3B74A85E-E139-46F2-B7DE-6A4E5F3A76BE}" destId="{35D9F72E-6243-4D29-9CBB-A37D65CF7ECF}" srcOrd="0" destOrd="0" presId="urn:microsoft.com/office/officeart/2005/8/layout/orgChart1"/>
    <dgm:cxn modelId="{B900D994-1B4D-4A87-B1C0-8E18E8D171FC}" type="presParOf" srcId="{3B74A85E-E139-46F2-B7DE-6A4E5F3A76BE}" destId="{5A8E0538-55E2-4606-AF1B-FEF807F7A051}" srcOrd="1" destOrd="0" presId="urn:microsoft.com/office/officeart/2005/8/layout/orgChart1"/>
    <dgm:cxn modelId="{038792D0-88F1-4970-933A-2C9AD651C559}" type="presParOf" srcId="{1E04A38C-0B33-4A36-AAFA-89CB938AA41A}" destId="{02DA20C4-A806-4839-ACD3-B8ABB168DAEB}" srcOrd="1" destOrd="0" presId="urn:microsoft.com/office/officeart/2005/8/layout/orgChart1"/>
    <dgm:cxn modelId="{66E288A0-B1A0-4767-AA85-4BE6E95A3A86}" type="presParOf" srcId="{02DA20C4-A806-4839-ACD3-B8ABB168DAEB}" destId="{5F349D03-E8DF-4286-BAE0-93A7AFF1A414}" srcOrd="0" destOrd="0" presId="urn:microsoft.com/office/officeart/2005/8/layout/orgChart1"/>
    <dgm:cxn modelId="{96E2170B-0819-4CD9-8126-87210CDEED60}" type="presParOf" srcId="{02DA20C4-A806-4839-ACD3-B8ABB168DAEB}" destId="{B78E52B7-1068-4326-9915-D92925438536}" srcOrd="1" destOrd="0" presId="urn:microsoft.com/office/officeart/2005/8/layout/orgChart1"/>
    <dgm:cxn modelId="{C7A5AC0B-CE27-4F79-B8F2-CFEA94C16F43}" type="presParOf" srcId="{B78E52B7-1068-4326-9915-D92925438536}" destId="{F4A5465B-A146-4DFD-8037-EF2F53D64ACA}" srcOrd="0" destOrd="0" presId="urn:microsoft.com/office/officeart/2005/8/layout/orgChart1"/>
    <dgm:cxn modelId="{896086F1-A732-4962-8081-4274596FF26E}" type="presParOf" srcId="{F4A5465B-A146-4DFD-8037-EF2F53D64ACA}" destId="{C8B96A70-163E-4B55-A507-4D4B5A283790}" srcOrd="0" destOrd="0" presId="urn:microsoft.com/office/officeart/2005/8/layout/orgChart1"/>
    <dgm:cxn modelId="{1B5273B9-9176-4C82-96D1-9B4FDC2A2DED}" type="presParOf" srcId="{F4A5465B-A146-4DFD-8037-EF2F53D64ACA}" destId="{A9DDEEC6-D396-4FFE-B1CC-0AE50EA29334}" srcOrd="1" destOrd="0" presId="urn:microsoft.com/office/officeart/2005/8/layout/orgChart1"/>
    <dgm:cxn modelId="{0BED9B9E-9429-41EA-8252-FCC6A9AC2808}" type="presParOf" srcId="{B78E52B7-1068-4326-9915-D92925438536}" destId="{5DBAD97F-C898-49FF-9C88-3A7FA1F84CEF}" srcOrd="1" destOrd="0" presId="urn:microsoft.com/office/officeart/2005/8/layout/orgChart1"/>
    <dgm:cxn modelId="{8CF6E363-119C-4DED-8A4B-C898C651B28A}" type="presParOf" srcId="{5DBAD97F-C898-49FF-9C88-3A7FA1F84CEF}" destId="{80F26D60-5B1B-4BD3-A17F-FF51C07593F6}" srcOrd="0" destOrd="0" presId="urn:microsoft.com/office/officeart/2005/8/layout/orgChart1"/>
    <dgm:cxn modelId="{C49641E8-26E2-4A5A-9AC9-48CBE5ABD6DF}" type="presParOf" srcId="{5DBAD97F-C898-49FF-9C88-3A7FA1F84CEF}" destId="{E1FF40C3-C00A-4D38-BD71-71F8ACE1EF51}" srcOrd="1" destOrd="0" presId="urn:microsoft.com/office/officeart/2005/8/layout/orgChart1"/>
    <dgm:cxn modelId="{9C056901-DAF6-4F55-9E10-418D3F4A2F20}" type="presParOf" srcId="{E1FF40C3-C00A-4D38-BD71-71F8ACE1EF51}" destId="{56A1F308-A697-493E-B311-522C43E9AC86}" srcOrd="0" destOrd="0" presId="urn:microsoft.com/office/officeart/2005/8/layout/orgChart1"/>
    <dgm:cxn modelId="{5C5E67A3-8389-4F9A-A203-3ABA71C0F853}" type="presParOf" srcId="{56A1F308-A697-493E-B311-522C43E9AC86}" destId="{D5565758-3F89-4C37-BDC8-B0ED75D8D5DB}" srcOrd="0" destOrd="0" presId="urn:microsoft.com/office/officeart/2005/8/layout/orgChart1"/>
    <dgm:cxn modelId="{CBC29F68-6E4C-4B7E-A834-BBB2682B8BCA}" type="presParOf" srcId="{56A1F308-A697-493E-B311-522C43E9AC86}" destId="{A4399612-9859-4E07-97AC-B1EAAB4E4F45}" srcOrd="1" destOrd="0" presId="urn:microsoft.com/office/officeart/2005/8/layout/orgChart1"/>
    <dgm:cxn modelId="{483149A6-A787-4F6C-BA07-0D9684BFF450}" type="presParOf" srcId="{E1FF40C3-C00A-4D38-BD71-71F8ACE1EF51}" destId="{0F6DB1EB-A4EE-49BB-9ED6-20D34A732F84}" srcOrd="1" destOrd="0" presId="urn:microsoft.com/office/officeart/2005/8/layout/orgChart1"/>
    <dgm:cxn modelId="{EDEDB9D4-0596-4D06-B6EE-260F9394D0BD}" type="presParOf" srcId="{0F6DB1EB-A4EE-49BB-9ED6-20D34A732F84}" destId="{34980D8F-D397-426D-ADB7-DDD3761CB503}" srcOrd="0" destOrd="0" presId="urn:microsoft.com/office/officeart/2005/8/layout/orgChart1"/>
    <dgm:cxn modelId="{41D58A33-FCEB-4A0E-B542-3036AF0468B6}" type="presParOf" srcId="{0F6DB1EB-A4EE-49BB-9ED6-20D34A732F84}" destId="{8E48F4DA-3408-49A3-AC32-1C1D450E9887}" srcOrd="1" destOrd="0" presId="urn:microsoft.com/office/officeart/2005/8/layout/orgChart1"/>
    <dgm:cxn modelId="{EDDF632D-42A7-4F76-B69C-E05D40A868A4}" type="presParOf" srcId="{8E48F4DA-3408-49A3-AC32-1C1D450E9887}" destId="{6239783A-BF08-4920-9033-127BBB5D3CB7}" srcOrd="0" destOrd="0" presId="urn:microsoft.com/office/officeart/2005/8/layout/orgChart1"/>
    <dgm:cxn modelId="{55ACE4FB-6673-44D3-AC96-4F4BD30EE94B}" type="presParOf" srcId="{6239783A-BF08-4920-9033-127BBB5D3CB7}" destId="{EE48DACD-24D9-4689-AED4-0BA7EEA19DFF}" srcOrd="0" destOrd="0" presId="urn:microsoft.com/office/officeart/2005/8/layout/orgChart1"/>
    <dgm:cxn modelId="{7A7F4616-1B77-4690-B88E-74C3625C348D}" type="presParOf" srcId="{6239783A-BF08-4920-9033-127BBB5D3CB7}" destId="{5CE325DD-6BE9-4ECE-8E65-7627A784E47F}" srcOrd="1" destOrd="0" presId="urn:microsoft.com/office/officeart/2005/8/layout/orgChart1"/>
    <dgm:cxn modelId="{DAD27CC8-59CA-4875-BCB1-72366FE7EF74}" type="presParOf" srcId="{8E48F4DA-3408-49A3-AC32-1C1D450E9887}" destId="{959EF8F5-D86B-4335-9A47-96C14507D337}" srcOrd="1" destOrd="0" presId="urn:microsoft.com/office/officeart/2005/8/layout/orgChart1"/>
    <dgm:cxn modelId="{2C332653-5713-4A39-89D5-BBE51CA52B82}" type="presParOf" srcId="{8E48F4DA-3408-49A3-AC32-1C1D450E9887}" destId="{57E3BF3D-0A2B-48FE-8F83-585C079DB5C6}" srcOrd="2" destOrd="0" presId="urn:microsoft.com/office/officeart/2005/8/layout/orgChart1"/>
    <dgm:cxn modelId="{D7745F6A-0534-4443-B400-4B4F644EF37E}" type="presParOf" srcId="{E1FF40C3-C00A-4D38-BD71-71F8ACE1EF51}" destId="{B8320A02-C89D-440E-A3BC-211667442A99}" srcOrd="2" destOrd="0" presId="urn:microsoft.com/office/officeart/2005/8/layout/orgChart1"/>
    <dgm:cxn modelId="{A32D6173-1A2F-4248-B3A3-6D049094BC72}" type="presParOf" srcId="{B78E52B7-1068-4326-9915-D92925438536}" destId="{C22BE448-4E13-4901-9F98-7738F02957D6}" srcOrd="2" destOrd="0" presId="urn:microsoft.com/office/officeart/2005/8/layout/orgChart1"/>
    <dgm:cxn modelId="{92CAE421-8D69-4B69-861D-BD479544FE1E}" type="presParOf" srcId="{1E04A38C-0B33-4A36-AAFA-89CB938AA41A}" destId="{A8F8E3C8-CCEE-4CA7-9986-61054E38F9C6}" srcOrd="2" destOrd="0" presId="urn:microsoft.com/office/officeart/2005/8/layout/orgChart1"/>
    <dgm:cxn modelId="{14E4A8D9-604D-4B4C-8058-CC9C8BED5720}" type="presParOf" srcId="{8B19B899-6257-4F6B-BE54-67BEE8BC70D5}" destId="{3912F901-E40D-4AF0-A530-1E68FAAD5636}" srcOrd="2" destOrd="0" presId="urn:microsoft.com/office/officeart/2005/8/layout/orgChart1"/>
    <dgm:cxn modelId="{10CF9806-E336-4384-9ED4-F2DCF9084243}" type="presParOf" srcId="{5F46C401-7ADB-461B-8AF0-52829A1434D9}" destId="{4CBC1475-D6CE-4F0D-B4B1-A69D0DFC8A07}" srcOrd="2" destOrd="0" presId="urn:microsoft.com/office/officeart/2005/8/layout/orgChart1"/>
    <dgm:cxn modelId="{EE990FB5-FA97-429E-9A4D-35A38B15A4CD}" type="presParOf" srcId="{AB4DE397-22EF-4655-9C86-294B387751DD}" destId="{D1A3EA0A-2E66-4E66-B8C5-20FACA5922AF}" srcOrd="2" destOrd="0" presId="urn:microsoft.com/office/officeart/2005/8/layout/orgChart1"/>
    <dgm:cxn modelId="{2386E397-6E5C-4075-903B-5260D75D1DD8}" type="presParOf" srcId="{59D0B4C6-F62F-4347-9309-AC68A7CF33DE}" destId="{2E801286-AF7A-4D64-A8A9-A956484985DB}" srcOrd="2" destOrd="0" presId="urn:microsoft.com/office/officeart/2005/8/layout/orgChart1"/>
    <dgm:cxn modelId="{71B35EE8-7C2B-4E79-ACF3-E194BA43E845}" type="presParOf" srcId="{F65DF783-7CE7-4264-8E07-B4E882DC4553}" destId="{BF2F197A-4701-4EC2-8294-C78EEA883229}" srcOrd="2" destOrd="0" presId="urn:microsoft.com/office/officeart/2005/8/layout/orgChart1"/>
    <dgm:cxn modelId="{1B5617F0-CD2C-4C5C-80B0-EEAD92B4EAA0}" type="presParOf" srcId="{EDABA298-BAB4-401F-B953-EF791AD12B84}" destId="{0203C2CD-11A6-46A3-A14B-8AF4A6D69F7D}" srcOrd="16" destOrd="0" presId="urn:microsoft.com/office/officeart/2005/8/layout/orgChart1"/>
    <dgm:cxn modelId="{36E064F2-52D7-4732-8530-D35230AD3FFE}" type="presParOf" srcId="{EDABA298-BAB4-401F-B953-EF791AD12B84}" destId="{1175F6F0-27A0-45BB-96A0-57ECE51188FC}" srcOrd="17" destOrd="0" presId="urn:microsoft.com/office/officeart/2005/8/layout/orgChart1"/>
    <dgm:cxn modelId="{72E35185-CC68-4A46-848E-3C06142DB87C}" type="presParOf" srcId="{1175F6F0-27A0-45BB-96A0-57ECE51188FC}" destId="{C3320DB7-620D-4CE1-9D99-017B78C799A7}" srcOrd="0" destOrd="0" presId="urn:microsoft.com/office/officeart/2005/8/layout/orgChart1"/>
    <dgm:cxn modelId="{CA5AF161-F9B8-4AD5-9660-143A6734969A}" type="presParOf" srcId="{C3320DB7-620D-4CE1-9D99-017B78C799A7}" destId="{1FA8DEC9-EB74-4498-A263-741B48E7E03F}" srcOrd="0" destOrd="0" presId="urn:microsoft.com/office/officeart/2005/8/layout/orgChart1"/>
    <dgm:cxn modelId="{55BA59A2-707A-4AFD-877C-327C1643610C}" type="presParOf" srcId="{C3320DB7-620D-4CE1-9D99-017B78C799A7}" destId="{7E6AF73D-33F3-416B-A9B5-DFC04E299FD6}" srcOrd="1" destOrd="0" presId="urn:microsoft.com/office/officeart/2005/8/layout/orgChart1"/>
    <dgm:cxn modelId="{3F367280-53E3-4D32-865C-EC2A1D45D155}" type="presParOf" srcId="{1175F6F0-27A0-45BB-96A0-57ECE51188FC}" destId="{512D1BA1-BA32-40D7-8868-F0681A8823F4}" srcOrd="1" destOrd="0" presId="urn:microsoft.com/office/officeart/2005/8/layout/orgChart1"/>
    <dgm:cxn modelId="{6CC55785-B9AF-43CE-865C-F50515220755}" type="presParOf" srcId="{512D1BA1-BA32-40D7-8868-F0681A8823F4}" destId="{9B40CC5B-DDA0-421B-A7C5-0D869D9409E0}" srcOrd="0" destOrd="0" presId="urn:microsoft.com/office/officeart/2005/8/layout/orgChart1"/>
    <dgm:cxn modelId="{058E74AD-FF2E-4F81-9048-B46DDC760E62}" type="presParOf" srcId="{512D1BA1-BA32-40D7-8868-F0681A8823F4}" destId="{81CF6B87-74C2-4FC9-B9AE-D0A3BC9174BE}" srcOrd="1" destOrd="0" presId="urn:microsoft.com/office/officeart/2005/8/layout/orgChart1"/>
    <dgm:cxn modelId="{F7DABA3B-0C20-46BB-8B21-679F5B7C525D}" type="presParOf" srcId="{81CF6B87-74C2-4FC9-B9AE-D0A3BC9174BE}" destId="{34889D08-7DDC-4A46-9B34-D56EA1B130CD}" srcOrd="0" destOrd="0" presId="urn:microsoft.com/office/officeart/2005/8/layout/orgChart1"/>
    <dgm:cxn modelId="{974DE82B-0378-4603-B6D4-D4BB93F30712}" type="presParOf" srcId="{34889D08-7DDC-4A46-9B34-D56EA1B130CD}" destId="{35DB699F-3948-41A1-9115-F24FEB9E5506}" srcOrd="0" destOrd="0" presId="urn:microsoft.com/office/officeart/2005/8/layout/orgChart1"/>
    <dgm:cxn modelId="{CFF87E2B-34BF-4809-941E-4DA9BEBE8CEC}" type="presParOf" srcId="{34889D08-7DDC-4A46-9B34-D56EA1B130CD}" destId="{7058637F-FD4F-4A04-A66B-127E1D63D899}" srcOrd="1" destOrd="0" presId="urn:microsoft.com/office/officeart/2005/8/layout/orgChart1"/>
    <dgm:cxn modelId="{0B67B81B-0011-4593-8CA4-F7C752667B9D}" type="presParOf" srcId="{81CF6B87-74C2-4FC9-B9AE-D0A3BC9174BE}" destId="{0F4D15CF-5085-4B54-A4B1-B8ACC1576AC5}" srcOrd="1" destOrd="0" presId="urn:microsoft.com/office/officeart/2005/8/layout/orgChart1"/>
    <dgm:cxn modelId="{57BAAC9A-BA2D-40A4-B509-BD2B70E80CEE}" type="presParOf" srcId="{0F4D15CF-5085-4B54-A4B1-B8ACC1576AC5}" destId="{E34331D6-7D85-445F-84F0-EE6DC19689AD}" srcOrd="0" destOrd="0" presId="urn:microsoft.com/office/officeart/2005/8/layout/orgChart1"/>
    <dgm:cxn modelId="{883BF19E-4DB3-4112-ADEA-CEF248870573}" type="presParOf" srcId="{0F4D15CF-5085-4B54-A4B1-B8ACC1576AC5}" destId="{DC19E9C5-DDF1-47FB-8CA4-A1BE3CDC23AA}" srcOrd="1" destOrd="0" presId="urn:microsoft.com/office/officeart/2005/8/layout/orgChart1"/>
    <dgm:cxn modelId="{2826F2BC-035C-48AE-A6A7-C58209AC56AD}" type="presParOf" srcId="{DC19E9C5-DDF1-47FB-8CA4-A1BE3CDC23AA}" destId="{52C5E4FB-45D9-4992-829E-341DF7A3D5EB}" srcOrd="0" destOrd="0" presId="urn:microsoft.com/office/officeart/2005/8/layout/orgChart1"/>
    <dgm:cxn modelId="{5B310F04-044B-488B-8714-963AD7398278}" type="presParOf" srcId="{52C5E4FB-45D9-4992-829E-341DF7A3D5EB}" destId="{5BEE5647-B9B6-404C-9074-491EAD14A35C}" srcOrd="0" destOrd="0" presId="urn:microsoft.com/office/officeart/2005/8/layout/orgChart1"/>
    <dgm:cxn modelId="{0D2FC42F-AC71-43DD-B265-B680CDBDE8FE}" type="presParOf" srcId="{52C5E4FB-45D9-4992-829E-341DF7A3D5EB}" destId="{6B8CBAC0-3F47-49EE-8F43-3414422315D3}" srcOrd="1" destOrd="0" presId="urn:microsoft.com/office/officeart/2005/8/layout/orgChart1"/>
    <dgm:cxn modelId="{2D3B1377-F1D0-4183-B525-3FEC6A8BABAE}" type="presParOf" srcId="{DC19E9C5-DDF1-47FB-8CA4-A1BE3CDC23AA}" destId="{2AD6D38D-D7CA-44E8-B9FE-79DEF881D41C}" srcOrd="1" destOrd="0" presId="urn:microsoft.com/office/officeart/2005/8/layout/orgChart1"/>
    <dgm:cxn modelId="{9C25782D-35FE-41DD-B73F-5584FCB6D5BE}" type="presParOf" srcId="{2AD6D38D-D7CA-44E8-B9FE-79DEF881D41C}" destId="{43614B36-47C3-43A1-BBF1-4D1565CFA5CE}" srcOrd="0" destOrd="0" presId="urn:microsoft.com/office/officeart/2005/8/layout/orgChart1"/>
    <dgm:cxn modelId="{9B9BAFAE-454D-43B8-ACE8-0263DC9D9FD2}" type="presParOf" srcId="{2AD6D38D-D7CA-44E8-B9FE-79DEF881D41C}" destId="{DC363A2B-7531-4631-84C1-E8C7470882D1}" srcOrd="1" destOrd="0" presId="urn:microsoft.com/office/officeart/2005/8/layout/orgChart1"/>
    <dgm:cxn modelId="{F3D5FCEC-BBD3-47CF-95D0-5D012C6EAA43}" type="presParOf" srcId="{DC363A2B-7531-4631-84C1-E8C7470882D1}" destId="{16A7C3A8-2779-4344-BAF3-6D3EA14C6DBF}" srcOrd="0" destOrd="0" presId="urn:microsoft.com/office/officeart/2005/8/layout/orgChart1"/>
    <dgm:cxn modelId="{92F9D954-3E59-442A-9BF3-F9E4ABB23540}" type="presParOf" srcId="{16A7C3A8-2779-4344-BAF3-6D3EA14C6DBF}" destId="{ADF87A51-DD10-4A72-82AF-EDC827007988}" srcOrd="0" destOrd="0" presId="urn:microsoft.com/office/officeart/2005/8/layout/orgChart1"/>
    <dgm:cxn modelId="{0FBEDA6E-2FB2-4B53-9049-6E000E6796F1}" type="presParOf" srcId="{16A7C3A8-2779-4344-BAF3-6D3EA14C6DBF}" destId="{5B3904C3-6A90-40BF-88DA-AD4A9EED1AC2}" srcOrd="1" destOrd="0" presId="urn:microsoft.com/office/officeart/2005/8/layout/orgChart1"/>
    <dgm:cxn modelId="{86E7B337-9D98-4C44-83D9-146AC1785590}" type="presParOf" srcId="{DC363A2B-7531-4631-84C1-E8C7470882D1}" destId="{D76EEFD0-6B89-43DA-91ED-4193F161BEB6}" srcOrd="1" destOrd="0" presId="urn:microsoft.com/office/officeart/2005/8/layout/orgChart1"/>
    <dgm:cxn modelId="{7691D865-B93A-480A-8ED7-626472B00CFF}" type="presParOf" srcId="{D76EEFD0-6B89-43DA-91ED-4193F161BEB6}" destId="{AF740713-67CF-4A38-98A0-EFDDBDED6A13}" srcOrd="0" destOrd="0" presId="urn:microsoft.com/office/officeart/2005/8/layout/orgChart1"/>
    <dgm:cxn modelId="{2F7CBE12-4CA6-4BB3-847A-0337FBE1BBEB}" type="presParOf" srcId="{D76EEFD0-6B89-43DA-91ED-4193F161BEB6}" destId="{AAD2FBDB-0DCE-482F-A1AD-25928075C8C4}" srcOrd="1" destOrd="0" presId="urn:microsoft.com/office/officeart/2005/8/layout/orgChart1"/>
    <dgm:cxn modelId="{1710100C-5963-4438-A923-6687600407E6}" type="presParOf" srcId="{AAD2FBDB-0DCE-482F-A1AD-25928075C8C4}" destId="{8B2C8BB2-F7D2-4A8C-848D-7B65B7EDD287}" srcOrd="0" destOrd="0" presId="urn:microsoft.com/office/officeart/2005/8/layout/orgChart1"/>
    <dgm:cxn modelId="{462F2B99-B99D-4D63-8303-F9E6D9112CD4}" type="presParOf" srcId="{8B2C8BB2-F7D2-4A8C-848D-7B65B7EDD287}" destId="{09035394-8826-4128-BE87-887156BCC631}" srcOrd="0" destOrd="0" presId="urn:microsoft.com/office/officeart/2005/8/layout/orgChart1"/>
    <dgm:cxn modelId="{0050466B-034E-45B9-A87E-9BEA102ADCEC}" type="presParOf" srcId="{8B2C8BB2-F7D2-4A8C-848D-7B65B7EDD287}" destId="{B81086AC-D8CC-42B0-B9DD-B29F8921AC9E}" srcOrd="1" destOrd="0" presId="urn:microsoft.com/office/officeart/2005/8/layout/orgChart1"/>
    <dgm:cxn modelId="{B231A003-CD28-4B9A-9474-3448B7D6AA4A}" type="presParOf" srcId="{AAD2FBDB-0DCE-482F-A1AD-25928075C8C4}" destId="{7F1B8A4F-7F56-4A33-A1F4-C1BD79297F90}" srcOrd="1" destOrd="0" presId="urn:microsoft.com/office/officeart/2005/8/layout/orgChart1"/>
    <dgm:cxn modelId="{139C29CF-12AF-4059-B4C1-980836D3802D}" type="presParOf" srcId="{AAD2FBDB-0DCE-482F-A1AD-25928075C8C4}" destId="{F930B368-F380-4A02-A2C9-359E875061DC}" srcOrd="2" destOrd="0" presId="urn:microsoft.com/office/officeart/2005/8/layout/orgChart1"/>
    <dgm:cxn modelId="{BC7EADB1-1F7E-4FE5-AD19-938B69C50D69}" type="presParOf" srcId="{DC363A2B-7531-4631-84C1-E8C7470882D1}" destId="{4B74FADA-9CC4-4D78-86AF-7399162BF381}" srcOrd="2" destOrd="0" presId="urn:microsoft.com/office/officeart/2005/8/layout/orgChart1"/>
    <dgm:cxn modelId="{F3C7062E-D6E9-4760-AB29-7BA753691D1C}" type="presParOf" srcId="{DC19E9C5-DDF1-47FB-8CA4-A1BE3CDC23AA}" destId="{41E98D51-D77E-4BD5-99A2-E3DE35BBBE2D}" srcOrd="2" destOrd="0" presId="urn:microsoft.com/office/officeart/2005/8/layout/orgChart1"/>
    <dgm:cxn modelId="{CFA4CCE1-77FE-4591-AA16-D2AB8F5C47E1}" type="presParOf" srcId="{81CF6B87-74C2-4FC9-B9AE-D0A3BC9174BE}" destId="{AA2483A2-A307-4AC9-AF61-BE401AC6C80C}" srcOrd="2" destOrd="0" presId="urn:microsoft.com/office/officeart/2005/8/layout/orgChart1"/>
    <dgm:cxn modelId="{99A33941-60CF-4F66-A997-CDA60092BC5B}" type="presParOf" srcId="{1175F6F0-27A0-45BB-96A0-57ECE51188FC}" destId="{F9871E7B-10F0-4585-BB6B-231C2F3B7289}" srcOrd="2" destOrd="0" presId="urn:microsoft.com/office/officeart/2005/8/layout/orgChart1"/>
    <dgm:cxn modelId="{7438EA8D-0AD0-4CF4-B1B9-A727D5103C28}" type="presParOf" srcId="{F090AB95-BC42-43E6-84A8-261119F4ECB3}" destId="{A6E26220-9BC6-4168-BD09-94BD56B0C265}" srcOrd="2" destOrd="0" presId="urn:microsoft.com/office/officeart/2005/8/layout/orgChart1"/>
    <dgm:cxn modelId="{F65686A5-02B3-4CF8-9D28-0631273FFA52}" type="presParOf" srcId="{A6E26220-9BC6-4168-BD09-94BD56B0C265}" destId="{A81A43E1-BF54-4143-9795-18ADAEBE1E97}" srcOrd="0" destOrd="0" presId="urn:microsoft.com/office/officeart/2005/8/layout/orgChart1"/>
    <dgm:cxn modelId="{30E111B7-15D4-4561-A556-085067321966}" type="presParOf" srcId="{A6E26220-9BC6-4168-BD09-94BD56B0C265}" destId="{386D48EA-F7D3-4AFD-A890-1C4D3669BBDC}" srcOrd="1" destOrd="0" presId="urn:microsoft.com/office/officeart/2005/8/layout/orgChart1"/>
    <dgm:cxn modelId="{B54402A6-D1FB-4E45-B34C-D6B0DF1E2CD7}" type="presParOf" srcId="{386D48EA-F7D3-4AFD-A890-1C4D3669BBDC}" destId="{1C7B4BD4-71CC-4EF7-A965-6370BB01F1C5}" srcOrd="0" destOrd="0" presId="urn:microsoft.com/office/officeart/2005/8/layout/orgChart1"/>
    <dgm:cxn modelId="{53467E69-47EC-496F-985C-4F86E8A2A77C}" type="presParOf" srcId="{1C7B4BD4-71CC-4EF7-A965-6370BB01F1C5}" destId="{257096BD-94C0-48E1-B36C-C58D49EF99E3}" srcOrd="0" destOrd="0" presId="urn:microsoft.com/office/officeart/2005/8/layout/orgChart1"/>
    <dgm:cxn modelId="{0A719435-AE13-4D6D-B151-8F3AA8F7E0F7}" type="presParOf" srcId="{1C7B4BD4-71CC-4EF7-A965-6370BB01F1C5}" destId="{EA419B69-B610-40B5-AAE0-AE1CD1F6EBD0}" srcOrd="1" destOrd="0" presId="urn:microsoft.com/office/officeart/2005/8/layout/orgChart1"/>
    <dgm:cxn modelId="{B1D71156-6B9D-40F9-96B2-EC188C0B0188}" type="presParOf" srcId="{386D48EA-F7D3-4AFD-A890-1C4D3669BBDC}" destId="{0E956558-3493-4843-A3F4-A7BFF69303B4}" srcOrd="1" destOrd="0" presId="urn:microsoft.com/office/officeart/2005/8/layout/orgChart1"/>
    <dgm:cxn modelId="{38FB112A-A8A9-47A8-A221-FA2BAFB1BBEB}" type="presParOf" srcId="{386D48EA-F7D3-4AFD-A890-1C4D3669BBDC}" destId="{DB29A6A8-13E4-4D1B-8810-25CC6EF4730D}" srcOrd="2" destOrd="0" presId="urn:microsoft.com/office/officeart/2005/8/layout/orgChart1"/>
    <dgm:cxn modelId="{615470F6-7AAF-4C6F-951E-96A739A3A785}" type="presParOf" srcId="{A6E26220-9BC6-4168-BD09-94BD56B0C265}" destId="{9FA6AE4A-E455-4421-9AB3-E075593A6FC6}" srcOrd="2" destOrd="0" presId="urn:microsoft.com/office/officeart/2005/8/layout/orgChart1"/>
    <dgm:cxn modelId="{4BEE0811-DF82-4ABD-A337-4CFE1F7941EC}" type="presParOf" srcId="{A6E26220-9BC6-4168-BD09-94BD56B0C265}" destId="{87CB6078-473B-48AC-9C97-7EF9E57ED390}" srcOrd="3" destOrd="0" presId="urn:microsoft.com/office/officeart/2005/8/layout/orgChart1"/>
    <dgm:cxn modelId="{B5E15820-A853-4DC3-A3F0-0C74FE7ADD26}" type="presParOf" srcId="{87CB6078-473B-48AC-9C97-7EF9E57ED390}" destId="{82566C95-EF49-4068-9DA9-AF233AE5EF63}" srcOrd="0" destOrd="0" presId="urn:microsoft.com/office/officeart/2005/8/layout/orgChart1"/>
    <dgm:cxn modelId="{902D9E08-70DE-4836-A3E1-D06F67E46211}" type="presParOf" srcId="{82566C95-EF49-4068-9DA9-AF233AE5EF63}" destId="{80DBC8D6-E044-4EC6-844E-9F756FBCE31C}" srcOrd="0" destOrd="0" presId="urn:microsoft.com/office/officeart/2005/8/layout/orgChart1"/>
    <dgm:cxn modelId="{AE38A6AF-86F1-4B9C-899E-1D23A04BB902}" type="presParOf" srcId="{82566C95-EF49-4068-9DA9-AF233AE5EF63}" destId="{BABEF17A-19FF-4407-8358-772CAA38DF04}" srcOrd="1" destOrd="0" presId="urn:microsoft.com/office/officeart/2005/8/layout/orgChart1"/>
    <dgm:cxn modelId="{E01273AF-A460-4568-8C03-FE013AA5E4B0}" type="presParOf" srcId="{87CB6078-473B-48AC-9C97-7EF9E57ED390}" destId="{9EC072EC-96F8-42E7-AB10-D1BA4F2A7D18}" srcOrd="1" destOrd="0" presId="urn:microsoft.com/office/officeart/2005/8/layout/orgChart1"/>
    <dgm:cxn modelId="{6C415732-F0FA-42A6-9374-2890F590D2E4}" type="presParOf" srcId="{87CB6078-473B-48AC-9C97-7EF9E57ED390}" destId="{14601BFE-D25B-46B7-A1F6-968AB114E11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en-US" sz="1400" b="1" dirty="0">
              <a:solidFill>
                <a:srgbClr val="FF0000"/>
              </a:solidFill>
              <a:latin typeface="Times New Roman" pitchFamily="18" charset="0"/>
              <a:cs typeface="Times New Roman" pitchFamily="18" charset="0"/>
            </a:rPr>
            <a:t>ASRICA</a:t>
          </a:r>
        </a:p>
        <a:p>
          <a:r>
            <a:rPr lang="en-US" sz="1200" b="1" dirty="0">
              <a:solidFill>
                <a:srgbClr val="FF0000"/>
              </a:solidFill>
              <a:latin typeface="Times New Roman" pitchFamily="18" charset="0"/>
              <a:cs typeface="Times New Roman" pitchFamily="18" charset="0"/>
            </a:rPr>
            <a:t> ISLAMIC COUNTRIES CONFEDERATION PRESIDENT</a:t>
          </a:r>
        </a:p>
      </dgm:t>
    </dgm:pt>
    <dgm:pt modelId="{8B36FAEE-6D8B-41EF-AB44-175698DDF5A9}" type="parTrans" cxnId="{028E2B46-7BAD-448C-9F3E-5C8091B64076}">
      <dgm:prSet/>
      <dgm:spPr/>
      <dgm:t>
        <a:bodyPr/>
        <a:lstStyle/>
        <a:p>
          <a:endParaRPr lang="tr-TR"/>
        </a:p>
      </dgm:t>
    </dgm:pt>
    <dgm:pt modelId="{51AD4730-D7E3-48F5-AFA3-18762ECA4EB4}" type="sibTrans" cxnId="{028E2B46-7BAD-448C-9F3E-5C8091B64076}">
      <dgm:prSet/>
      <dgm:spPr/>
      <dgm:t>
        <a:bodyPr/>
        <a:lstStyle/>
        <a:p>
          <a:endParaRPr lang="tr-TR"/>
        </a:p>
      </dgm:t>
    </dgm:pt>
    <dgm:pt modelId="{DB05FE54-DBBD-4EC8-9CE5-9A38D0313CFD}">
      <dgm:prSet phldrT="[Metin]" custT="1"/>
      <dgm:spPr/>
      <dgm:t>
        <a:bodyPr/>
        <a:lstStyle/>
        <a:p>
          <a:r>
            <a:rPr lang="en-US" sz="900" b="1">
              <a:solidFill>
                <a:srgbClr val="002060"/>
              </a:solidFill>
              <a:latin typeface="Times New Roman" pitchFamily="18" charset="0"/>
              <a:cs typeface="Times New Roman" pitchFamily="18" charset="0"/>
            </a:rPr>
            <a:t>MINISTRY OF JUSTICE</a:t>
          </a:r>
        </a:p>
      </dgm:t>
    </dgm:pt>
    <dgm:pt modelId="{F053B0B5-0905-4855-8B29-AA347AC211F0}" type="parTrans" cxnId="{8F52F265-15A4-4415-A133-F59802CB0E69}">
      <dgm:prSet/>
      <dgm:spPr/>
      <dgm:t>
        <a:bodyPr/>
        <a:lstStyle/>
        <a:p>
          <a:endParaRPr lang="tr-TR" dirty="0"/>
        </a:p>
      </dgm:t>
    </dgm:pt>
    <dgm:pt modelId="{5D300DD1-75E3-43A4-80DC-2CA472090396}" type="sibTrans" cxnId="{8F52F265-15A4-4415-A133-F59802CB0E69}">
      <dgm:prSet/>
      <dgm:spPr/>
      <dgm:t>
        <a:bodyPr/>
        <a:lstStyle/>
        <a:p>
          <a:endParaRPr lang="tr-TR"/>
        </a:p>
      </dgm:t>
    </dgm:pt>
    <dgm:pt modelId="{7ACAC40F-57E5-4BB9-ABFE-223DDD1DF4CD}">
      <dgm:prSet phldrT="[Metin]" custT="1"/>
      <dgm:spPr/>
      <dgm:t>
        <a:bodyPr/>
        <a:lstStyle/>
        <a:p>
          <a:r>
            <a:rPr lang="en-US" sz="900" b="1">
              <a:solidFill>
                <a:srgbClr val="002060"/>
              </a:solidFill>
              <a:latin typeface="Times New Roman" pitchFamily="18" charset="0"/>
              <a:cs typeface="Times New Roman" pitchFamily="18" charset="0"/>
            </a:rPr>
            <a:t>MINISTRY OF DEFENSE</a:t>
          </a:r>
        </a:p>
      </dgm:t>
    </dgm:pt>
    <dgm:pt modelId="{81DAFA05-462F-491E-95F9-8F5FCA3BB2AC}" type="parTrans" cxnId="{E1227565-85C0-42DF-8D97-ABE929156227}">
      <dgm:prSet/>
      <dgm:spPr/>
      <dgm:t>
        <a:bodyPr/>
        <a:lstStyle/>
        <a:p>
          <a:endParaRPr lang="tr-TR" dirty="0"/>
        </a:p>
      </dgm:t>
    </dgm:pt>
    <dgm:pt modelId="{AC96FA55-784A-4008-9051-7200B4878534}" type="sibTrans" cxnId="{E1227565-85C0-42DF-8D97-ABE929156227}">
      <dgm:prSet/>
      <dgm:spPr/>
      <dgm:t>
        <a:bodyPr/>
        <a:lstStyle/>
        <a:p>
          <a:endParaRPr lang="tr-TR"/>
        </a:p>
      </dgm:t>
    </dgm:pt>
    <dgm:pt modelId="{742B32DB-573B-41B0-9E00-20590561D359}">
      <dgm:prSet phldrT="[Metin]" custT="1"/>
      <dgm:spPr/>
      <dgm:t>
        <a:bodyPr/>
        <a:lstStyle/>
        <a:p>
          <a:r>
            <a:rPr lang="en-US" sz="1000" b="1">
              <a:solidFill>
                <a:srgbClr val="FF0000"/>
              </a:solidFill>
              <a:latin typeface="Times New Roman" pitchFamily="18" charset="0"/>
              <a:cs typeface="Times New Roman" pitchFamily="18" charset="0"/>
            </a:rPr>
            <a:t>MINISTRY OF DEFENSE INDUSTRY</a:t>
          </a:r>
        </a:p>
      </dgm:t>
    </dgm:pt>
    <dgm:pt modelId="{A66025D2-E953-4F97-A1CD-84F02C6C5A27}" type="parTrans" cxnId="{C1510C02-0CB9-4E20-8204-FAB9DA1615B7}">
      <dgm:prSet/>
      <dgm:spPr/>
      <dgm:t>
        <a:bodyPr/>
        <a:lstStyle/>
        <a:p>
          <a:endParaRPr lang="tr-TR" dirty="0"/>
        </a:p>
      </dgm:t>
    </dgm:pt>
    <dgm:pt modelId="{9FDA0A74-F31B-420E-9527-C272AA4B7F9A}" type="sibTrans" cxnId="{C1510C02-0CB9-4E20-8204-FAB9DA1615B7}">
      <dgm:prSet/>
      <dgm:spPr/>
      <dgm:t>
        <a:bodyPr/>
        <a:lstStyle/>
        <a:p>
          <a:endParaRPr lang="tr-TR"/>
        </a:p>
      </dgm:t>
    </dgm:pt>
    <dgm:pt modelId="{578E212C-41E3-4997-9F4C-021A187A6763}">
      <dgm:prSet phldrT="[Metin]" custT="1"/>
      <dgm:spPr/>
      <dgm:t>
        <a:bodyPr/>
        <a:lstStyle/>
        <a:p>
          <a:r>
            <a:rPr lang="en-US" sz="900" b="1">
              <a:latin typeface="Times New Roman" pitchFamily="18" charset="0"/>
              <a:cs typeface="Times New Roman" pitchFamily="18" charset="0"/>
            </a:rPr>
            <a:t>PRESIDENCY OF LAND VEHICLES</a:t>
          </a:r>
        </a:p>
      </dgm:t>
    </dgm:pt>
    <dgm:pt modelId="{6ED75508-2BC3-4090-9BB3-E2BD824C4398}" type="parTrans" cxnId="{8D072C10-BD02-49F1-A3D8-DBD64B01B6D8}">
      <dgm:prSet/>
      <dgm:spPr/>
      <dgm:t>
        <a:bodyPr/>
        <a:lstStyle/>
        <a:p>
          <a:endParaRPr lang="tr-TR" dirty="0"/>
        </a:p>
      </dgm:t>
    </dgm:pt>
    <dgm:pt modelId="{522F2118-1E3A-4CC6-A2CE-5B9B7948B5DA}" type="sibTrans" cxnId="{8D072C10-BD02-49F1-A3D8-DBD64B01B6D8}">
      <dgm:prSet/>
      <dgm:spPr/>
      <dgm:t>
        <a:bodyPr/>
        <a:lstStyle/>
        <a:p>
          <a:endParaRPr lang="tr-TR"/>
        </a:p>
      </dgm:t>
    </dgm:pt>
    <dgm:pt modelId="{E9061B7B-BCFD-40D1-BD7C-6C7832682E8B}">
      <dgm:prSet phldrT="[Metin]" custT="1"/>
      <dgm:spPr/>
      <dgm:t>
        <a:bodyPr/>
        <a:lstStyle/>
        <a:p>
          <a:r>
            <a:rPr lang="en-US" sz="900" b="1">
              <a:latin typeface="Times New Roman" pitchFamily="18" charset="0"/>
              <a:cs typeface="Times New Roman" pitchFamily="18" charset="0"/>
            </a:rPr>
            <a:t>PRESIDENCY OF NAVAL VEHICLES</a:t>
          </a:r>
        </a:p>
      </dgm:t>
    </dgm:pt>
    <dgm:pt modelId="{5EAA5400-A634-4D89-80C5-21A33717ECD8}" type="parTrans" cxnId="{476152A9-89FF-4C14-B071-570539C4EE35}">
      <dgm:prSet/>
      <dgm:spPr/>
      <dgm:t>
        <a:bodyPr/>
        <a:lstStyle/>
        <a:p>
          <a:endParaRPr lang="tr-TR" dirty="0"/>
        </a:p>
      </dgm:t>
    </dgm:pt>
    <dgm:pt modelId="{0607C4B6-672E-4868-8D1A-3F997E7EBB3C}" type="sibTrans" cxnId="{476152A9-89FF-4C14-B071-570539C4EE35}">
      <dgm:prSet/>
      <dgm:spPr/>
      <dgm:t>
        <a:bodyPr/>
        <a:lstStyle/>
        <a:p>
          <a:endParaRPr lang="tr-TR"/>
        </a:p>
      </dgm:t>
    </dgm:pt>
    <dgm:pt modelId="{9E05D99C-6D9B-4A3D-AA1B-816E9BEB2BE3}">
      <dgm:prSet phldrT="[Metin]" custT="1"/>
      <dgm:spPr/>
      <dgm:t>
        <a:bodyPr/>
        <a:lstStyle/>
        <a:p>
          <a:r>
            <a:rPr lang="en-US" sz="900" b="1">
              <a:latin typeface="Times New Roman" pitchFamily="18" charset="0"/>
              <a:cs typeface="Times New Roman" pitchFamily="18" charset="0"/>
            </a:rPr>
            <a:t>PRESIDENCY OF AVIATION SYSTEMS</a:t>
          </a:r>
        </a:p>
      </dgm:t>
    </dgm:pt>
    <dgm:pt modelId="{E5378833-E843-4650-878D-23CA36BF21BD}" type="parTrans" cxnId="{6E306254-DD3F-49D2-A568-533E0545BDD0}">
      <dgm:prSet/>
      <dgm:spPr/>
      <dgm:t>
        <a:bodyPr/>
        <a:lstStyle/>
        <a:p>
          <a:endParaRPr lang="tr-TR" dirty="0"/>
        </a:p>
      </dgm:t>
    </dgm:pt>
    <dgm:pt modelId="{149F86CC-EB89-4F39-9F14-3AEA93D42869}" type="sibTrans" cxnId="{6E306254-DD3F-49D2-A568-533E0545BDD0}">
      <dgm:prSet/>
      <dgm:spPr/>
      <dgm:t>
        <a:bodyPr/>
        <a:lstStyle/>
        <a:p>
          <a:endParaRPr lang="tr-TR"/>
        </a:p>
      </dgm:t>
    </dgm:pt>
    <dgm:pt modelId="{F3201E2F-875B-4FAD-9566-444D218AFEEB}">
      <dgm:prSet phldrT="[Metin]" custT="1"/>
      <dgm:spPr/>
      <dgm:t>
        <a:bodyPr/>
        <a:lstStyle/>
        <a:p>
          <a:r>
            <a:rPr lang="en-US" sz="900" b="1">
              <a:latin typeface="Times New Roman" pitchFamily="18" charset="0"/>
              <a:cs typeface="Times New Roman" pitchFamily="18" charset="0"/>
            </a:rPr>
            <a:t>PRESIDENCY OF R&amp;D</a:t>
          </a:r>
        </a:p>
      </dgm:t>
    </dgm:pt>
    <dgm:pt modelId="{5C34C358-C53C-452F-9C25-0ABC46231022}" type="parTrans" cxnId="{930549D5-3377-4259-BDD3-E44FDB70C196}">
      <dgm:prSet/>
      <dgm:spPr/>
      <dgm:t>
        <a:bodyPr/>
        <a:lstStyle/>
        <a:p>
          <a:endParaRPr lang="tr-TR" dirty="0"/>
        </a:p>
      </dgm:t>
    </dgm:pt>
    <dgm:pt modelId="{CAF32ECC-1F67-4C2C-9268-22488EFD15E1}" type="sibTrans" cxnId="{930549D5-3377-4259-BDD3-E44FDB70C196}">
      <dgm:prSet/>
      <dgm:spPr/>
      <dgm:t>
        <a:bodyPr/>
        <a:lstStyle/>
        <a:p>
          <a:endParaRPr lang="tr-TR"/>
        </a:p>
      </dgm:t>
    </dgm:pt>
    <dgm:pt modelId="{0AD4EF89-7685-4378-91E3-ACDB79C8EB8B}">
      <dgm:prSet phldrT="[Metin]" custT="1"/>
      <dgm:spPr/>
      <dgm:t>
        <a:bodyPr/>
        <a:lstStyle/>
        <a:p>
          <a:r>
            <a:rPr lang="en-US" sz="900" b="1">
              <a:latin typeface="Times New Roman" pitchFamily="18" charset="0"/>
              <a:cs typeface="Times New Roman" pitchFamily="18" charset="0"/>
            </a:rPr>
            <a:t>PRESIDENCY AIR DEFENSE AND WEAPON SYSTEMS</a:t>
          </a:r>
        </a:p>
      </dgm:t>
    </dgm:pt>
    <dgm:pt modelId="{CCE51C8F-B3C9-4073-8A41-8DAE4494428C}" type="parTrans" cxnId="{96F1602D-98AF-4074-97A2-F90CEB1E68F2}">
      <dgm:prSet/>
      <dgm:spPr/>
      <dgm:t>
        <a:bodyPr/>
        <a:lstStyle/>
        <a:p>
          <a:endParaRPr lang="tr-TR" dirty="0"/>
        </a:p>
      </dgm:t>
    </dgm:pt>
    <dgm:pt modelId="{042B2A1B-D714-47A3-B38A-E127C65D0D4B}" type="sibTrans" cxnId="{96F1602D-98AF-4074-97A2-F90CEB1E68F2}">
      <dgm:prSet/>
      <dgm:spPr/>
      <dgm:t>
        <a:bodyPr/>
        <a:lstStyle/>
        <a:p>
          <a:endParaRPr lang="tr-TR"/>
        </a:p>
      </dgm:t>
    </dgm:pt>
    <dgm:pt modelId="{23B140EA-E5C6-46CA-B7B8-04AA2C784A52}">
      <dgm:prSet phldrT="[Metin]" custT="1"/>
      <dgm:spPr/>
      <dgm:t>
        <a:bodyPr/>
        <a:lstStyle/>
        <a:p>
          <a:r>
            <a:rPr lang="en-US" sz="900" b="1">
              <a:latin typeface="Times New Roman" pitchFamily="18" charset="0"/>
              <a:cs typeface="Times New Roman" pitchFamily="18" charset="0"/>
            </a:rPr>
            <a:t>PRESIDENCY OF STANDARDIZATION AND METROLOGY</a:t>
          </a:r>
        </a:p>
      </dgm:t>
    </dgm:pt>
    <dgm:pt modelId="{47217D15-A25A-4599-BE6E-D9DE47933ABA}" type="parTrans" cxnId="{4048FC3C-373D-41A2-AAF8-B8E08CA33CFA}">
      <dgm:prSet/>
      <dgm:spPr/>
      <dgm:t>
        <a:bodyPr/>
        <a:lstStyle/>
        <a:p>
          <a:endParaRPr lang="tr-TR" dirty="0"/>
        </a:p>
      </dgm:t>
    </dgm:pt>
    <dgm:pt modelId="{CF6AD83D-8ABB-4240-93B4-65C98B113DBD}" type="sibTrans" cxnId="{4048FC3C-373D-41A2-AAF8-B8E08CA33CFA}">
      <dgm:prSet/>
      <dgm:spPr/>
      <dgm:t>
        <a:bodyPr/>
        <a:lstStyle/>
        <a:p>
          <a:endParaRPr lang="tr-TR"/>
        </a:p>
      </dgm:t>
    </dgm:pt>
    <dgm:pt modelId="{752151E2-F764-45A1-AD27-E1948E142050}">
      <dgm:prSet phldrT="[Metin]" custT="1"/>
      <dgm:spPr/>
      <dgm:t>
        <a:bodyPr/>
        <a:lstStyle/>
        <a:p>
          <a:r>
            <a:rPr lang="en-US" sz="900" b="1">
              <a:latin typeface="Times New Roman" pitchFamily="18" charset="0"/>
              <a:cs typeface="Times New Roman" pitchFamily="18" charset="0"/>
            </a:rPr>
            <a:t>PRESIDENCY OF ELECTRONIC WARFARE SYSTEMS</a:t>
          </a:r>
        </a:p>
      </dgm:t>
    </dgm:pt>
    <dgm:pt modelId="{7608AD60-BE30-4478-BD11-4A2A764BC50C}" type="parTrans" cxnId="{BEC806D7-FD3E-45C2-85CB-8489E19726A5}">
      <dgm:prSet/>
      <dgm:spPr/>
      <dgm:t>
        <a:bodyPr/>
        <a:lstStyle/>
        <a:p>
          <a:endParaRPr lang="tr-TR" dirty="0"/>
        </a:p>
      </dgm:t>
    </dgm:pt>
    <dgm:pt modelId="{7EB6D0EC-3B51-49E5-A2DC-A733F2476AD0}" type="sibTrans" cxnId="{BEC806D7-FD3E-45C2-85CB-8489E19726A5}">
      <dgm:prSet/>
      <dgm:spPr/>
      <dgm:t>
        <a:bodyPr/>
        <a:lstStyle/>
        <a:p>
          <a:endParaRPr lang="tr-TR"/>
        </a:p>
      </dgm:t>
    </dgm:pt>
    <dgm:pt modelId="{8311EAA4-31D4-4B5B-84EE-269F8775F308}">
      <dgm:prSet phldrT="[Metin]" custT="1"/>
      <dgm:spPr/>
      <dgm:t>
        <a:bodyPr/>
        <a:lstStyle/>
        <a:p>
          <a:r>
            <a:rPr lang="en-US" sz="900" b="1">
              <a:latin typeface="Times New Roman" pitchFamily="18" charset="0"/>
              <a:cs typeface="Times New Roman" pitchFamily="18" charset="0"/>
            </a:rPr>
            <a:t>PRESIDENCY OF CYBER SECURITY</a:t>
          </a:r>
        </a:p>
      </dgm:t>
    </dgm:pt>
    <dgm:pt modelId="{CD7ACE02-1F1E-4755-9443-DA187AC19BD6}" type="parTrans" cxnId="{FCAB1F54-2FAD-49F1-AA80-B395FB77E886}">
      <dgm:prSet/>
      <dgm:spPr/>
      <dgm:t>
        <a:bodyPr/>
        <a:lstStyle/>
        <a:p>
          <a:endParaRPr lang="tr-TR" dirty="0"/>
        </a:p>
      </dgm:t>
    </dgm:pt>
    <dgm:pt modelId="{9BE5F132-BF3D-4C34-8743-6A64ED4137EC}" type="sibTrans" cxnId="{FCAB1F54-2FAD-49F1-AA80-B395FB77E886}">
      <dgm:prSet/>
      <dgm:spPr/>
      <dgm:t>
        <a:bodyPr/>
        <a:lstStyle/>
        <a:p>
          <a:endParaRPr lang="tr-TR"/>
        </a:p>
      </dgm:t>
    </dgm:pt>
    <dgm:pt modelId="{AAD9B45C-5A27-4BC9-85EF-9FCB30A55EEF}">
      <dgm:prSet phldrT="[Metin]" custT="1"/>
      <dgm:spPr/>
      <dgm:t>
        <a:bodyPr/>
        <a:lstStyle/>
        <a:p>
          <a:r>
            <a:rPr lang="en-US" sz="900" b="1">
              <a:solidFill>
                <a:srgbClr val="002060"/>
              </a:solidFill>
              <a:latin typeface="Times New Roman" pitchFamily="18" charset="0"/>
              <a:cs typeface="Times New Roman" pitchFamily="18" charset="0"/>
            </a:rPr>
            <a:t>MINISTRY OF INTERIOR AFFAIRS</a:t>
          </a:r>
        </a:p>
      </dgm:t>
    </dgm:pt>
    <dgm:pt modelId="{ED044455-0E0B-4117-AAF5-3E32D5ED4D41}" type="parTrans" cxnId="{6784EC4C-F3B7-4711-8110-775395E4FE88}">
      <dgm:prSet/>
      <dgm:spPr/>
      <dgm:t>
        <a:bodyPr/>
        <a:lstStyle/>
        <a:p>
          <a:endParaRPr lang="tr-TR" dirty="0"/>
        </a:p>
      </dgm:t>
    </dgm:pt>
    <dgm:pt modelId="{B481C836-5ED6-454C-89DE-8BF66432EFE0}" type="sibTrans" cxnId="{6784EC4C-F3B7-4711-8110-775395E4FE88}">
      <dgm:prSet/>
      <dgm:spPr/>
      <dgm:t>
        <a:bodyPr/>
        <a:lstStyle/>
        <a:p>
          <a:endParaRPr lang="tr-TR"/>
        </a:p>
      </dgm:t>
    </dgm:pt>
    <dgm:pt modelId="{C32DF588-881C-4182-9429-BC8A1F7B4F69}">
      <dgm:prSet phldrT="[Metin]" custT="1"/>
      <dgm:spPr/>
      <dgm:t>
        <a:bodyPr/>
        <a:lstStyle/>
        <a:p>
          <a:r>
            <a:rPr lang="en-US" sz="900" b="1">
              <a:solidFill>
                <a:srgbClr val="002060"/>
              </a:solidFill>
              <a:latin typeface="Times New Roman" pitchFamily="18" charset="0"/>
              <a:cs typeface="Times New Roman" pitchFamily="18" charset="0"/>
            </a:rPr>
            <a:t>MINISTRY OF FOREIGN AFFAIRS</a:t>
          </a:r>
        </a:p>
      </dgm:t>
    </dgm:pt>
    <dgm:pt modelId="{07451729-1F10-4584-B980-21B9F7EB323F}" type="parTrans" cxnId="{8DE91FC8-6183-47C8-B1F7-C808D20D8CE1}">
      <dgm:prSet/>
      <dgm:spPr/>
      <dgm:t>
        <a:bodyPr/>
        <a:lstStyle/>
        <a:p>
          <a:endParaRPr lang="tr-TR" dirty="0"/>
        </a:p>
      </dgm:t>
    </dgm:pt>
    <dgm:pt modelId="{51EFED57-CCF9-4F7F-B2CF-8A71716FD819}" type="sibTrans" cxnId="{8DE91FC8-6183-47C8-B1F7-C808D20D8CE1}">
      <dgm:prSet/>
      <dgm:spPr/>
      <dgm:t>
        <a:bodyPr/>
        <a:lstStyle/>
        <a:p>
          <a:endParaRPr lang="tr-TR"/>
        </a:p>
      </dgm:t>
    </dgm:pt>
    <dgm:pt modelId="{AEBFCC38-C33B-4DA0-BBA7-5C4F3BD1C8B4}">
      <dgm:prSet phldrT="[Metin]" custT="1"/>
      <dgm:spPr/>
      <dgm:t>
        <a:bodyPr/>
        <a:lstStyle/>
        <a:p>
          <a:r>
            <a:rPr lang="en-US" sz="900" b="1">
              <a:latin typeface="Times New Roman" pitchFamily="18" charset="0"/>
              <a:cs typeface="Times New Roman" pitchFamily="18" charset="0"/>
            </a:rPr>
            <a:t>PRESIDENCY OF SPACE SYSTEMS</a:t>
          </a:r>
        </a:p>
      </dgm:t>
    </dgm:pt>
    <dgm:pt modelId="{DCD0C845-AB20-47B1-A1C4-FC8F55C3F4B9}" type="parTrans" cxnId="{1A4A96F4-FCEE-48F1-8B9D-03730DAF99EE}">
      <dgm:prSet/>
      <dgm:spPr/>
      <dgm:t>
        <a:bodyPr/>
        <a:lstStyle/>
        <a:p>
          <a:endParaRPr lang="tr-TR" dirty="0"/>
        </a:p>
      </dgm:t>
    </dgm:pt>
    <dgm:pt modelId="{01BE8F30-0E4E-45F7-8F35-218136A7FA63}" type="sibTrans" cxnId="{1A4A96F4-FCEE-48F1-8B9D-03730DAF99EE}">
      <dgm:prSet/>
      <dgm:spPr/>
      <dgm:t>
        <a:bodyPr/>
        <a:lstStyle/>
        <a:p>
          <a:endParaRPr lang="tr-TR"/>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1"/>
      <dgm:spPr/>
    </dgm:pt>
    <dgm:pt modelId="{D364BA3B-2C19-4B40-8FB3-0B08587AEEA1}" type="pres">
      <dgm:prSet presAssocID="{5C492010-0D3B-4BEE-B3D1-7DF679970FFF}" presName="text" presStyleLbl="fgAcc0" presStyleIdx="0" presStyleCnt="1" custScaleX="229983" custScaleY="149964" custLinFactY="-6907" custLinFactNeighborX="-10102" custLinFactNeighborY="-100000">
        <dgm:presLayoutVars>
          <dgm:chPref val="3"/>
        </dgm:presLayoutVars>
      </dgm:prSet>
      <dgm:spPr/>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custScaleX="138527" custLinFactNeighborX="-63035" custLinFactNeighborY="-56945">
        <dgm:presLayoutVars>
          <dgm:chPref val="3"/>
        </dgm:presLayoutVars>
      </dgm:prSet>
      <dgm:spPr/>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custScaleX="119264" custLinFactNeighborX="-28739" custLinFactNeighborY="-56945">
        <dgm:presLayoutVars>
          <dgm:chPref val="3"/>
        </dgm:presLayoutVars>
      </dgm:prSet>
      <dgm:spPr/>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custScaleX="119264" custLinFactNeighborX="-14189" custLinFactNeighborY="-56945">
        <dgm:presLayoutVars>
          <dgm:chPref val="3"/>
        </dgm:presLayoutVars>
      </dgm:prSet>
      <dgm:spPr/>
    </dgm:pt>
    <dgm:pt modelId="{F5BE690B-C659-4B05-8607-B1CBA1474205}" type="pres">
      <dgm:prSet presAssocID="{742B32DB-573B-41B0-9E00-20590561D359}" presName="hierChild3" presStyleCnt="0"/>
      <dgm:spPr/>
    </dgm:pt>
    <dgm:pt modelId="{2722B5EF-76E2-4786-82EC-86C969B79DD2}" type="pres">
      <dgm:prSet presAssocID="{6ED75508-2BC3-4090-9BB3-E2BD824C4398}" presName="Name17" presStyleLbl="parChTrans1D3" presStyleIdx="0" presStyleCnt="9"/>
      <dgm:spPr/>
    </dgm:pt>
    <dgm:pt modelId="{414D7E97-ED93-4F1E-BC25-A88EE75B53D8}" type="pres">
      <dgm:prSet presAssocID="{578E212C-41E3-4997-9F4C-021A187A6763}" presName="hierRoot3" presStyleCnt="0"/>
      <dgm:spPr/>
    </dgm:pt>
    <dgm:pt modelId="{A73493EF-3EC7-47F7-81B2-589AACFF5BEE}" type="pres">
      <dgm:prSet presAssocID="{578E212C-41E3-4997-9F4C-021A187A6763}" presName="composite3" presStyleCnt="0"/>
      <dgm:spPr/>
    </dgm:pt>
    <dgm:pt modelId="{C092BAF4-D7FC-4B6B-A334-1E55A5909BA1}" type="pres">
      <dgm:prSet presAssocID="{578E212C-41E3-4997-9F4C-021A187A6763}" presName="background3" presStyleLbl="node3" presStyleIdx="0" presStyleCnt="9"/>
      <dgm:spPr/>
    </dgm:pt>
    <dgm:pt modelId="{A0719935-ABC7-4400-8B61-0AEF8DB00C27}" type="pres">
      <dgm:prSet presAssocID="{578E212C-41E3-4997-9F4C-021A187A6763}" presName="text3" presStyleLbl="fgAcc3" presStyleIdx="0" presStyleCnt="9" custScaleX="115207">
        <dgm:presLayoutVars>
          <dgm:chPref val="3"/>
        </dgm:presLayoutVars>
      </dgm:prSet>
      <dgm:spPr/>
    </dgm:pt>
    <dgm:pt modelId="{FEBC3547-15F4-484B-A592-B95BF7B8B09F}" type="pres">
      <dgm:prSet presAssocID="{578E212C-41E3-4997-9F4C-021A187A6763}" presName="hierChild4" presStyleCnt="0"/>
      <dgm:spPr/>
    </dgm:pt>
    <dgm:pt modelId="{A1109B1F-6578-48F2-B79D-EDA057345112}" type="pres">
      <dgm:prSet presAssocID="{5EAA5400-A634-4D89-80C5-21A33717ECD8}" presName="Name17" presStyleLbl="parChTrans1D3" presStyleIdx="1" presStyleCnt="9"/>
      <dgm:spPr/>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1" presStyleCnt="9"/>
      <dgm:spPr/>
    </dgm:pt>
    <dgm:pt modelId="{8E09C2C6-6905-45EE-9DA0-EFCB33C90423}" type="pres">
      <dgm:prSet presAssocID="{E9061B7B-BCFD-40D1-BD7C-6C7832682E8B}" presName="text3" presStyleLbl="fgAcc3" presStyleIdx="1" presStyleCnt="9" custScaleX="100083" custLinFactNeighborX="-3841" custLinFactNeighborY="3024">
        <dgm:presLayoutVars>
          <dgm:chPref val="3"/>
        </dgm:presLayoutVars>
      </dgm:prSet>
      <dgm:spPr/>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2" presStyleCnt="9"/>
      <dgm:spPr/>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2" presStyleCnt="9"/>
      <dgm:spPr/>
    </dgm:pt>
    <dgm:pt modelId="{30C64D3F-42F6-4C9D-837D-A54B34286DEB}" type="pres">
      <dgm:prSet presAssocID="{9E05D99C-6D9B-4A3D-AA1B-816E9BEB2BE3}" presName="text3" presStyleLbl="fgAcc3" presStyleIdx="2" presStyleCnt="9" custScaleX="105987" custLinFactNeighborX="-960">
        <dgm:presLayoutVars>
          <dgm:chPref val="3"/>
        </dgm:presLayoutVars>
      </dgm:prSet>
      <dgm:spPr/>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3" presStyleCnt="9"/>
      <dgm:spPr/>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3" presStyleCnt="9"/>
      <dgm:spPr/>
    </dgm:pt>
    <dgm:pt modelId="{5447E135-B9A8-4693-94D3-954F709A68C0}" type="pres">
      <dgm:prSet presAssocID="{AEBFCC38-C33B-4DA0-BBA7-5C4F3BD1C8B4}" presName="text3" presStyleLbl="fgAcc3" presStyleIdx="3" presStyleCnt="9" custScaleX="123114">
        <dgm:presLayoutVars>
          <dgm:chPref val="3"/>
        </dgm:presLayoutVars>
      </dgm:prSet>
      <dgm:spPr/>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4" presStyleCnt="9"/>
      <dgm:spPr/>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4" presStyleCnt="9"/>
      <dgm:spPr/>
    </dgm:pt>
    <dgm:pt modelId="{7E972865-7FC8-43B8-A0AB-1662F2D8FB57}" type="pres">
      <dgm:prSet presAssocID="{F3201E2F-875B-4FAD-9566-444D218AFEEB}" presName="text3" presStyleLbl="fgAcc3" presStyleIdx="4" presStyleCnt="9" custScaleX="85117">
        <dgm:presLayoutVars>
          <dgm:chPref val="3"/>
        </dgm:presLayoutVars>
      </dgm:prSet>
      <dgm:spPr/>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5" presStyleCnt="9"/>
      <dgm:spPr/>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5" presStyleCnt="9"/>
      <dgm:spPr/>
    </dgm:pt>
    <dgm:pt modelId="{2D78F9FB-0CAE-4A0B-8B58-11F41080748A}" type="pres">
      <dgm:prSet presAssocID="{0AD4EF89-7685-4378-91E3-ACDB79C8EB8B}" presName="text3" presStyleLbl="fgAcc3" presStyleIdx="5" presStyleCnt="9" custScaleX="119280" custScaleY="118633" custLinFactNeighborY="0">
        <dgm:presLayoutVars>
          <dgm:chPref val="3"/>
        </dgm:presLayoutVars>
      </dgm:prSet>
      <dgm:spPr/>
    </dgm:pt>
    <dgm:pt modelId="{E4DBBB05-E8C9-4A8D-876F-2BA4398A9E9D}" type="pres">
      <dgm:prSet presAssocID="{0AD4EF89-7685-4378-91E3-ACDB79C8EB8B}" presName="hierChild4" presStyleCnt="0"/>
      <dgm:spPr/>
    </dgm:pt>
    <dgm:pt modelId="{63F471C1-9395-40CD-9836-BEA846E86E44}" type="pres">
      <dgm:prSet presAssocID="{47217D15-A25A-4599-BE6E-D9DE47933ABA}" presName="Name17" presStyleLbl="parChTrans1D3" presStyleIdx="6" presStyleCnt="9"/>
      <dgm:spPr/>
    </dgm:pt>
    <dgm:pt modelId="{8694F3E8-C271-4385-ADE1-238173ACD4BC}" type="pres">
      <dgm:prSet presAssocID="{23B140EA-E5C6-46CA-B7B8-04AA2C784A52}" presName="hierRoot3" presStyleCnt="0"/>
      <dgm:spPr/>
    </dgm:pt>
    <dgm:pt modelId="{00FD0D08-9F42-444F-BBD7-7124CD6A4258}" type="pres">
      <dgm:prSet presAssocID="{23B140EA-E5C6-46CA-B7B8-04AA2C784A52}" presName="composite3" presStyleCnt="0"/>
      <dgm:spPr/>
    </dgm:pt>
    <dgm:pt modelId="{78A30809-66F5-4A99-8D99-1827208519D1}" type="pres">
      <dgm:prSet presAssocID="{23B140EA-E5C6-46CA-B7B8-04AA2C784A52}" presName="background3" presStyleLbl="node3" presStyleIdx="6" presStyleCnt="9"/>
      <dgm:spPr/>
    </dgm:pt>
    <dgm:pt modelId="{A2D01BF1-91FA-4746-BA2C-10D211332208}" type="pres">
      <dgm:prSet presAssocID="{23B140EA-E5C6-46CA-B7B8-04AA2C784A52}" presName="text3" presStyleLbl="fgAcc3" presStyleIdx="6" presStyleCnt="9" custScaleX="168692" custScaleY="93020">
        <dgm:presLayoutVars>
          <dgm:chPref val="3"/>
        </dgm:presLayoutVars>
      </dgm:prSet>
      <dgm:spPr/>
    </dgm:pt>
    <dgm:pt modelId="{06D4E411-2B4F-46CD-AAC3-344586354861}" type="pres">
      <dgm:prSet presAssocID="{23B140EA-E5C6-46CA-B7B8-04AA2C784A52}" presName="hierChild4" presStyleCnt="0"/>
      <dgm:spPr/>
    </dgm:pt>
    <dgm:pt modelId="{691F4F05-ED41-49FB-80B0-58219696364B}" type="pres">
      <dgm:prSet presAssocID="{7608AD60-BE30-4478-BD11-4A2A764BC50C}" presName="Name17" presStyleLbl="parChTrans1D3" presStyleIdx="7" presStyleCnt="9"/>
      <dgm:spPr/>
    </dgm:pt>
    <dgm:pt modelId="{287145A2-FFC3-4BA6-8B18-88E7DE76AD7E}" type="pres">
      <dgm:prSet presAssocID="{752151E2-F764-45A1-AD27-E1948E142050}" presName="hierRoot3" presStyleCnt="0"/>
      <dgm:spPr/>
    </dgm:pt>
    <dgm:pt modelId="{8E447AFF-84E6-4AED-B402-79502BEF008D}" type="pres">
      <dgm:prSet presAssocID="{752151E2-F764-45A1-AD27-E1948E142050}" presName="composite3" presStyleCnt="0"/>
      <dgm:spPr/>
    </dgm:pt>
    <dgm:pt modelId="{F3A1F1A2-202A-4AE6-A13E-2D10CE8B731B}" type="pres">
      <dgm:prSet presAssocID="{752151E2-F764-45A1-AD27-E1948E142050}" presName="background3" presStyleLbl="node3" presStyleIdx="7" presStyleCnt="9"/>
      <dgm:spPr/>
    </dgm:pt>
    <dgm:pt modelId="{64E7297F-007D-4CBB-853C-2B0486F92A6B}" type="pres">
      <dgm:prSet presAssocID="{752151E2-F764-45A1-AD27-E1948E142050}" presName="text3" presStyleLbl="fgAcc3" presStyleIdx="7" presStyleCnt="9" custScaleX="124700">
        <dgm:presLayoutVars>
          <dgm:chPref val="3"/>
        </dgm:presLayoutVars>
      </dgm:prSet>
      <dgm:spPr/>
    </dgm:pt>
    <dgm:pt modelId="{16E172C8-D725-4A78-B5F4-D91A83238D1D}" type="pres">
      <dgm:prSet presAssocID="{752151E2-F764-45A1-AD27-E1948E142050}" presName="hierChild4" presStyleCnt="0"/>
      <dgm:spPr/>
    </dgm:pt>
    <dgm:pt modelId="{A9F9ED8B-2BE6-40D3-AF87-89A7B47FDFD5}" type="pres">
      <dgm:prSet presAssocID="{CD7ACE02-1F1E-4755-9443-DA187AC19BD6}" presName="Name17" presStyleLbl="parChTrans1D3" presStyleIdx="8" presStyleCnt="9"/>
      <dgm:spPr/>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8" presStyleCnt="9"/>
      <dgm:spPr/>
    </dgm:pt>
    <dgm:pt modelId="{4A4FCA14-30F4-4936-A9CD-120756ABFD3F}" type="pres">
      <dgm:prSet presAssocID="{8311EAA4-31D4-4B5B-84EE-269F8775F308}" presName="text3" presStyleLbl="fgAcc3" presStyleIdx="8" presStyleCnt="9" custScaleX="105701">
        <dgm:presLayoutVars>
          <dgm:chPref val="3"/>
        </dgm:presLayoutVars>
      </dgm:prSet>
      <dgm:spPr/>
    </dgm:pt>
    <dgm:pt modelId="{0E1ECA56-5E36-4667-B312-FBF1B44FABFF}" type="pres">
      <dgm:prSet presAssocID="{8311EAA4-31D4-4B5B-84EE-269F8775F308}" presName="hierChild4" presStyleCnt="0"/>
      <dgm:spPr/>
    </dgm:pt>
    <dgm:pt modelId="{1A39FBDF-FAB1-47F1-8568-95C22CB0A1AE}" type="pres">
      <dgm:prSet presAssocID="{ED044455-0E0B-4117-AAF5-3E32D5ED4D41}" presName="Name10" presStyleLbl="parChTrans1D2" presStyleIdx="3" presStyleCnt="5"/>
      <dgm:spPr/>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custScaleX="111902" custLinFactNeighborX="361" custLinFactNeighborY="-56945">
        <dgm:presLayoutVars>
          <dgm:chPref val="3"/>
        </dgm:presLayoutVars>
      </dgm:prSet>
      <dgm:spPr/>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custScaleX="111902" custLinFactNeighborX="32025" custLinFactNeighborY="-56945">
        <dgm:presLayoutVars>
          <dgm:chPref val="3"/>
        </dgm:presLayoutVars>
      </dgm:prSet>
      <dgm:spPr/>
    </dgm:pt>
    <dgm:pt modelId="{C57392AF-22D7-48A0-9CFF-03474F1E83AC}" type="pres">
      <dgm:prSet presAssocID="{C32DF588-881C-4182-9429-BC8A1F7B4F69}" presName="hierChild3" presStyleCnt="0"/>
      <dgm:spPr/>
    </dgm:pt>
  </dgm:ptLst>
  <dgm:cxnLst>
    <dgm:cxn modelId="{C1510C02-0CB9-4E20-8204-FAB9DA1615B7}" srcId="{5C492010-0D3B-4BEE-B3D1-7DF679970FFF}" destId="{742B32DB-573B-41B0-9E00-20590561D359}" srcOrd="2" destOrd="0" parTransId="{A66025D2-E953-4F97-A1CD-84F02C6C5A27}" sibTransId="{9FDA0A74-F31B-420E-9527-C272AA4B7F9A}"/>
    <dgm:cxn modelId="{68BCC003-310F-4F8E-B37B-6F7A7378EA81}" type="presOf" srcId="{752151E2-F764-45A1-AD27-E1948E142050}" destId="{64E7297F-007D-4CBB-853C-2B0486F92A6B}" srcOrd="0" destOrd="0" presId="urn:microsoft.com/office/officeart/2005/8/layout/hierarchy1"/>
    <dgm:cxn modelId="{8D072C10-BD02-49F1-A3D8-DBD64B01B6D8}" srcId="{742B32DB-573B-41B0-9E00-20590561D359}" destId="{578E212C-41E3-4997-9F4C-021A187A6763}" srcOrd="0" destOrd="0" parTransId="{6ED75508-2BC3-4090-9BB3-E2BD824C4398}" sibTransId="{522F2118-1E3A-4CC6-A2CE-5B9B7948B5DA}"/>
    <dgm:cxn modelId="{C493AB21-C571-4FF8-9432-148134A1D140}" type="presOf" srcId="{5C34C358-C53C-452F-9C25-0ABC46231022}" destId="{E9E0E203-8571-4AEF-8743-D36A8DCFE9CD}" srcOrd="0" destOrd="0" presId="urn:microsoft.com/office/officeart/2005/8/layout/hierarchy1"/>
    <dgm:cxn modelId="{77524723-2F8C-4B79-BD00-0BBFF750BE92}" type="presOf" srcId="{DB05FE54-DBBD-4EC8-9CE5-9A38D0313CFD}" destId="{24768A44-FEBA-42CD-BFE6-CF82C1F418F7}" srcOrd="0" destOrd="0" presId="urn:microsoft.com/office/officeart/2005/8/layout/hierarchy1"/>
    <dgm:cxn modelId="{96F1602D-98AF-4074-97A2-F90CEB1E68F2}" srcId="{742B32DB-573B-41B0-9E00-20590561D359}" destId="{0AD4EF89-7685-4378-91E3-ACDB79C8EB8B}" srcOrd="5" destOrd="0" parTransId="{CCE51C8F-B3C9-4073-8A41-8DAE4494428C}" sibTransId="{042B2A1B-D714-47A3-B38A-E127C65D0D4B}"/>
    <dgm:cxn modelId="{B602732F-9F31-498C-9816-1DD040DC3B2A}" type="presOf" srcId="{5EAA5400-A634-4D89-80C5-21A33717ECD8}" destId="{A1109B1F-6578-48F2-B79D-EDA057345112}" srcOrd="0" destOrd="0" presId="urn:microsoft.com/office/officeart/2005/8/layout/hierarchy1"/>
    <dgm:cxn modelId="{583E1130-B284-4F22-B965-F34933799548}" type="presOf" srcId="{F053B0B5-0905-4855-8B29-AA347AC211F0}" destId="{463A19C7-A9B5-4CC6-92DE-CF36944E2AFA}" srcOrd="0" destOrd="0" presId="urn:microsoft.com/office/officeart/2005/8/layout/hierarchy1"/>
    <dgm:cxn modelId="{CF1A8533-DE88-45F3-BF4B-98690DA82C74}" type="presOf" srcId="{578E212C-41E3-4997-9F4C-021A187A6763}" destId="{A0719935-ABC7-4400-8B61-0AEF8DB00C27}" srcOrd="0" destOrd="0" presId="urn:microsoft.com/office/officeart/2005/8/layout/hierarchy1"/>
    <dgm:cxn modelId="{4048FC3C-373D-41A2-AAF8-B8E08CA33CFA}" srcId="{742B32DB-573B-41B0-9E00-20590561D359}" destId="{23B140EA-E5C6-46CA-B7B8-04AA2C784A52}" srcOrd="6" destOrd="0" parTransId="{47217D15-A25A-4599-BE6E-D9DE47933ABA}" sibTransId="{CF6AD83D-8ABB-4240-93B4-65C98B113DBD}"/>
    <dgm:cxn modelId="{9484AC3E-049E-4569-8F52-5DC7053CC3DD}" type="presOf" srcId="{2EAF5410-D9F6-42D7-824D-D08EA596826B}" destId="{54E56EB9-157E-441A-8644-061C29C0A4E4}" srcOrd="0" destOrd="0" presId="urn:microsoft.com/office/officeart/2005/8/layout/hierarchy1"/>
    <dgm:cxn modelId="{70E20D42-7B2D-4E8E-A8B6-66ABC148A37D}" type="presOf" srcId="{C32DF588-881C-4182-9429-BC8A1F7B4F69}" destId="{8473E07B-132D-4ECD-A5B6-E631D7601D34}"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F52F265-15A4-4415-A133-F59802CB0E69}" srcId="{5C492010-0D3B-4BEE-B3D1-7DF679970FFF}" destId="{DB05FE54-DBBD-4EC8-9CE5-9A38D0313CFD}" srcOrd="0" destOrd="0" parTransId="{F053B0B5-0905-4855-8B29-AA347AC211F0}" sibTransId="{5D300DD1-75E3-43A4-80DC-2CA472090396}"/>
    <dgm:cxn modelId="{028E2B46-7BAD-448C-9F3E-5C8091B64076}" srcId="{2EAF5410-D9F6-42D7-824D-D08EA596826B}" destId="{5C492010-0D3B-4BEE-B3D1-7DF679970FFF}" srcOrd="0" destOrd="0" parTransId="{8B36FAEE-6D8B-41EF-AB44-175698DDF5A9}" sibTransId="{51AD4730-D7E3-48F5-AFA3-18762ECA4EB4}"/>
    <dgm:cxn modelId="{94B76548-41D8-4426-8FBC-CEF8EDB8A658}" type="presOf" srcId="{AAD9B45C-5A27-4BC9-85EF-9FCB30A55EEF}" destId="{25579AD4-3473-48B4-B39A-2912D35ED02A}" srcOrd="0" destOrd="0" presId="urn:microsoft.com/office/officeart/2005/8/layout/hierarchy1"/>
    <dgm:cxn modelId="{FF3CEA69-915E-4BD9-AD5C-4246E439ED98}" type="presOf" srcId="{A66025D2-E953-4F97-A1CD-84F02C6C5A27}" destId="{1AADD799-2EDB-4B78-98D7-9470964D5796}" srcOrd="0" destOrd="0" presId="urn:microsoft.com/office/officeart/2005/8/layout/hierarchy1"/>
    <dgm:cxn modelId="{317B106B-6948-4296-821B-0E599C2FF074}" type="presOf" srcId="{AEBFCC38-C33B-4DA0-BBA7-5C4F3BD1C8B4}" destId="{5447E135-B9A8-4693-94D3-954F709A68C0}" srcOrd="0" destOrd="0" presId="urn:microsoft.com/office/officeart/2005/8/layout/hierarchy1"/>
    <dgm:cxn modelId="{6784EC4C-F3B7-4711-8110-775395E4FE88}" srcId="{5C492010-0D3B-4BEE-B3D1-7DF679970FFF}" destId="{AAD9B45C-5A27-4BC9-85EF-9FCB30A55EEF}" srcOrd="3" destOrd="0" parTransId="{ED044455-0E0B-4117-AAF5-3E32D5ED4D41}" sibTransId="{B481C836-5ED6-454C-89DE-8BF66432EFE0}"/>
    <dgm:cxn modelId="{8AD8FE6F-F2F8-4A93-97BE-E5DFCA3872DA}" type="presOf" srcId="{7ACAC40F-57E5-4BB9-ABFE-223DDD1DF4CD}" destId="{CC0F31A9-B26F-4AB2-889C-8A03C59C218C}" srcOrd="0" destOrd="0" presId="urn:microsoft.com/office/officeart/2005/8/layout/hierarchy1"/>
    <dgm:cxn modelId="{FCAB1F54-2FAD-49F1-AA80-B395FB77E886}" srcId="{742B32DB-573B-41B0-9E00-20590561D359}" destId="{8311EAA4-31D4-4B5B-84EE-269F8775F308}" srcOrd="8" destOrd="0" parTransId="{CD7ACE02-1F1E-4755-9443-DA187AC19BD6}" sibTransId="{9BE5F132-BF3D-4C34-8743-6A64ED4137EC}"/>
    <dgm:cxn modelId="{6E306254-DD3F-49D2-A568-533E0545BDD0}" srcId="{742B32DB-573B-41B0-9E00-20590561D359}" destId="{9E05D99C-6D9B-4A3D-AA1B-816E9BEB2BE3}" srcOrd="2" destOrd="0" parTransId="{E5378833-E843-4650-878D-23CA36BF21BD}" sibTransId="{149F86CC-EB89-4F39-9F14-3AEA93D42869}"/>
    <dgm:cxn modelId="{6B24BA54-5580-4721-94D2-597AB64552DD}" type="presOf" srcId="{E9061B7B-BCFD-40D1-BD7C-6C7832682E8B}" destId="{8E09C2C6-6905-45EE-9DA0-EFCB33C90423}" srcOrd="0" destOrd="0" presId="urn:microsoft.com/office/officeart/2005/8/layout/hierarchy1"/>
    <dgm:cxn modelId="{3DF3DE74-4B69-478B-B18E-86EF4F6AA8C0}" type="presOf" srcId="{E5378833-E843-4650-878D-23CA36BF21BD}" destId="{FBE7C0E9-4E44-4A06-8F49-00F120069518}" srcOrd="0" destOrd="0" presId="urn:microsoft.com/office/officeart/2005/8/layout/hierarchy1"/>
    <dgm:cxn modelId="{3EB3077A-51D0-4D04-9B18-A59ECE4434E6}" type="presOf" srcId="{F3201E2F-875B-4FAD-9566-444D218AFEEB}" destId="{7E972865-7FC8-43B8-A0AB-1662F2D8FB57}" srcOrd="0" destOrd="0" presId="urn:microsoft.com/office/officeart/2005/8/layout/hierarchy1"/>
    <dgm:cxn modelId="{4892E27F-238C-4BE0-BB13-0AB314B58E4C}" type="presOf" srcId="{742B32DB-573B-41B0-9E00-20590561D359}" destId="{1C6E78FD-5F50-4276-BBC3-5FF72D1CDED0}" srcOrd="0" destOrd="0" presId="urn:microsoft.com/office/officeart/2005/8/layout/hierarchy1"/>
    <dgm:cxn modelId="{A423D685-6053-41AC-A3EC-DCA8908CEA3C}" type="presOf" srcId="{07451729-1F10-4584-B980-21B9F7EB323F}" destId="{37432C9E-669C-4EF5-9430-E5E61EBDEE4C}" srcOrd="0" destOrd="0" presId="urn:microsoft.com/office/officeart/2005/8/layout/hierarchy1"/>
    <dgm:cxn modelId="{50C35686-B733-47FC-A8DE-A0711E374A1D}" type="presOf" srcId="{DCD0C845-AB20-47B1-A1C4-FC8F55C3F4B9}" destId="{E0392072-C497-4765-AA7B-BEA962429902}" srcOrd="0" destOrd="0" presId="urn:microsoft.com/office/officeart/2005/8/layout/hierarchy1"/>
    <dgm:cxn modelId="{F99F768F-6B52-4F12-B595-A7833586A84C}" type="presOf" srcId="{ED044455-0E0B-4117-AAF5-3E32D5ED4D41}" destId="{1A39FBDF-FAB1-47F1-8568-95C22CB0A1AE}" srcOrd="0" destOrd="0" presId="urn:microsoft.com/office/officeart/2005/8/layout/hierarchy1"/>
    <dgm:cxn modelId="{BCBEA59E-F160-4F54-BFF8-5DB5D88A8EA8}" type="presOf" srcId="{6ED75508-2BC3-4090-9BB3-E2BD824C4398}" destId="{2722B5EF-76E2-4786-82EC-86C969B79DD2}" srcOrd="0" destOrd="0" presId="urn:microsoft.com/office/officeart/2005/8/layout/hierarchy1"/>
    <dgm:cxn modelId="{476152A9-89FF-4C14-B071-570539C4EE35}" srcId="{742B32DB-573B-41B0-9E00-20590561D359}" destId="{E9061B7B-BCFD-40D1-BD7C-6C7832682E8B}" srcOrd="1" destOrd="0" parTransId="{5EAA5400-A634-4D89-80C5-21A33717ECD8}" sibTransId="{0607C4B6-672E-4868-8D1A-3F997E7EBB3C}"/>
    <dgm:cxn modelId="{2FEB02C5-0E76-40C0-BA2B-0145911F25B4}" type="presOf" srcId="{7608AD60-BE30-4478-BD11-4A2A764BC50C}" destId="{691F4F05-ED41-49FB-80B0-58219696364B}" srcOrd="0" destOrd="0" presId="urn:microsoft.com/office/officeart/2005/8/layout/hierarchy1"/>
    <dgm:cxn modelId="{D101DCC7-E85E-4E98-A88B-68B670E5121F}" type="presOf" srcId="{8311EAA4-31D4-4B5B-84EE-269F8775F308}" destId="{4A4FCA14-30F4-4936-A9CD-120756ABFD3F}" srcOrd="0" destOrd="0" presId="urn:microsoft.com/office/officeart/2005/8/layout/hierarchy1"/>
    <dgm:cxn modelId="{8DE91FC8-6183-47C8-B1F7-C808D20D8CE1}" srcId="{5C492010-0D3B-4BEE-B3D1-7DF679970FFF}" destId="{C32DF588-881C-4182-9429-BC8A1F7B4F69}" srcOrd="4" destOrd="0" parTransId="{07451729-1F10-4584-B980-21B9F7EB323F}" sibTransId="{51EFED57-CCF9-4F7F-B2CF-8A71716FD819}"/>
    <dgm:cxn modelId="{1A8ED3CB-40F4-445D-BDF3-FC3B9AB477AA}" type="presOf" srcId="{23B140EA-E5C6-46CA-B7B8-04AA2C784A52}" destId="{A2D01BF1-91FA-4746-BA2C-10D211332208}" srcOrd="0" destOrd="0" presId="urn:microsoft.com/office/officeart/2005/8/layout/hierarchy1"/>
    <dgm:cxn modelId="{F4A622D5-478A-4EFC-8FEB-59FA601F2AD3}" type="presOf" srcId="{0AD4EF89-7685-4378-91E3-ACDB79C8EB8B}" destId="{2D78F9FB-0CAE-4A0B-8B58-11F41080748A}" srcOrd="0" destOrd="0" presId="urn:microsoft.com/office/officeart/2005/8/layout/hierarchy1"/>
    <dgm:cxn modelId="{963D2ED5-ABFF-4C81-BA7A-6C5AECFC1F41}" type="presOf" srcId="{81DAFA05-462F-491E-95F9-8F5FCA3BB2AC}" destId="{8A0DE8D8-5214-4FA2-92C9-75D0BB4E1671}" srcOrd="0" destOrd="0" presId="urn:microsoft.com/office/officeart/2005/8/layout/hierarchy1"/>
    <dgm:cxn modelId="{930549D5-3377-4259-BDD3-E44FDB70C196}" srcId="{742B32DB-573B-41B0-9E00-20590561D359}" destId="{F3201E2F-875B-4FAD-9566-444D218AFEEB}" srcOrd="4" destOrd="0" parTransId="{5C34C358-C53C-452F-9C25-0ABC46231022}" sibTransId="{CAF32ECC-1F67-4C2C-9268-22488EFD15E1}"/>
    <dgm:cxn modelId="{BEC806D7-FD3E-45C2-85CB-8489E19726A5}" srcId="{742B32DB-573B-41B0-9E00-20590561D359}" destId="{752151E2-F764-45A1-AD27-E1948E142050}" srcOrd="7" destOrd="0" parTransId="{7608AD60-BE30-4478-BD11-4A2A764BC50C}" sibTransId="{7EB6D0EC-3B51-49E5-A2DC-A733F2476AD0}"/>
    <dgm:cxn modelId="{4D8038E6-D27B-404A-A002-0AEFA1C5AA3A}" type="presOf" srcId="{9E05D99C-6D9B-4A3D-AA1B-816E9BEB2BE3}" destId="{30C64D3F-42F6-4C9D-837D-A54B34286DEB}" srcOrd="0" destOrd="0" presId="urn:microsoft.com/office/officeart/2005/8/layout/hierarchy1"/>
    <dgm:cxn modelId="{BA6B46F2-AA63-466A-8330-F4375216CDE6}" type="presOf" srcId="{CCE51C8F-B3C9-4073-8A41-8DAE4494428C}" destId="{2F316676-A810-45BA-9ACA-FDCE27FA5C33}" srcOrd="0" destOrd="0" presId="urn:microsoft.com/office/officeart/2005/8/layout/hierarchy1"/>
    <dgm:cxn modelId="{1A4A96F4-FCEE-48F1-8B9D-03730DAF99EE}" srcId="{742B32DB-573B-41B0-9E00-20590561D359}" destId="{AEBFCC38-C33B-4DA0-BBA7-5C4F3BD1C8B4}" srcOrd="3" destOrd="0" parTransId="{DCD0C845-AB20-47B1-A1C4-FC8F55C3F4B9}" sibTransId="{01BE8F30-0E4E-45F7-8F35-218136A7FA63}"/>
    <dgm:cxn modelId="{58816BF8-8BE6-4593-B64C-EA60E88CDA0F}" type="presOf" srcId="{47217D15-A25A-4599-BE6E-D9DE47933ABA}" destId="{63F471C1-9395-40CD-9836-BEA846E86E44}" srcOrd="0" destOrd="0" presId="urn:microsoft.com/office/officeart/2005/8/layout/hierarchy1"/>
    <dgm:cxn modelId="{431A33FE-C189-46C7-BB62-5D855F4AA4FA}" type="presOf" srcId="{5C492010-0D3B-4BEE-B3D1-7DF679970FFF}" destId="{D364BA3B-2C19-4B40-8FB3-0B08587AEEA1}" srcOrd="0" destOrd="0" presId="urn:microsoft.com/office/officeart/2005/8/layout/hierarchy1"/>
    <dgm:cxn modelId="{5612FDFF-F05D-45E6-A53E-FE31037F86F1}" type="presOf" srcId="{CD7ACE02-1F1E-4755-9443-DA187AC19BD6}" destId="{A9F9ED8B-2BE6-40D3-AF87-89A7B47FDFD5}" srcOrd="0" destOrd="0" presId="urn:microsoft.com/office/officeart/2005/8/layout/hierarchy1"/>
    <dgm:cxn modelId="{4C61891B-7115-4883-BDB0-30141D071C2B}" type="presParOf" srcId="{54E56EB9-157E-441A-8644-061C29C0A4E4}" destId="{864ABEF4-4223-466E-A93F-C5D28FBD22BE}" srcOrd="0" destOrd="0" presId="urn:microsoft.com/office/officeart/2005/8/layout/hierarchy1"/>
    <dgm:cxn modelId="{C7468FFA-3B98-41C0-81DF-8F47EA9DA6D3}" type="presParOf" srcId="{864ABEF4-4223-466E-A93F-C5D28FBD22BE}" destId="{0557687C-4A38-4906-903C-5F98537AE574}" srcOrd="0" destOrd="0" presId="urn:microsoft.com/office/officeart/2005/8/layout/hierarchy1"/>
    <dgm:cxn modelId="{1B7E5226-124E-48F8-B063-8D3FBE159AF8}" type="presParOf" srcId="{0557687C-4A38-4906-903C-5F98537AE574}" destId="{65EE6E8F-8E46-4BDB-A2A4-5321E9B7727D}" srcOrd="0" destOrd="0" presId="urn:microsoft.com/office/officeart/2005/8/layout/hierarchy1"/>
    <dgm:cxn modelId="{6ACE6243-3D0C-4309-8351-33AA19B49B6F}" type="presParOf" srcId="{0557687C-4A38-4906-903C-5F98537AE574}" destId="{D364BA3B-2C19-4B40-8FB3-0B08587AEEA1}" srcOrd="1" destOrd="0" presId="urn:microsoft.com/office/officeart/2005/8/layout/hierarchy1"/>
    <dgm:cxn modelId="{C8E12DA4-4CE4-4CE6-9E71-9FD891DFCF59}" type="presParOf" srcId="{864ABEF4-4223-466E-A93F-C5D28FBD22BE}" destId="{DCC439AF-9766-4B54-8241-BA6B18B86554}" srcOrd="1" destOrd="0" presId="urn:microsoft.com/office/officeart/2005/8/layout/hierarchy1"/>
    <dgm:cxn modelId="{B06CB3F5-5370-42B2-9C8F-5610F5917AD8}" type="presParOf" srcId="{DCC439AF-9766-4B54-8241-BA6B18B86554}" destId="{463A19C7-A9B5-4CC6-92DE-CF36944E2AFA}" srcOrd="0" destOrd="0" presId="urn:microsoft.com/office/officeart/2005/8/layout/hierarchy1"/>
    <dgm:cxn modelId="{2C6D0C22-FA05-4067-8714-00A17CC5223F}" type="presParOf" srcId="{DCC439AF-9766-4B54-8241-BA6B18B86554}" destId="{07E0082B-558C-477C-866E-088B94FE78A9}" srcOrd="1" destOrd="0" presId="urn:microsoft.com/office/officeart/2005/8/layout/hierarchy1"/>
    <dgm:cxn modelId="{73F7E0B5-3329-4490-89DD-01E01EFE8790}" type="presParOf" srcId="{07E0082B-558C-477C-866E-088B94FE78A9}" destId="{746B7788-8C6F-4F91-AB66-808C77B8DB01}" srcOrd="0" destOrd="0" presId="urn:microsoft.com/office/officeart/2005/8/layout/hierarchy1"/>
    <dgm:cxn modelId="{54B44E51-F735-4C9B-8EFD-7A261C2A3D97}" type="presParOf" srcId="{746B7788-8C6F-4F91-AB66-808C77B8DB01}" destId="{81A90455-DEAE-4D11-B0BB-E0059FBF3772}" srcOrd="0" destOrd="0" presId="urn:microsoft.com/office/officeart/2005/8/layout/hierarchy1"/>
    <dgm:cxn modelId="{003F3FB7-9C48-4031-A570-E50A0F006CF7}" type="presParOf" srcId="{746B7788-8C6F-4F91-AB66-808C77B8DB01}" destId="{24768A44-FEBA-42CD-BFE6-CF82C1F418F7}" srcOrd="1" destOrd="0" presId="urn:microsoft.com/office/officeart/2005/8/layout/hierarchy1"/>
    <dgm:cxn modelId="{33FB141B-57BB-4B03-9722-16C3C76E9172}" type="presParOf" srcId="{07E0082B-558C-477C-866E-088B94FE78A9}" destId="{C573D2F9-622E-415E-9DD2-EE7E38FC703F}" srcOrd="1" destOrd="0" presId="urn:microsoft.com/office/officeart/2005/8/layout/hierarchy1"/>
    <dgm:cxn modelId="{A087CB90-35F7-4E33-9630-67AED086E764}" type="presParOf" srcId="{DCC439AF-9766-4B54-8241-BA6B18B86554}" destId="{8A0DE8D8-5214-4FA2-92C9-75D0BB4E1671}" srcOrd="2" destOrd="0" presId="urn:microsoft.com/office/officeart/2005/8/layout/hierarchy1"/>
    <dgm:cxn modelId="{3B6E74B0-D564-41EC-A5E0-6F97DAD0CE1F}" type="presParOf" srcId="{DCC439AF-9766-4B54-8241-BA6B18B86554}" destId="{6ACDD2F8-9A15-48C8-9147-4A8DE1A4C98A}" srcOrd="3" destOrd="0" presId="urn:microsoft.com/office/officeart/2005/8/layout/hierarchy1"/>
    <dgm:cxn modelId="{F67EC7B7-C916-4F5D-B1DD-4A780DB1DA79}" type="presParOf" srcId="{6ACDD2F8-9A15-48C8-9147-4A8DE1A4C98A}" destId="{25A029DA-8F54-4226-9D92-9D240CC9FF5C}" srcOrd="0" destOrd="0" presId="urn:microsoft.com/office/officeart/2005/8/layout/hierarchy1"/>
    <dgm:cxn modelId="{58617536-C398-4BCB-93F0-6F9179A06BD7}" type="presParOf" srcId="{25A029DA-8F54-4226-9D92-9D240CC9FF5C}" destId="{4ED49776-C0A4-4292-9495-CF1E94E7F46D}" srcOrd="0" destOrd="0" presId="urn:microsoft.com/office/officeart/2005/8/layout/hierarchy1"/>
    <dgm:cxn modelId="{BEAA363D-2B4D-4A9D-A01A-2B27C4AEBBF2}" type="presParOf" srcId="{25A029DA-8F54-4226-9D92-9D240CC9FF5C}" destId="{CC0F31A9-B26F-4AB2-889C-8A03C59C218C}" srcOrd="1" destOrd="0" presId="urn:microsoft.com/office/officeart/2005/8/layout/hierarchy1"/>
    <dgm:cxn modelId="{5FF4D4A3-5913-45D7-905D-237448B77F61}" type="presParOf" srcId="{6ACDD2F8-9A15-48C8-9147-4A8DE1A4C98A}" destId="{5274440F-42FE-4B76-9BF4-B48B31A73CA9}" srcOrd="1" destOrd="0" presId="urn:microsoft.com/office/officeart/2005/8/layout/hierarchy1"/>
    <dgm:cxn modelId="{A6AEF1C0-5A71-4164-907B-AE8AE6021788}" type="presParOf" srcId="{DCC439AF-9766-4B54-8241-BA6B18B86554}" destId="{1AADD799-2EDB-4B78-98D7-9470964D5796}" srcOrd="4" destOrd="0" presId="urn:microsoft.com/office/officeart/2005/8/layout/hierarchy1"/>
    <dgm:cxn modelId="{77B4D42C-F80F-4A31-A2DB-77D5345F65EB}" type="presParOf" srcId="{DCC439AF-9766-4B54-8241-BA6B18B86554}" destId="{46AC07B0-A648-4159-9405-E48F0BDF8212}" srcOrd="5" destOrd="0" presId="urn:microsoft.com/office/officeart/2005/8/layout/hierarchy1"/>
    <dgm:cxn modelId="{DBE2FDF8-2BBD-49B1-86E1-7AA96F3160E3}" type="presParOf" srcId="{46AC07B0-A648-4159-9405-E48F0BDF8212}" destId="{6DD99F63-CDAB-4679-98F3-5E077574EFFC}" srcOrd="0" destOrd="0" presId="urn:microsoft.com/office/officeart/2005/8/layout/hierarchy1"/>
    <dgm:cxn modelId="{CFBC6A32-AB82-4F80-855A-A4F2429BACAB}" type="presParOf" srcId="{6DD99F63-CDAB-4679-98F3-5E077574EFFC}" destId="{99C2105B-3493-41C9-8EA4-A9D714CE901F}" srcOrd="0" destOrd="0" presId="urn:microsoft.com/office/officeart/2005/8/layout/hierarchy1"/>
    <dgm:cxn modelId="{ABF8F311-AC1A-4E90-87A2-B0C03AF366E6}" type="presParOf" srcId="{6DD99F63-CDAB-4679-98F3-5E077574EFFC}" destId="{1C6E78FD-5F50-4276-BBC3-5FF72D1CDED0}" srcOrd="1" destOrd="0" presId="urn:microsoft.com/office/officeart/2005/8/layout/hierarchy1"/>
    <dgm:cxn modelId="{93A1DA30-6A8E-466C-86C2-C39E87103E89}" type="presParOf" srcId="{46AC07B0-A648-4159-9405-E48F0BDF8212}" destId="{F5BE690B-C659-4B05-8607-B1CBA1474205}" srcOrd="1" destOrd="0" presId="urn:microsoft.com/office/officeart/2005/8/layout/hierarchy1"/>
    <dgm:cxn modelId="{4B0DF218-7242-416C-8F62-3C73F73C2C5A}" type="presParOf" srcId="{F5BE690B-C659-4B05-8607-B1CBA1474205}" destId="{2722B5EF-76E2-4786-82EC-86C969B79DD2}" srcOrd="0" destOrd="0" presId="urn:microsoft.com/office/officeart/2005/8/layout/hierarchy1"/>
    <dgm:cxn modelId="{6E54DA3F-9BCA-4160-BC87-3857C9D8B6D1}" type="presParOf" srcId="{F5BE690B-C659-4B05-8607-B1CBA1474205}" destId="{414D7E97-ED93-4F1E-BC25-A88EE75B53D8}" srcOrd="1" destOrd="0" presId="urn:microsoft.com/office/officeart/2005/8/layout/hierarchy1"/>
    <dgm:cxn modelId="{18CC7209-FA0E-44F1-A7F6-3A6B69F9CD10}" type="presParOf" srcId="{414D7E97-ED93-4F1E-BC25-A88EE75B53D8}" destId="{A73493EF-3EC7-47F7-81B2-589AACFF5BEE}" srcOrd="0" destOrd="0" presId="urn:microsoft.com/office/officeart/2005/8/layout/hierarchy1"/>
    <dgm:cxn modelId="{B7FF768C-BACC-4E0C-A665-08E69B3DCDD0}" type="presParOf" srcId="{A73493EF-3EC7-47F7-81B2-589AACFF5BEE}" destId="{C092BAF4-D7FC-4B6B-A334-1E55A5909BA1}" srcOrd="0" destOrd="0" presId="urn:microsoft.com/office/officeart/2005/8/layout/hierarchy1"/>
    <dgm:cxn modelId="{A30D7382-37FB-4C09-97F6-7F9AFE5CE6AB}" type="presParOf" srcId="{A73493EF-3EC7-47F7-81B2-589AACFF5BEE}" destId="{A0719935-ABC7-4400-8B61-0AEF8DB00C27}" srcOrd="1" destOrd="0" presId="urn:microsoft.com/office/officeart/2005/8/layout/hierarchy1"/>
    <dgm:cxn modelId="{885015BC-E2A5-402D-92DB-0D2BD65FF94C}" type="presParOf" srcId="{414D7E97-ED93-4F1E-BC25-A88EE75B53D8}" destId="{FEBC3547-15F4-484B-A592-B95BF7B8B09F}" srcOrd="1" destOrd="0" presId="urn:microsoft.com/office/officeart/2005/8/layout/hierarchy1"/>
    <dgm:cxn modelId="{B5365DFF-94D5-4C66-9BB3-796A2644DB34}" type="presParOf" srcId="{F5BE690B-C659-4B05-8607-B1CBA1474205}" destId="{A1109B1F-6578-48F2-B79D-EDA057345112}" srcOrd="2" destOrd="0" presId="urn:microsoft.com/office/officeart/2005/8/layout/hierarchy1"/>
    <dgm:cxn modelId="{FA4AC0CB-A6D0-48F7-8A13-2BB55EF01539}" type="presParOf" srcId="{F5BE690B-C659-4B05-8607-B1CBA1474205}" destId="{2C3D74F8-C518-41F0-8D5F-82CBDBD1F8EE}" srcOrd="3" destOrd="0" presId="urn:microsoft.com/office/officeart/2005/8/layout/hierarchy1"/>
    <dgm:cxn modelId="{1AB57088-8930-4BB4-B49F-4BDBD6F30A25}" type="presParOf" srcId="{2C3D74F8-C518-41F0-8D5F-82CBDBD1F8EE}" destId="{A3C5A060-725F-4B38-BD74-B685B80350C8}" srcOrd="0" destOrd="0" presId="urn:microsoft.com/office/officeart/2005/8/layout/hierarchy1"/>
    <dgm:cxn modelId="{328336D1-080A-4A4C-964D-C12C20596662}" type="presParOf" srcId="{A3C5A060-725F-4B38-BD74-B685B80350C8}" destId="{EADF8F3C-20C4-4FE7-85A9-54EBAED406D3}" srcOrd="0" destOrd="0" presId="urn:microsoft.com/office/officeart/2005/8/layout/hierarchy1"/>
    <dgm:cxn modelId="{577BBE4D-F829-42F8-90D9-2CDD0946F1F8}" type="presParOf" srcId="{A3C5A060-725F-4B38-BD74-B685B80350C8}" destId="{8E09C2C6-6905-45EE-9DA0-EFCB33C90423}" srcOrd="1" destOrd="0" presId="urn:microsoft.com/office/officeart/2005/8/layout/hierarchy1"/>
    <dgm:cxn modelId="{281D2F33-5102-474B-8F78-6219BE2A36DB}" type="presParOf" srcId="{2C3D74F8-C518-41F0-8D5F-82CBDBD1F8EE}" destId="{BC0000B0-3ADE-4512-999D-65E3BCDEF52C}" srcOrd="1" destOrd="0" presId="urn:microsoft.com/office/officeart/2005/8/layout/hierarchy1"/>
    <dgm:cxn modelId="{3FA23838-84C8-40C4-B6C6-A068EBC82D26}" type="presParOf" srcId="{F5BE690B-C659-4B05-8607-B1CBA1474205}" destId="{FBE7C0E9-4E44-4A06-8F49-00F120069518}" srcOrd="4" destOrd="0" presId="urn:microsoft.com/office/officeart/2005/8/layout/hierarchy1"/>
    <dgm:cxn modelId="{B8F14466-FD1A-4EB2-B238-B7E1A8416598}" type="presParOf" srcId="{F5BE690B-C659-4B05-8607-B1CBA1474205}" destId="{94717708-64E5-47DC-8900-3934510598CA}" srcOrd="5" destOrd="0" presId="urn:microsoft.com/office/officeart/2005/8/layout/hierarchy1"/>
    <dgm:cxn modelId="{868D759E-5BA8-457E-9146-1A29774A1613}" type="presParOf" srcId="{94717708-64E5-47DC-8900-3934510598CA}" destId="{621BB1D4-2418-4016-89AD-EC8573D5A6D2}" srcOrd="0" destOrd="0" presId="urn:microsoft.com/office/officeart/2005/8/layout/hierarchy1"/>
    <dgm:cxn modelId="{DFB2AD41-6D4E-4C96-8C83-FC9F6D2EE567}" type="presParOf" srcId="{621BB1D4-2418-4016-89AD-EC8573D5A6D2}" destId="{D654DA49-D458-400D-943A-E8A1B91565C2}" srcOrd="0" destOrd="0" presId="urn:microsoft.com/office/officeart/2005/8/layout/hierarchy1"/>
    <dgm:cxn modelId="{0F2853E0-DC11-4F81-ADA7-98E8C1C82A2D}" type="presParOf" srcId="{621BB1D4-2418-4016-89AD-EC8573D5A6D2}" destId="{30C64D3F-42F6-4C9D-837D-A54B34286DEB}" srcOrd="1" destOrd="0" presId="urn:microsoft.com/office/officeart/2005/8/layout/hierarchy1"/>
    <dgm:cxn modelId="{92343598-FF99-40AE-B1B2-277EE1498F9C}" type="presParOf" srcId="{94717708-64E5-47DC-8900-3934510598CA}" destId="{566708F2-2D6C-47D7-AFCC-B2DD3B8DEA3B}" srcOrd="1" destOrd="0" presId="urn:microsoft.com/office/officeart/2005/8/layout/hierarchy1"/>
    <dgm:cxn modelId="{308E6412-01D8-49FE-8EB7-4FDF5FF82C71}" type="presParOf" srcId="{F5BE690B-C659-4B05-8607-B1CBA1474205}" destId="{E0392072-C497-4765-AA7B-BEA962429902}" srcOrd="6" destOrd="0" presId="urn:microsoft.com/office/officeart/2005/8/layout/hierarchy1"/>
    <dgm:cxn modelId="{A588480D-E844-4295-8BD3-6049CC8C7BAA}" type="presParOf" srcId="{F5BE690B-C659-4B05-8607-B1CBA1474205}" destId="{957697F6-945D-42DE-AD2E-5EBB881A8C81}" srcOrd="7" destOrd="0" presId="urn:microsoft.com/office/officeart/2005/8/layout/hierarchy1"/>
    <dgm:cxn modelId="{2D0BC71D-AF3E-43D0-B1B9-860457DB628C}" type="presParOf" srcId="{957697F6-945D-42DE-AD2E-5EBB881A8C81}" destId="{0A77EC9C-C9D8-4545-AE86-ADEADCB9128E}" srcOrd="0" destOrd="0" presId="urn:microsoft.com/office/officeart/2005/8/layout/hierarchy1"/>
    <dgm:cxn modelId="{677F3454-6E58-44D4-958D-4AB0783C948C}" type="presParOf" srcId="{0A77EC9C-C9D8-4545-AE86-ADEADCB9128E}" destId="{58B3C3A1-0964-40EC-B699-C2E6703C40F1}" srcOrd="0" destOrd="0" presId="urn:microsoft.com/office/officeart/2005/8/layout/hierarchy1"/>
    <dgm:cxn modelId="{893F3E26-644B-4A97-A022-21176FC57C8A}" type="presParOf" srcId="{0A77EC9C-C9D8-4545-AE86-ADEADCB9128E}" destId="{5447E135-B9A8-4693-94D3-954F709A68C0}" srcOrd="1" destOrd="0" presId="urn:microsoft.com/office/officeart/2005/8/layout/hierarchy1"/>
    <dgm:cxn modelId="{02F54D38-89AC-4F00-857D-FC1C92884FA1}" type="presParOf" srcId="{957697F6-945D-42DE-AD2E-5EBB881A8C81}" destId="{67B25ED3-D2FF-4DFD-8100-E9E132BBF060}" srcOrd="1" destOrd="0" presId="urn:microsoft.com/office/officeart/2005/8/layout/hierarchy1"/>
    <dgm:cxn modelId="{53587394-4291-4F06-8724-9242F8DD9886}" type="presParOf" srcId="{F5BE690B-C659-4B05-8607-B1CBA1474205}" destId="{E9E0E203-8571-4AEF-8743-D36A8DCFE9CD}" srcOrd="8" destOrd="0" presId="urn:microsoft.com/office/officeart/2005/8/layout/hierarchy1"/>
    <dgm:cxn modelId="{54CAA849-C990-4272-A681-2B87F8AEB491}" type="presParOf" srcId="{F5BE690B-C659-4B05-8607-B1CBA1474205}" destId="{616D333B-8D90-4177-A655-A86A711B392E}" srcOrd="9" destOrd="0" presId="urn:microsoft.com/office/officeart/2005/8/layout/hierarchy1"/>
    <dgm:cxn modelId="{21988055-AAB2-4C5A-B259-9F29E96D8A20}" type="presParOf" srcId="{616D333B-8D90-4177-A655-A86A711B392E}" destId="{463F6C91-A093-4B36-9CCA-88EEF8EA5116}" srcOrd="0" destOrd="0" presId="urn:microsoft.com/office/officeart/2005/8/layout/hierarchy1"/>
    <dgm:cxn modelId="{FB86AE8E-8CE9-40C8-B2F3-A4949321ECAE}" type="presParOf" srcId="{463F6C91-A093-4B36-9CCA-88EEF8EA5116}" destId="{531FD3B4-6396-4B59-A416-D3405BD86098}" srcOrd="0" destOrd="0" presId="urn:microsoft.com/office/officeart/2005/8/layout/hierarchy1"/>
    <dgm:cxn modelId="{000A18E0-8032-4921-92DF-7D78A8881CA0}" type="presParOf" srcId="{463F6C91-A093-4B36-9CCA-88EEF8EA5116}" destId="{7E972865-7FC8-43B8-A0AB-1662F2D8FB57}" srcOrd="1" destOrd="0" presId="urn:microsoft.com/office/officeart/2005/8/layout/hierarchy1"/>
    <dgm:cxn modelId="{8E0AAFB9-E989-40D5-93F3-0E40090B1F82}" type="presParOf" srcId="{616D333B-8D90-4177-A655-A86A711B392E}" destId="{E4ED3E86-8125-434F-915C-A115BA387849}" srcOrd="1" destOrd="0" presId="urn:microsoft.com/office/officeart/2005/8/layout/hierarchy1"/>
    <dgm:cxn modelId="{1EF4E229-46E8-4A01-9E6E-DE6790DD565D}" type="presParOf" srcId="{F5BE690B-C659-4B05-8607-B1CBA1474205}" destId="{2F316676-A810-45BA-9ACA-FDCE27FA5C33}" srcOrd="10" destOrd="0" presId="urn:microsoft.com/office/officeart/2005/8/layout/hierarchy1"/>
    <dgm:cxn modelId="{538E9787-3DE7-4A36-9251-4787D552D9C1}" type="presParOf" srcId="{F5BE690B-C659-4B05-8607-B1CBA1474205}" destId="{E4E3A216-35AC-4488-AF03-0450A7AFAA26}" srcOrd="11" destOrd="0" presId="urn:microsoft.com/office/officeart/2005/8/layout/hierarchy1"/>
    <dgm:cxn modelId="{F333D731-CA97-46E4-9398-A5CCD2996245}" type="presParOf" srcId="{E4E3A216-35AC-4488-AF03-0450A7AFAA26}" destId="{6103D15C-5ACC-406A-968A-12B04B199673}" srcOrd="0" destOrd="0" presId="urn:microsoft.com/office/officeart/2005/8/layout/hierarchy1"/>
    <dgm:cxn modelId="{3C23494B-4A2B-4C5C-A2CB-3F7E58684394}" type="presParOf" srcId="{6103D15C-5ACC-406A-968A-12B04B199673}" destId="{2A400CA9-983E-4346-8CD5-462B4DEE7233}" srcOrd="0" destOrd="0" presId="urn:microsoft.com/office/officeart/2005/8/layout/hierarchy1"/>
    <dgm:cxn modelId="{12C4332B-9AC3-4A1E-9323-0B211E25476F}" type="presParOf" srcId="{6103D15C-5ACC-406A-968A-12B04B199673}" destId="{2D78F9FB-0CAE-4A0B-8B58-11F41080748A}" srcOrd="1" destOrd="0" presId="urn:microsoft.com/office/officeart/2005/8/layout/hierarchy1"/>
    <dgm:cxn modelId="{60EF1AF7-CB19-414B-B5C0-A124EF03C6B3}" type="presParOf" srcId="{E4E3A216-35AC-4488-AF03-0450A7AFAA26}" destId="{E4DBBB05-E8C9-4A8D-876F-2BA4398A9E9D}" srcOrd="1" destOrd="0" presId="urn:microsoft.com/office/officeart/2005/8/layout/hierarchy1"/>
    <dgm:cxn modelId="{C3F73926-5720-4B02-889F-D36E81872373}" type="presParOf" srcId="{F5BE690B-C659-4B05-8607-B1CBA1474205}" destId="{63F471C1-9395-40CD-9836-BEA846E86E44}" srcOrd="12" destOrd="0" presId="urn:microsoft.com/office/officeart/2005/8/layout/hierarchy1"/>
    <dgm:cxn modelId="{8FDBEF09-37B2-4EDE-8F71-01AA87CCC928}" type="presParOf" srcId="{F5BE690B-C659-4B05-8607-B1CBA1474205}" destId="{8694F3E8-C271-4385-ADE1-238173ACD4BC}" srcOrd="13" destOrd="0" presId="urn:microsoft.com/office/officeart/2005/8/layout/hierarchy1"/>
    <dgm:cxn modelId="{8B38BCBE-7863-48A0-83A4-BEE831CB512F}" type="presParOf" srcId="{8694F3E8-C271-4385-ADE1-238173ACD4BC}" destId="{00FD0D08-9F42-444F-BBD7-7124CD6A4258}" srcOrd="0" destOrd="0" presId="urn:microsoft.com/office/officeart/2005/8/layout/hierarchy1"/>
    <dgm:cxn modelId="{8304C47F-9B62-4AC4-BE35-4B76BAF39621}" type="presParOf" srcId="{00FD0D08-9F42-444F-BBD7-7124CD6A4258}" destId="{78A30809-66F5-4A99-8D99-1827208519D1}" srcOrd="0" destOrd="0" presId="urn:microsoft.com/office/officeart/2005/8/layout/hierarchy1"/>
    <dgm:cxn modelId="{C521D3EA-E239-4030-A4FA-C96C95477E00}" type="presParOf" srcId="{00FD0D08-9F42-444F-BBD7-7124CD6A4258}" destId="{A2D01BF1-91FA-4746-BA2C-10D211332208}" srcOrd="1" destOrd="0" presId="urn:microsoft.com/office/officeart/2005/8/layout/hierarchy1"/>
    <dgm:cxn modelId="{4488C2D3-54B2-4336-A709-FADE83A47E08}" type="presParOf" srcId="{8694F3E8-C271-4385-ADE1-238173ACD4BC}" destId="{06D4E411-2B4F-46CD-AAC3-344586354861}" srcOrd="1" destOrd="0" presId="urn:microsoft.com/office/officeart/2005/8/layout/hierarchy1"/>
    <dgm:cxn modelId="{9C445B95-A1FB-4E3E-841E-3C53488DB190}" type="presParOf" srcId="{F5BE690B-C659-4B05-8607-B1CBA1474205}" destId="{691F4F05-ED41-49FB-80B0-58219696364B}" srcOrd="14" destOrd="0" presId="urn:microsoft.com/office/officeart/2005/8/layout/hierarchy1"/>
    <dgm:cxn modelId="{27D7432A-E51C-4178-9981-1B1B4961BCA4}" type="presParOf" srcId="{F5BE690B-C659-4B05-8607-B1CBA1474205}" destId="{287145A2-FFC3-4BA6-8B18-88E7DE76AD7E}" srcOrd="15" destOrd="0" presId="urn:microsoft.com/office/officeart/2005/8/layout/hierarchy1"/>
    <dgm:cxn modelId="{266FF411-EB54-4F33-BB11-9333207B8AA3}" type="presParOf" srcId="{287145A2-FFC3-4BA6-8B18-88E7DE76AD7E}" destId="{8E447AFF-84E6-4AED-B402-79502BEF008D}" srcOrd="0" destOrd="0" presId="urn:microsoft.com/office/officeart/2005/8/layout/hierarchy1"/>
    <dgm:cxn modelId="{A62C7458-265E-4DE9-BE19-DF2960AD25D9}" type="presParOf" srcId="{8E447AFF-84E6-4AED-B402-79502BEF008D}" destId="{F3A1F1A2-202A-4AE6-A13E-2D10CE8B731B}" srcOrd="0" destOrd="0" presId="urn:microsoft.com/office/officeart/2005/8/layout/hierarchy1"/>
    <dgm:cxn modelId="{85FD7A35-9C04-4DBC-AE1F-DE2FE5469566}" type="presParOf" srcId="{8E447AFF-84E6-4AED-B402-79502BEF008D}" destId="{64E7297F-007D-4CBB-853C-2B0486F92A6B}" srcOrd="1" destOrd="0" presId="urn:microsoft.com/office/officeart/2005/8/layout/hierarchy1"/>
    <dgm:cxn modelId="{DC799AF5-BA78-496F-BA07-FE0207FAA91A}" type="presParOf" srcId="{287145A2-FFC3-4BA6-8B18-88E7DE76AD7E}" destId="{16E172C8-D725-4A78-B5F4-D91A83238D1D}" srcOrd="1" destOrd="0" presId="urn:microsoft.com/office/officeart/2005/8/layout/hierarchy1"/>
    <dgm:cxn modelId="{1240A25C-C3E8-4644-8EAB-6C5033BCFCC2}" type="presParOf" srcId="{F5BE690B-C659-4B05-8607-B1CBA1474205}" destId="{A9F9ED8B-2BE6-40D3-AF87-89A7B47FDFD5}" srcOrd="16" destOrd="0" presId="urn:microsoft.com/office/officeart/2005/8/layout/hierarchy1"/>
    <dgm:cxn modelId="{3AFFB997-6715-44D7-9828-2C4C18A60783}" type="presParOf" srcId="{F5BE690B-C659-4B05-8607-B1CBA1474205}" destId="{1EFB5607-C8A6-4419-A1C4-A12BD9B982B4}" srcOrd="17" destOrd="0" presId="urn:microsoft.com/office/officeart/2005/8/layout/hierarchy1"/>
    <dgm:cxn modelId="{FDC5DF66-3478-4EFF-8DB5-693DF25DC292}" type="presParOf" srcId="{1EFB5607-C8A6-4419-A1C4-A12BD9B982B4}" destId="{2A59E780-BD04-4C06-85BB-0B40096A1FA5}" srcOrd="0" destOrd="0" presId="urn:microsoft.com/office/officeart/2005/8/layout/hierarchy1"/>
    <dgm:cxn modelId="{48E8A991-7C57-4E26-9727-EB7F98FE6F04}" type="presParOf" srcId="{2A59E780-BD04-4C06-85BB-0B40096A1FA5}" destId="{1D25073D-87CF-4396-9D8D-CF1CC0536FC2}" srcOrd="0" destOrd="0" presId="urn:microsoft.com/office/officeart/2005/8/layout/hierarchy1"/>
    <dgm:cxn modelId="{D84065CC-5CAD-4E28-BDA3-A1C7ECA6A905}" type="presParOf" srcId="{2A59E780-BD04-4C06-85BB-0B40096A1FA5}" destId="{4A4FCA14-30F4-4936-A9CD-120756ABFD3F}" srcOrd="1" destOrd="0" presId="urn:microsoft.com/office/officeart/2005/8/layout/hierarchy1"/>
    <dgm:cxn modelId="{F636871F-7B4B-4143-9D50-D79E21B2253D}" type="presParOf" srcId="{1EFB5607-C8A6-4419-A1C4-A12BD9B982B4}" destId="{0E1ECA56-5E36-4667-B312-FBF1B44FABFF}" srcOrd="1" destOrd="0" presId="urn:microsoft.com/office/officeart/2005/8/layout/hierarchy1"/>
    <dgm:cxn modelId="{3ADD6CC3-C2E8-4268-BD3D-4A3D437DF791}" type="presParOf" srcId="{DCC439AF-9766-4B54-8241-BA6B18B86554}" destId="{1A39FBDF-FAB1-47F1-8568-95C22CB0A1AE}" srcOrd="6" destOrd="0" presId="urn:microsoft.com/office/officeart/2005/8/layout/hierarchy1"/>
    <dgm:cxn modelId="{DBD205A0-136D-4026-A15F-067AB98E6D93}" type="presParOf" srcId="{DCC439AF-9766-4B54-8241-BA6B18B86554}" destId="{6777CA55-E449-4E66-BDB8-3D4481B01192}" srcOrd="7" destOrd="0" presId="urn:microsoft.com/office/officeart/2005/8/layout/hierarchy1"/>
    <dgm:cxn modelId="{40951331-D9D8-4D64-9047-973D904E2C51}" type="presParOf" srcId="{6777CA55-E449-4E66-BDB8-3D4481B01192}" destId="{DC2468BA-3808-4718-A309-2AE78BE5E6AE}" srcOrd="0" destOrd="0" presId="urn:microsoft.com/office/officeart/2005/8/layout/hierarchy1"/>
    <dgm:cxn modelId="{C9748678-2799-4072-84FB-A2C8583A3765}" type="presParOf" srcId="{DC2468BA-3808-4718-A309-2AE78BE5E6AE}" destId="{7CCF9E82-10C7-42E2-BE67-0EAF69DFA3FE}" srcOrd="0" destOrd="0" presId="urn:microsoft.com/office/officeart/2005/8/layout/hierarchy1"/>
    <dgm:cxn modelId="{38E2DEB8-E54A-47D3-9727-55459A44389D}" type="presParOf" srcId="{DC2468BA-3808-4718-A309-2AE78BE5E6AE}" destId="{25579AD4-3473-48B4-B39A-2912D35ED02A}" srcOrd="1" destOrd="0" presId="urn:microsoft.com/office/officeart/2005/8/layout/hierarchy1"/>
    <dgm:cxn modelId="{4E7C2455-48EC-4DAA-994E-F4F7BC4F39D6}" type="presParOf" srcId="{6777CA55-E449-4E66-BDB8-3D4481B01192}" destId="{FBC1F692-E7BA-491E-B1B9-8D4BF497264F}" srcOrd="1" destOrd="0" presId="urn:microsoft.com/office/officeart/2005/8/layout/hierarchy1"/>
    <dgm:cxn modelId="{5D532C38-0E7E-475C-B2F3-C2ABB9FF6FB9}" type="presParOf" srcId="{DCC439AF-9766-4B54-8241-BA6B18B86554}" destId="{37432C9E-669C-4EF5-9430-E5E61EBDEE4C}" srcOrd="8" destOrd="0" presId="urn:microsoft.com/office/officeart/2005/8/layout/hierarchy1"/>
    <dgm:cxn modelId="{12D7EBEB-5241-4B2D-8BF4-5B294DDF4CA0}" type="presParOf" srcId="{DCC439AF-9766-4B54-8241-BA6B18B86554}" destId="{B434ED03-FD01-4D86-BF1B-80223BD8D71E}" srcOrd="9" destOrd="0" presId="urn:microsoft.com/office/officeart/2005/8/layout/hierarchy1"/>
    <dgm:cxn modelId="{4A2A3009-CCC4-4DA5-94C9-D954C5BA8183}" type="presParOf" srcId="{B434ED03-FD01-4D86-BF1B-80223BD8D71E}" destId="{AB7641DD-3E70-4B78-8B3C-92FC9F2D20E8}" srcOrd="0" destOrd="0" presId="urn:microsoft.com/office/officeart/2005/8/layout/hierarchy1"/>
    <dgm:cxn modelId="{8C55CAAA-36FC-4014-B0A4-A503A89FD6BA}" type="presParOf" srcId="{AB7641DD-3E70-4B78-8B3C-92FC9F2D20E8}" destId="{29F8470E-6396-4E69-8084-222A3650EDCE}" srcOrd="0" destOrd="0" presId="urn:microsoft.com/office/officeart/2005/8/layout/hierarchy1"/>
    <dgm:cxn modelId="{FA64BE95-9931-442D-8DDE-9E4D00AE9057}" type="presParOf" srcId="{AB7641DD-3E70-4B78-8B3C-92FC9F2D20E8}" destId="{8473E07B-132D-4ECD-A5B6-E631D7601D34}" srcOrd="1" destOrd="0" presId="urn:microsoft.com/office/officeart/2005/8/layout/hierarchy1"/>
    <dgm:cxn modelId="{DBAC169E-07B9-4CA7-8DAB-995ED2F04D27}" type="presParOf" srcId="{B434ED03-FD01-4D86-BF1B-80223BD8D71E}" destId="{C57392AF-22D7-48A0-9CFF-03474F1E83AC}" srcOrd="1" destOrd="0" presId="urn:microsoft.com/office/officeart/2005/8/layout/hierarchy1"/>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7AC3-66C3-48C5-8EB3-07C58E36963C}">
      <dsp:nvSpPr>
        <dsp:cNvPr id="0" name=""/>
        <dsp:cNvSpPr/>
      </dsp:nvSpPr>
      <dsp:spPr>
        <a:xfrm>
          <a:off x="2799942" y="1252860"/>
          <a:ext cx="3035744" cy="2373288"/>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lgerian" pitchFamily="82" charset="0"/>
            </a:rPr>
            <a:t>COMMON WILL</a:t>
          </a:r>
        </a:p>
      </dsp:txBody>
      <dsp:txXfrm>
        <a:off x="3244516" y="1600420"/>
        <a:ext cx="2146596" cy="1678168"/>
      </dsp:txXfrm>
    </dsp:sp>
    <dsp:sp modelId="{F245BD5A-9255-42CE-8FD9-226C3B878AF2}">
      <dsp:nvSpPr>
        <dsp:cNvPr id="0" name=""/>
        <dsp:cNvSpPr/>
      </dsp:nvSpPr>
      <dsp:spPr>
        <a:xfrm rot="11018593">
          <a:off x="1125706" y="1948636"/>
          <a:ext cx="1588580" cy="67638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4E6FF0-C043-4ECF-BD21-AA63D223D13A}">
      <dsp:nvSpPr>
        <dsp:cNvPr id="0" name=""/>
        <dsp:cNvSpPr/>
      </dsp:nvSpPr>
      <dsp:spPr>
        <a:xfrm>
          <a:off x="0" y="1334508"/>
          <a:ext cx="2254624" cy="1803699"/>
        </a:xfrm>
        <a:prstGeom prst="roundRect">
          <a:avLst>
            <a:gd name="adj" fmla="val 10000"/>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lgerian" pitchFamily="82" charset="0"/>
            </a:rPr>
            <a:t>INTERNAL AFFAIRS</a:t>
          </a:r>
        </a:p>
      </dsp:txBody>
      <dsp:txXfrm>
        <a:off x="52829" y="1387337"/>
        <a:ext cx="2148966" cy="1698041"/>
      </dsp:txXfrm>
    </dsp:sp>
    <dsp:sp modelId="{6FCBF0BD-FCCF-47AA-8B18-819BDA8A67F6}">
      <dsp:nvSpPr>
        <dsp:cNvPr id="0" name=""/>
        <dsp:cNvSpPr/>
      </dsp:nvSpPr>
      <dsp:spPr>
        <a:xfrm rot="7929972">
          <a:off x="2365421" y="3578387"/>
          <a:ext cx="1229300" cy="676387"/>
        </a:xfrm>
        <a:prstGeom prst="leftArrow">
          <a:avLst>
            <a:gd name="adj1" fmla="val 60000"/>
            <a:gd name="adj2" fmla="val 50000"/>
          </a:avLst>
        </a:prstGeom>
        <a:solidFill>
          <a:schemeClr val="accent2">
            <a:hueOff val="-54397"/>
            <a:satOff val="-314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2C8C88-319D-4C66-AC58-D6EE243F902F}">
      <dsp:nvSpPr>
        <dsp:cNvPr id="0" name=""/>
        <dsp:cNvSpPr/>
      </dsp:nvSpPr>
      <dsp:spPr>
        <a:xfrm>
          <a:off x="1440154" y="3656109"/>
          <a:ext cx="2254624" cy="1432101"/>
        </a:xfrm>
        <a:prstGeom prst="roundRect">
          <a:avLst>
            <a:gd name="adj" fmla="val 1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lgerian" pitchFamily="82" charset="0"/>
            </a:rPr>
            <a:t>fOreıgn affairs</a:t>
          </a:r>
        </a:p>
      </dsp:txBody>
      <dsp:txXfrm>
        <a:off x="1482099" y="3698054"/>
        <a:ext cx="2170734" cy="1348211"/>
      </dsp:txXfrm>
    </dsp:sp>
    <dsp:sp modelId="{F6D0CB19-578B-4A8F-BC07-E4C7F4F4056D}">
      <dsp:nvSpPr>
        <dsp:cNvPr id="0" name=""/>
        <dsp:cNvSpPr/>
      </dsp:nvSpPr>
      <dsp:spPr>
        <a:xfrm rot="2775066">
          <a:off x="5080722" y="3569692"/>
          <a:ext cx="1285416" cy="676387"/>
        </a:xfrm>
        <a:prstGeom prst="leftArrow">
          <a:avLst>
            <a:gd name="adj1" fmla="val 60000"/>
            <a:gd name="adj2" fmla="val 50000"/>
          </a:avLst>
        </a:prstGeom>
        <a:solidFill>
          <a:schemeClr val="accent2">
            <a:hueOff val="-108793"/>
            <a:satOff val="-6288"/>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E40534-F00F-4316-9A8E-F2935A5E3449}">
      <dsp:nvSpPr>
        <dsp:cNvPr id="0" name=""/>
        <dsp:cNvSpPr/>
      </dsp:nvSpPr>
      <dsp:spPr>
        <a:xfrm>
          <a:off x="5040550" y="3657177"/>
          <a:ext cx="2254624" cy="1429972"/>
        </a:xfrm>
        <a:prstGeom prst="roundRect">
          <a:avLst>
            <a:gd name="adj" fmla="val 10000"/>
          </a:avLst>
        </a:prstGeom>
        <a:solidFill>
          <a:schemeClr val="accent2">
            <a:hueOff val="-108793"/>
            <a:satOff val="-6288"/>
            <a:lumOff val="862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lgerian" pitchFamily="82" charset="0"/>
            </a:rPr>
            <a:t>defense</a:t>
          </a:r>
        </a:p>
      </dsp:txBody>
      <dsp:txXfrm>
        <a:off x="5082432" y="3699059"/>
        <a:ext cx="2170860" cy="1346208"/>
      </dsp:txXfrm>
    </dsp:sp>
    <dsp:sp modelId="{B22CEBB1-640C-4EE3-89B1-A6BF288FDDEE}">
      <dsp:nvSpPr>
        <dsp:cNvPr id="0" name=""/>
        <dsp:cNvSpPr/>
      </dsp:nvSpPr>
      <dsp:spPr>
        <a:xfrm rot="21291707">
          <a:off x="5919195" y="1882231"/>
          <a:ext cx="1670002" cy="676387"/>
        </a:xfrm>
        <a:prstGeom prst="leftArrow">
          <a:avLst>
            <a:gd name="adj1" fmla="val 60000"/>
            <a:gd name="adj2" fmla="val 50000"/>
          </a:avLst>
        </a:prstGeom>
        <a:solidFill>
          <a:schemeClr val="accent2">
            <a:hueOff val="-163190"/>
            <a:satOff val="-9432"/>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4D42E5-EF84-452E-8708-C731A7643A66}">
      <dsp:nvSpPr>
        <dsp:cNvPr id="0" name=""/>
        <dsp:cNvSpPr/>
      </dsp:nvSpPr>
      <dsp:spPr>
        <a:xfrm>
          <a:off x="6458531" y="1243794"/>
          <a:ext cx="2254624" cy="1803699"/>
        </a:xfrm>
        <a:prstGeom prst="roundRect">
          <a:avLst>
            <a:gd name="adj" fmla="val 10000"/>
          </a:avLst>
        </a:prstGeom>
        <a:gradFill rotWithShape="1">
          <a:gsLst>
            <a:gs pos="0">
              <a:schemeClr val="dk1">
                <a:tint val="30000"/>
                <a:satMod val="250000"/>
              </a:schemeClr>
            </a:gs>
            <a:gs pos="72000">
              <a:schemeClr val="dk1">
                <a:tint val="75000"/>
                <a:satMod val="210000"/>
              </a:schemeClr>
            </a:gs>
            <a:gs pos="100000">
              <a:schemeClr val="dk1">
                <a:tint val="85000"/>
                <a:satMod val="210000"/>
              </a:schemeClr>
            </a:gs>
          </a:gsLst>
          <a:lin ang="5400000" scaled="1"/>
        </a:gradFill>
        <a:ln w="10000" cap="flat" cmpd="sng" algn="ctr">
          <a:solidFill>
            <a:schemeClr val="dk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lgerian" pitchFamily="82" charset="0"/>
            </a:rPr>
            <a:t>JUSTICE</a:t>
          </a:r>
        </a:p>
      </dsp:txBody>
      <dsp:txXfrm>
        <a:off x="6511360" y="1296623"/>
        <a:ext cx="2148966" cy="1698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B2462-93E6-42FA-B394-1F9BF8BE0D07}">
      <dsp:nvSpPr>
        <dsp:cNvPr id="0" name=""/>
        <dsp:cNvSpPr/>
      </dsp:nvSpPr>
      <dsp:spPr>
        <a:xfrm rot="5400000">
          <a:off x="4760157" y="-2265235"/>
          <a:ext cx="1515671" cy="6322650"/>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JUSTICE</a:t>
          </a:r>
        </a:p>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DEFENSE</a:t>
          </a:r>
        </a:p>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DEFENSE INDUSTRY</a:t>
          </a:r>
        </a:p>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INTERNAL AFFAIRS</a:t>
          </a:r>
        </a:p>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FOREIGN AFFAIRS</a:t>
          </a:r>
        </a:p>
      </dsp:txBody>
      <dsp:txXfrm rot="-5400000">
        <a:off x="2356668" y="212243"/>
        <a:ext cx="6248661" cy="1367693"/>
      </dsp:txXfrm>
    </dsp:sp>
    <dsp:sp modelId="{7111CC63-5F84-4393-8C0F-DFFABC863CDB}">
      <dsp:nvSpPr>
        <dsp:cNvPr id="0" name=""/>
        <dsp:cNvSpPr/>
      </dsp:nvSpPr>
      <dsp:spPr>
        <a:xfrm>
          <a:off x="0" y="159884"/>
          <a:ext cx="2357093" cy="146710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ASRICA </a:t>
          </a:r>
        </a:p>
        <a:p>
          <a:pPr marL="0" lvl="0" indent="0" algn="ctr" defTabSz="8890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ISLAMIC STATES </a:t>
          </a:r>
          <a:r>
            <a:rPr lang="en-US" sz="1600" b="1" kern="1200" dirty="0">
              <a:solidFill>
                <a:srgbClr val="FF0000"/>
              </a:solidFill>
              <a:latin typeface="Times New Roman" panose="02020603050405020304" pitchFamily="18" charset="0"/>
              <a:cs typeface="Times New Roman" panose="02020603050405020304" pitchFamily="18" charset="0"/>
            </a:rPr>
            <a:t>CONFEDERATION</a:t>
          </a:r>
        </a:p>
      </dsp:txBody>
      <dsp:txXfrm>
        <a:off x="71618" y="231502"/>
        <a:ext cx="2213857" cy="1323871"/>
      </dsp:txXfrm>
    </dsp:sp>
    <dsp:sp modelId="{6F9CF1DE-A172-4592-9051-72E333CA01AD}">
      <dsp:nvSpPr>
        <dsp:cNvPr id="0" name=""/>
        <dsp:cNvSpPr/>
      </dsp:nvSpPr>
      <dsp:spPr>
        <a:xfrm rot="5400000">
          <a:off x="4816592" y="-752155"/>
          <a:ext cx="1434532" cy="62909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CUSTOMS AND TRADE   -TRANSPORT AND SHIPPING</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ECONOMY                           -SCIENCE, INDUSTRY AND </a:t>
          </a:r>
          <a:r>
            <a:rPr lang="tr-TR" sz="1600" b="1" kern="1200" dirty="0">
              <a:latin typeface="Times New Roman" panose="02020603050405020304" pitchFamily="18" charset="0"/>
              <a:cs typeface="Times New Roman" panose="02020603050405020304" pitchFamily="18" charset="0"/>
            </a:rPr>
            <a:t>					       </a:t>
          </a:r>
          <a:r>
            <a:rPr lang="en-US" sz="1600" b="1" kern="1200" dirty="0">
              <a:latin typeface="Times New Roman" panose="02020603050405020304" pitchFamily="18" charset="0"/>
              <a:cs typeface="Times New Roman" panose="02020603050405020304" pitchFamily="18" charset="0"/>
            </a:rPr>
            <a:t>TECHNOLOGY</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DEVELOPMENT		        -CULTURE AND </a:t>
          </a:r>
          <a:r>
            <a:rPr lang="tr-TR" sz="1600" b="1" kern="1200" dirty="0">
              <a:latin typeface="Times New Roman" panose="02020603050405020304" pitchFamily="18" charset="0"/>
              <a:cs typeface="Times New Roman" panose="02020603050405020304" pitchFamily="18" charset="0"/>
            </a:rPr>
            <a:t>							</a:t>
          </a:r>
          <a:r>
            <a:rPr lang="en-US" sz="1600" b="1" kern="1200" dirty="0">
              <a:latin typeface="Times New Roman" panose="02020603050405020304" pitchFamily="18" charset="0"/>
              <a:cs typeface="Times New Roman" panose="02020603050405020304" pitchFamily="18" charset="0"/>
            </a:rPr>
            <a:t>TOURISM</a:t>
          </a:r>
        </a:p>
      </dsp:txBody>
      <dsp:txXfrm rot="-5400000">
        <a:off x="2388405" y="1746060"/>
        <a:ext cx="6220879" cy="1294476"/>
      </dsp:txXfrm>
    </dsp:sp>
    <dsp:sp modelId="{C6E2E934-A3C7-4EF7-BDCB-F5CE86409BA7}">
      <dsp:nvSpPr>
        <dsp:cNvPr id="0" name=""/>
        <dsp:cNvSpPr/>
      </dsp:nvSpPr>
      <dsp:spPr>
        <a:xfrm>
          <a:off x="285" y="1576520"/>
          <a:ext cx="2390896" cy="143236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REGIONAL ISLAMIC STATES </a:t>
          </a:r>
          <a:r>
            <a:rPr lang="en-US" sz="1600" b="1" kern="1200">
              <a:solidFill>
                <a:srgbClr val="FF0000"/>
              </a:solidFill>
              <a:latin typeface="Times New Roman" panose="02020603050405020304" pitchFamily="18" charset="0"/>
              <a:cs typeface="Times New Roman" panose="02020603050405020304" pitchFamily="18" charset="0"/>
            </a:rPr>
            <a:t>FEDERATIONS</a:t>
          </a:r>
        </a:p>
      </dsp:txBody>
      <dsp:txXfrm>
        <a:off x="70207" y="1646442"/>
        <a:ext cx="2251052" cy="1292518"/>
      </dsp:txXfrm>
    </dsp:sp>
    <dsp:sp modelId="{A0F557A6-49AA-4477-BDE3-6CE6B3EA5D2A}">
      <dsp:nvSpPr>
        <dsp:cNvPr id="0" name=""/>
        <dsp:cNvSpPr/>
      </dsp:nvSpPr>
      <dsp:spPr>
        <a:xfrm rot="5400000">
          <a:off x="4317922" y="817514"/>
          <a:ext cx="2159469" cy="656690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EDUCATION                                                 -FINANCE</a:t>
          </a:r>
        </a:p>
        <a:p>
          <a:pPr marL="171450" lvl="1" indent="-171450" algn="l" defTabSz="711200">
            <a:lnSpc>
              <a:spcPct val="90000"/>
            </a:lnSpc>
            <a:spcBef>
              <a:spcPct val="0"/>
            </a:spcBef>
            <a:spcAft>
              <a:spcPct val="15000"/>
            </a:spcAft>
            <a:buChar char="•"/>
          </a:pPr>
          <a:r>
            <a:rPr lang="en-US" sz="1600" b="1" kern="1200">
              <a:latin typeface="Times New Roman" panose="02020603050405020304" pitchFamily="18" charset="0"/>
              <a:cs typeface="Times New Roman" panose="02020603050405020304" pitchFamily="18" charset="0"/>
            </a:rPr>
            <a:t>ENERGY AND NATURAL RESOURCES    -HEALTH     </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AGRICULTURE AND LIVESTOCK              -YOUTH AND </a:t>
          </a:r>
          <a:r>
            <a:rPr lang="tr-TR" sz="1600" b="1" kern="1200" dirty="0">
              <a:latin typeface="Times New Roman" panose="02020603050405020304" pitchFamily="18" charset="0"/>
              <a:cs typeface="Times New Roman" panose="02020603050405020304" pitchFamily="18" charset="0"/>
            </a:rPr>
            <a:t>							</a:t>
          </a:r>
          <a:r>
            <a:rPr lang="en-US" sz="1600" b="1" kern="1200" dirty="0">
              <a:latin typeface="Times New Roman" panose="02020603050405020304" pitchFamily="18" charset="0"/>
              <a:cs typeface="Times New Roman" panose="02020603050405020304" pitchFamily="18" charset="0"/>
            </a:rPr>
            <a:t>SPORTS</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FORESTRY AND WATER MANAGEMENT  -LABOR AND </a:t>
          </a:r>
          <a:r>
            <a:rPr lang="tr-TR" sz="1600" b="1" kern="1200" dirty="0">
              <a:latin typeface="Times New Roman" panose="02020603050405020304" pitchFamily="18" charset="0"/>
              <a:cs typeface="Times New Roman" panose="02020603050405020304" pitchFamily="18" charset="0"/>
            </a:rPr>
            <a:t>						</a:t>
          </a:r>
          <a:r>
            <a:rPr lang="en-US" sz="1600" b="1" kern="1200" dirty="0">
              <a:latin typeface="Times New Roman" panose="02020603050405020304" pitchFamily="18" charset="0"/>
              <a:cs typeface="Times New Roman" panose="02020603050405020304" pitchFamily="18" charset="0"/>
            </a:rPr>
            <a:t>SOCIAL SECURITY</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SOCIAL POLICIES                   -ENVIRONMENT AND </a:t>
          </a:r>
          <a:r>
            <a:rPr lang="tr-TR" sz="1600" b="1" kern="1200" dirty="0">
              <a:latin typeface="Times New Roman" panose="02020603050405020304" pitchFamily="18" charset="0"/>
              <a:cs typeface="Times New Roman" panose="02020603050405020304" pitchFamily="18" charset="0"/>
            </a:rPr>
            <a:t>						</a:t>
          </a:r>
          <a:r>
            <a:rPr lang="en-US" sz="1600" b="1" kern="1200" dirty="0">
              <a:latin typeface="Times New Roman" panose="02020603050405020304" pitchFamily="18" charset="0"/>
              <a:cs typeface="Times New Roman" panose="02020603050405020304" pitchFamily="18" charset="0"/>
            </a:rPr>
            <a:t>URBANIZATION</a:t>
          </a:r>
        </a:p>
      </dsp:txBody>
      <dsp:txXfrm rot="-5400000">
        <a:off x="2114206" y="3126648"/>
        <a:ext cx="6461485" cy="1948635"/>
      </dsp:txXfrm>
    </dsp:sp>
    <dsp:sp modelId="{87B393C7-2B77-4EAA-9101-CD085F202BC7}">
      <dsp:nvSpPr>
        <dsp:cNvPr id="0" name=""/>
        <dsp:cNvSpPr/>
      </dsp:nvSpPr>
      <dsp:spPr>
        <a:xfrm>
          <a:off x="285" y="3120127"/>
          <a:ext cx="2116278" cy="205826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NATIONAL STATES</a:t>
          </a:r>
        </a:p>
      </dsp:txBody>
      <dsp:txXfrm>
        <a:off x="100761" y="3220603"/>
        <a:ext cx="1915326" cy="1857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6AE4A-E455-4421-9AB3-E075593A6FC6}">
      <dsp:nvSpPr>
        <dsp:cNvPr id="0" name=""/>
        <dsp:cNvSpPr/>
      </dsp:nvSpPr>
      <dsp:spPr>
        <a:xfrm>
          <a:off x="4248845" y="594792"/>
          <a:ext cx="91440" cy="281669"/>
        </a:xfrm>
        <a:custGeom>
          <a:avLst/>
          <a:gdLst/>
          <a:ahLst/>
          <a:cxnLst/>
          <a:rect l="0" t="0" r="0" b="0"/>
          <a:pathLst>
            <a:path>
              <a:moveTo>
                <a:pt x="45720" y="0"/>
              </a:moveTo>
              <a:lnTo>
                <a:pt x="45720" y="281669"/>
              </a:lnTo>
              <a:lnTo>
                <a:pt x="110199" y="28166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81A43E1-BF54-4143-9795-18ADAEBE1E97}">
      <dsp:nvSpPr>
        <dsp:cNvPr id="0" name=""/>
        <dsp:cNvSpPr/>
      </dsp:nvSpPr>
      <dsp:spPr>
        <a:xfrm>
          <a:off x="4187529" y="594792"/>
          <a:ext cx="91440" cy="280618"/>
        </a:xfrm>
        <a:custGeom>
          <a:avLst/>
          <a:gdLst/>
          <a:ahLst/>
          <a:cxnLst/>
          <a:rect l="0" t="0" r="0" b="0"/>
          <a:pathLst>
            <a:path>
              <a:moveTo>
                <a:pt x="107036" y="0"/>
              </a:moveTo>
              <a:lnTo>
                <a:pt x="107036" y="280618"/>
              </a:lnTo>
              <a:lnTo>
                <a:pt x="45720" y="28061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740713-67CF-4A38-98A0-EFDDBDED6A13}">
      <dsp:nvSpPr>
        <dsp:cNvPr id="0" name=""/>
        <dsp:cNvSpPr/>
      </dsp:nvSpPr>
      <dsp:spPr>
        <a:xfrm>
          <a:off x="7664542" y="3127375"/>
          <a:ext cx="122464" cy="371407"/>
        </a:xfrm>
        <a:custGeom>
          <a:avLst/>
          <a:gdLst/>
          <a:ahLst/>
          <a:cxnLst/>
          <a:rect l="0" t="0" r="0" b="0"/>
          <a:pathLst>
            <a:path>
              <a:moveTo>
                <a:pt x="0" y="0"/>
              </a:moveTo>
              <a:lnTo>
                <a:pt x="0" y="371407"/>
              </a:lnTo>
              <a:lnTo>
                <a:pt x="122464" y="37140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3614B36-47C3-43A1-BBF1-4D1565CFA5CE}">
      <dsp:nvSpPr>
        <dsp:cNvPr id="0" name=""/>
        <dsp:cNvSpPr/>
      </dsp:nvSpPr>
      <dsp:spPr>
        <a:xfrm>
          <a:off x="7945395" y="270206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34331D6-7D85-445F-84F0-EE6DC19689AD}">
      <dsp:nvSpPr>
        <dsp:cNvPr id="0" name=""/>
        <dsp:cNvSpPr/>
      </dsp:nvSpPr>
      <dsp:spPr>
        <a:xfrm>
          <a:off x="7945395"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40CC5B-DDA0-421B-A7C5-0D869D9409E0}">
      <dsp:nvSpPr>
        <dsp:cNvPr id="0" name=""/>
        <dsp:cNvSpPr/>
      </dsp:nvSpPr>
      <dsp:spPr>
        <a:xfrm>
          <a:off x="7945395"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203C2CD-11A6-46A3-A14B-8AF4A6D69F7D}">
      <dsp:nvSpPr>
        <dsp:cNvPr id="0" name=""/>
        <dsp:cNvSpPr/>
      </dsp:nvSpPr>
      <dsp:spPr>
        <a:xfrm>
          <a:off x="4294565" y="594792"/>
          <a:ext cx="3696549" cy="561319"/>
        </a:xfrm>
        <a:custGeom>
          <a:avLst/>
          <a:gdLst/>
          <a:ahLst/>
          <a:cxnLst/>
          <a:rect l="0" t="0" r="0" b="0"/>
          <a:pathLst>
            <a:path>
              <a:moveTo>
                <a:pt x="0" y="0"/>
              </a:moveTo>
              <a:lnTo>
                <a:pt x="0" y="498421"/>
              </a:lnTo>
              <a:lnTo>
                <a:pt x="3696549" y="498421"/>
              </a:lnTo>
              <a:lnTo>
                <a:pt x="3696549"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4980D8F-D397-426D-ADB7-DDD3761CB503}">
      <dsp:nvSpPr>
        <dsp:cNvPr id="0" name=""/>
        <dsp:cNvSpPr/>
      </dsp:nvSpPr>
      <dsp:spPr>
        <a:xfrm>
          <a:off x="6768662" y="5176504"/>
          <a:ext cx="124893" cy="275552"/>
        </a:xfrm>
        <a:custGeom>
          <a:avLst/>
          <a:gdLst/>
          <a:ahLst/>
          <a:cxnLst/>
          <a:rect l="0" t="0" r="0" b="0"/>
          <a:pathLst>
            <a:path>
              <a:moveTo>
                <a:pt x="0" y="0"/>
              </a:moveTo>
              <a:lnTo>
                <a:pt x="0" y="275552"/>
              </a:lnTo>
              <a:lnTo>
                <a:pt x="124893"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0F26D60-5B1B-4BD3-A17F-FF51C07593F6}">
      <dsp:nvSpPr>
        <dsp:cNvPr id="0" name=""/>
        <dsp:cNvSpPr/>
      </dsp:nvSpPr>
      <dsp:spPr>
        <a:xfrm>
          <a:off x="7055992" y="475162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F349D03-E8DF-4286-BAE0-93A7AFF1A414}">
      <dsp:nvSpPr>
        <dsp:cNvPr id="0" name=""/>
        <dsp:cNvSpPr/>
      </dsp:nvSpPr>
      <dsp:spPr>
        <a:xfrm>
          <a:off x="7055992" y="4325712"/>
          <a:ext cx="91440" cy="126400"/>
        </a:xfrm>
        <a:custGeom>
          <a:avLst/>
          <a:gdLst/>
          <a:ahLst/>
          <a:cxnLst/>
          <a:rect l="0" t="0" r="0" b="0"/>
          <a:pathLst>
            <a:path>
              <a:moveTo>
                <a:pt x="61408" y="0"/>
              </a:moveTo>
              <a:lnTo>
                <a:pt x="61408" y="63502"/>
              </a:lnTo>
              <a:lnTo>
                <a:pt x="45720" y="63502"/>
              </a:lnTo>
              <a:lnTo>
                <a:pt x="45720" y="12640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6C687B5-CB82-4ACC-9017-9280230626F2}">
      <dsp:nvSpPr>
        <dsp:cNvPr id="0" name=""/>
        <dsp:cNvSpPr/>
      </dsp:nvSpPr>
      <dsp:spPr>
        <a:xfrm>
          <a:off x="7055992" y="3613372"/>
          <a:ext cx="91440" cy="125190"/>
        </a:xfrm>
        <a:custGeom>
          <a:avLst/>
          <a:gdLst/>
          <a:ahLst/>
          <a:cxnLst/>
          <a:rect l="0" t="0" r="0" b="0"/>
          <a:pathLst>
            <a:path>
              <a:moveTo>
                <a:pt x="45720" y="0"/>
              </a:moveTo>
              <a:lnTo>
                <a:pt x="45720" y="62292"/>
              </a:lnTo>
              <a:lnTo>
                <a:pt x="61408" y="62292"/>
              </a:lnTo>
              <a:lnTo>
                <a:pt x="61408" y="125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AD3A527-1C1B-418A-B63A-55BA89163E35}">
      <dsp:nvSpPr>
        <dsp:cNvPr id="0" name=""/>
        <dsp:cNvSpPr/>
      </dsp:nvSpPr>
      <dsp:spPr>
        <a:xfrm>
          <a:off x="7055992" y="31880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346698-37FC-42E8-BDC2-9E29F261AF2E}">
      <dsp:nvSpPr>
        <dsp:cNvPr id="0" name=""/>
        <dsp:cNvSpPr/>
      </dsp:nvSpPr>
      <dsp:spPr>
        <a:xfrm>
          <a:off x="7055992" y="2569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7EB58D0-AE88-460B-970F-AD5280E69DCA}">
      <dsp:nvSpPr>
        <dsp:cNvPr id="0" name=""/>
        <dsp:cNvSpPr/>
      </dsp:nvSpPr>
      <dsp:spPr>
        <a:xfrm>
          <a:off x="7055992"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B5BB93-72B2-4AD0-B45E-890E7194BB20}">
      <dsp:nvSpPr>
        <dsp:cNvPr id="0" name=""/>
        <dsp:cNvSpPr/>
      </dsp:nvSpPr>
      <dsp:spPr>
        <a:xfrm>
          <a:off x="7055992"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53EB0E-4B2C-434E-809A-734CDFC8E0DD}">
      <dsp:nvSpPr>
        <dsp:cNvPr id="0" name=""/>
        <dsp:cNvSpPr/>
      </dsp:nvSpPr>
      <dsp:spPr>
        <a:xfrm>
          <a:off x="4294565" y="594792"/>
          <a:ext cx="2807146" cy="561319"/>
        </a:xfrm>
        <a:custGeom>
          <a:avLst/>
          <a:gdLst/>
          <a:ahLst/>
          <a:cxnLst/>
          <a:rect l="0" t="0" r="0" b="0"/>
          <a:pathLst>
            <a:path>
              <a:moveTo>
                <a:pt x="0" y="0"/>
              </a:moveTo>
              <a:lnTo>
                <a:pt x="0" y="498421"/>
              </a:lnTo>
              <a:lnTo>
                <a:pt x="2807146" y="498421"/>
              </a:lnTo>
              <a:lnTo>
                <a:pt x="2807146"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55C4EF9-D911-4ADF-AA6E-E28F630885C4}">
      <dsp:nvSpPr>
        <dsp:cNvPr id="0" name=""/>
        <dsp:cNvSpPr/>
      </dsp:nvSpPr>
      <dsp:spPr>
        <a:xfrm>
          <a:off x="5974760" y="5590054"/>
          <a:ext cx="91440" cy="313508"/>
        </a:xfrm>
        <a:custGeom>
          <a:avLst/>
          <a:gdLst/>
          <a:ahLst/>
          <a:cxnLst/>
          <a:rect l="0" t="0" r="0" b="0"/>
          <a:pathLst>
            <a:path>
              <a:moveTo>
                <a:pt x="45720" y="0"/>
              </a:moveTo>
              <a:lnTo>
                <a:pt x="45720" y="313508"/>
              </a:lnTo>
              <a:lnTo>
                <a:pt x="135574" y="31350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6C8106C-C04A-4E8C-880B-4A49F28DA57C}">
      <dsp:nvSpPr>
        <dsp:cNvPr id="0" name=""/>
        <dsp:cNvSpPr/>
      </dsp:nvSpPr>
      <dsp:spPr>
        <a:xfrm>
          <a:off x="6214371" y="505715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8B70FF1-A6D0-4B3C-A4E4-919618D97690}">
      <dsp:nvSpPr>
        <dsp:cNvPr id="0" name=""/>
        <dsp:cNvSpPr/>
      </dsp:nvSpPr>
      <dsp:spPr>
        <a:xfrm>
          <a:off x="6214371" y="45833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C30534-6E18-40BD-BF8F-8043BFEA4870}">
      <dsp:nvSpPr>
        <dsp:cNvPr id="0" name=""/>
        <dsp:cNvSpPr/>
      </dsp:nvSpPr>
      <dsp:spPr>
        <a:xfrm>
          <a:off x="6214371" y="415803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1801EB0-C7EA-4A02-80FA-BB623547EA7A}">
      <dsp:nvSpPr>
        <dsp:cNvPr id="0" name=""/>
        <dsp:cNvSpPr/>
      </dsp:nvSpPr>
      <dsp:spPr>
        <a:xfrm>
          <a:off x="6214371" y="3492444"/>
          <a:ext cx="91440" cy="102397"/>
        </a:xfrm>
        <a:custGeom>
          <a:avLst/>
          <a:gdLst/>
          <a:ahLst/>
          <a:cxnLst/>
          <a:rect l="0" t="0" r="0" b="0"/>
          <a:pathLst>
            <a:path>
              <a:moveTo>
                <a:pt x="45941" y="0"/>
              </a:moveTo>
              <a:lnTo>
                <a:pt x="45941" y="39499"/>
              </a:lnTo>
              <a:lnTo>
                <a:pt x="45720" y="39499"/>
              </a:lnTo>
              <a:lnTo>
                <a:pt x="45720" y="10239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4A8E14A-3B0A-48C3-B262-7CDED00B071D}">
      <dsp:nvSpPr>
        <dsp:cNvPr id="0" name=""/>
        <dsp:cNvSpPr/>
      </dsp:nvSpPr>
      <dsp:spPr>
        <a:xfrm>
          <a:off x="6214371" y="3043736"/>
          <a:ext cx="91440" cy="149193"/>
        </a:xfrm>
        <a:custGeom>
          <a:avLst/>
          <a:gdLst/>
          <a:ahLst/>
          <a:cxnLst/>
          <a:rect l="0" t="0" r="0" b="0"/>
          <a:pathLst>
            <a:path>
              <a:moveTo>
                <a:pt x="45720" y="0"/>
              </a:moveTo>
              <a:lnTo>
                <a:pt x="45720" y="86295"/>
              </a:lnTo>
              <a:lnTo>
                <a:pt x="45941" y="86295"/>
              </a:lnTo>
              <a:lnTo>
                <a:pt x="45941" y="14919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4D04F77-E337-4BC1-8FD3-4A3C2688D760}">
      <dsp:nvSpPr>
        <dsp:cNvPr id="0" name=""/>
        <dsp:cNvSpPr/>
      </dsp:nvSpPr>
      <dsp:spPr>
        <a:xfrm>
          <a:off x="6214371" y="242610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5B1EDEB-529C-4883-8322-D189BAE68518}">
      <dsp:nvSpPr>
        <dsp:cNvPr id="0" name=""/>
        <dsp:cNvSpPr/>
      </dsp:nvSpPr>
      <dsp:spPr>
        <a:xfrm>
          <a:off x="6214371"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7504E8E-2463-490E-B741-E533AF23AD28}">
      <dsp:nvSpPr>
        <dsp:cNvPr id="0" name=""/>
        <dsp:cNvSpPr/>
      </dsp:nvSpPr>
      <dsp:spPr>
        <a:xfrm>
          <a:off x="6214371"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386E7C8-1B31-4B5B-9628-95F9E4F5BEF8}">
      <dsp:nvSpPr>
        <dsp:cNvPr id="0" name=""/>
        <dsp:cNvSpPr/>
      </dsp:nvSpPr>
      <dsp:spPr>
        <a:xfrm>
          <a:off x="4294565" y="594792"/>
          <a:ext cx="1965525" cy="561319"/>
        </a:xfrm>
        <a:custGeom>
          <a:avLst/>
          <a:gdLst/>
          <a:ahLst/>
          <a:cxnLst/>
          <a:rect l="0" t="0" r="0" b="0"/>
          <a:pathLst>
            <a:path>
              <a:moveTo>
                <a:pt x="0" y="0"/>
              </a:moveTo>
              <a:lnTo>
                <a:pt x="0" y="498421"/>
              </a:lnTo>
              <a:lnTo>
                <a:pt x="1965525" y="498421"/>
              </a:lnTo>
              <a:lnTo>
                <a:pt x="1965525"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CEA1E1D-3591-45CB-BD29-5AFE247961CD}">
      <dsp:nvSpPr>
        <dsp:cNvPr id="0" name=""/>
        <dsp:cNvSpPr/>
      </dsp:nvSpPr>
      <dsp:spPr>
        <a:xfrm>
          <a:off x="5128535" y="3893058"/>
          <a:ext cx="107219" cy="275552"/>
        </a:xfrm>
        <a:custGeom>
          <a:avLst/>
          <a:gdLst/>
          <a:ahLst/>
          <a:cxnLst/>
          <a:rect l="0" t="0" r="0" b="0"/>
          <a:pathLst>
            <a:path>
              <a:moveTo>
                <a:pt x="0" y="0"/>
              </a:moveTo>
              <a:lnTo>
                <a:pt x="0" y="275552"/>
              </a:lnTo>
              <a:lnTo>
                <a:pt x="107219"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9A1B6A8-502D-427C-8F4F-B6CF586A47FD}">
      <dsp:nvSpPr>
        <dsp:cNvPr id="0" name=""/>
        <dsp:cNvSpPr/>
      </dsp:nvSpPr>
      <dsp:spPr>
        <a:xfrm>
          <a:off x="5368733" y="332376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EBD60B7-E52E-4E5F-A99A-ADEE7850B56C}">
      <dsp:nvSpPr>
        <dsp:cNvPr id="0" name=""/>
        <dsp:cNvSpPr/>
      </dsp:nvSpPr>
      <dsp:spPr>
        <a:xfrm>
          <a:off x="5368733"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FDE917-E8C7-4032-9135-E88AA47246AF}">
      <dsp:nvSpPr>
        <dsp:cNvPr id="0" name=""/>
        <dsp:cNvSpPr/>
      </dsp:nvSpPr>
      <dsp:spPr>
        <a:xfrm>
          <a:off x="5368733" y="23062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641F409-CF34-479E-8DAD-E6722F5FC09D}">
      <dsp:nvSpPr>
        <dsp:cNvPr id="0" name=""/>
        <dsp:cNvSpPr/>
      </dsp:nvSpPr>
      <dsp:spPr>
        <a:xfrm>
          <a:off x="5368733" y="188093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88E6ECB-B33A-431F-9D22-EB8CD97380F0}">
      <dsp:nvSpPr>
        <dsp:cNvPr id="0" name=""/>
        <dsp:cNvSpPr/>
      </dsp:nvSpPr>
      <dsp:spPr>
        <a:xfrm>
          <a:off x="5368733"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25E0FA4-EA17-4625-AE04-B42BA65DAEC7}">
      <dsp:nvSpPr>
        <dsp:cNvPr id="0" name=""/>
        <dsp:cNvSpPr/>
      </dsp:nvSpPr>
      <dsp:spPr>
        <a:xfrm>
          <a:off x="4294565" y="594792"/>
          <a:ext cx="1119887" cy="561319"/>
        </a:xfrm>
        <a:custGeom>
          <a:avLst/>
          <a:gdLst/>
          <a:ahLst/>
          <a:cxnLst/>
          <a:rect l="0" t="0" r="0" b="0"/>
          <a:pathLst>
            <a:path>
              <a:moveTo>
                <a:pt x="0" y="0"/>
              </a:moveTo>
              <a:lnTo>
                <a:pt x="0" y="498421"/>
              </a:lnTo>
              <a:lnTo>
                <a:pt x="1119887" y="498421"/>
              </a:lnTo>
              <a:lnTo>
                <a:pt x="1119887"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E622EA1-5DA8-413F-9FA5-FE3A1D292045}">
      <dsp:nvSpPr>
        <dsp:cNvPr id="0" name=""/>
        <dsp:cNvSpPr/>
      </dsp:nvSpPr>
      <dsp:spPr>
        <a:xfrm>
          <a:off x="4196658" y="3582172"/>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65D16F1-2A73-4D8E-B4E8-531BC09C6071}">
      <dsp:nvSpPr>
        <dsp:cNvPr id="0" name=""/>
        <dsp:cNvSpPr/>
      </dsp:nvSpPr>
      <dsp:spPr>
        <a:xfrm>
          <a:off x="4436269" y="31568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A199537-CC1A-4CF2-8C73-20145EF36A42}">
      <dsp:nvSpPr>
        <dsp:cNvPr id="0" name=""/>
        <dsp:cNvSpPr/>
      </dsp:nvSpPr>
      <dsp:spPr>
        <a:xfrm>
          <a:off x="4436269"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35291-8082-4C7A-A2D5-FAFFD7A53474}">
      <dsp:nvSpPr>
        <dsp:cNvPr id="0" name=""/>
        <dsp:cNvSpPr/>
      </dsp:nvSpPr>
      <dsp:spPr>
        <a:xfrm>
          <a:off x="4430261" y="2315735"/>
          <a:ext cx="91440" cy="116304"/>
        </a:xfrm>
        <a:custGeom>
          <a:avLst/>
          <a:gdLst/>
          <a:ahLst/>
          <a:cxnLst/>
          <a:rect l="0" t="0" r="0" b="0"/>
          <a:pathLst>
            <a:path>
              <a:moveTo>
                <a:pt x="45720" y="0"/>
              </a:moveTo>
              <a:lnTo>
                <a:pt x="45720" y="53406"/>
              </a:lnTo>
              <a:lnTo>
                <a:pt x="51728" y="53406"/>
              </a:lnTo>
              <a:lnTo>
                <a:pt x="51728" y="116304"/>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B7FEAF4-1A9E-41DC-8DBD-E11866863D08}">
      <dsp:nvSpPr>
        <dsp:cNvPr id="0" name=""/>
        <dsp:cNvSpPr/>
      </dsp:nvSpPr>
      <dsp:spPr>
        <a:xfrm>
          <a:off x="4430261" y="1880934"/>
          <a:ext cx="91440" cy="135287"/>
        </a:xfrm>
        <a:custGeom>
          <a:avLst/>
          <a:gdLst/>
          <a:ahLst/>
          <a:cxnLst/>
          <a:rect l="0" t="0" r="0" b="0"/>
          <a:pathLst>
            <a:path>
              <a:moveTo>
                <a:pt x="51728" y="0"/>
              </a:moveTo>
              <a:lnTo>
                <a:pt x="51728" y="72389"/>
              </a:lnTo>
              <a:lnTo>
                <a:pt x="45720" y="72389"/>
              </a:lnTo>
              <a:lnTo>
                <a:pt x="45720" y="13528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B1E3ACD-E455-4054-9994-9E010C75A07B}">
      <dsp:nvSpPr>
        <dsp:cNvPr id="0" name=""/>
        <dsp:cNvSpPr/>
      </dsp:nvSpPr>
      <dsp:spPr>
        <a:xfrm>
          <a:off x="4422917" y="1449230"/>
          <a:ext cx="91440" cy="132190"/>
        </a:xfrm>
        <a:custGeom>
          <a:avLst/>
          <a:gdLst/>
          <a:ahLst/>
          <a:cxnLst/>
          <a:rect l="0" t="0" r="0" b="0"/>
          <a:pathLst>
            <a:path>
              <a:moveTo>
                <a:pt x="45720" y="0"/>
              </a:moveTo>
              <a:lnTo>
                <a:pt x="45720" y="69292"/>
              </a:lnTo>
              <a:lnTo>
                <a:pt x="59072" y="69292"/>
              </a:lnTo>
              <a:lnTo>
                <a:pt x="59072"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DF94339-7F84-45D7-B975-F797D7DF9CD6}">
      <dsp:nvSpPr>
        <dsp:cNvPr id="0" name=""/>
        <dsp:cNvSpPr/>
      </dsp:nvSpPr>
      <dsp:spPr>
        <a:xfrm>
          <a:off x="4294565" y="594792"/>
          <a:ext cx="174071" cy="554925"/>
        </a:xfrm>
        <a:custGeom>
          <a:avLst/>
          <a:gdLst/>
          <a:ahLst/>
          <a:cxnLst/>
          <a:rect l="0" t="0" r="0" b="0"/>
          <a:pathLst>
            <a:path>
              <a:moveTo>
                <a:pt x="0" y="0"/>
              </a:moveTo>
              <a:lnTo>
                <a:pt x="0" y="492027"/>
              </a:lnTo>
              <a:lnTo>
                <a:pt x="174071" y="492027"/>
              </a:lnTo>
              <a:lnTo>
                <a:pt x="174071"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3E3388-1CC4-40E6-8F15-A7D00926297C}">
      <dsp:nvSpPr>
        <dsp:cNvPr id="0" name=""/>
        <dsp:cNvSpPr/>
      </dsp:nvSpPr>
      <dsp:spPr>
        <a:xfrm>
          <a:off x="3322078" y="2331169"/>
          <a:ext cx="91440" cy="700861"/>
        </a:xfrm>
        <a:custGeom>
          <a:avLst/>
          <a:gdLst/>
          <a:ahLst/>
          <a:cxnLst/>
          <a:rect l="0" t="0" r="0" b="0"/>
          <a:pathLst>
            <a:path>
              <a:moveTo>
                <a:pt x="45720" y="0"/>
              </a:moveTo>
              <a:lnTo>
                <a:pt x="45720" y="700861"/>
              </a:lnTo>
              <a:lnTo>
                <a:pt x="135574" y="7008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68B3-779E-422D-9485-A9F0C232601D}">
      <dsp:nvSpPr>
        <dsp:cNvPr id="0" name=""/>
        <dsp:cNvSpPr/>
      </dsp:nvSpPr>
      <dsp:spPr>
        <a:xfrm>
          <a:off x="3322078" y="233116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9A379C4-BE53-4074-AFC4-B11327B33508}">
      <dsp:nvSpPr>
        <dsp:cNvPr id="0" name=""/>
        <dsp:cNvSpPr/>
      </dsp:nvSpPr>
      <dsp:spPr>
        <a:xfrm>
          <a:off x="3561689" y="190586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DBD2D78-4C52-49CB-B071-1EB1599C66D9}">
      <dsp:nvSpPr>
        <dsp:cNvPr id="0" name=""/>
        <dsp:cNvSpPr/>
      </dsp:nvSpPr>
      <dsp:spPr>
        <a:xfrm>
          <a:off x="3561689" y="1474318"/>
          <a:ext cx="91440" cy="132028"/>
        </a:xfrm>
        <a:custGeom>
          <a:avLst/>
          <a:gdLst/>
          <a:ahLst/>
          <a:cxnLst/>
          <a:rect l="0" t="0" r="0" b="0"/>
          <a:pathLst>
            <a:path>
              <a:moveTo>
                <a:pt x="66721" y="0"/>
              </a:moveTo>
              <a:lnTo>
                <a:pt x="66721" y="69130"/>
              </a:lnTo>
              <a:lnTo>
                <a:pt x="45720" y="69130"/>
              </a:lnTo>
              <a:lnTo>
                <a:pt x="45720" y="13202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E3A3EC-08AD-4A43-88C0-7C27032B902C}">
      <dsp:nvSpPr>
        <dsp:cNvPr id="0" name=""/>
        <dsp:cNvSpPr/>
      </dsp:nvSpPr>
      <dsp:spPr>
        <a:xfrm>
          <a:off x="3628411" y="594792"/>
          <a:ext cx="666154" cy="555086"/>
        </a:xfrm>
        <a:custGeom>
          <a:avLst/>
          <a:gdLst/>
          <a:ahLst/>
          <a:cxnLst/>
          <a:rect l="0" t="0" r="0" b="0"/>
          <a:pathLst>
            <a:path>
              <a:moveTo>
                <a:pt x="666154" y="0"/>
              </a:moveTo>
              <a:lnTo>
                <a:pt x="666154" y="492188"/>
              </a:lnTo>
              <a:lnTo>
                <a:pt x="0" y="492188"/>
              </a:lnTo>
              <a:lnTo>
                <a:pt x="0" y="555086"/>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E7BC73E-3868-4180-B18A-8570FAD68CC0}">
      <dsp:nvSpPr>
        <dsp:cNvPr id="0" name=""/>
        <dsp:cNvSpPr/>
      </dsp:nvSpPr>
      <dsp:spPr>
        <a:xfrm>
          <a:off x="2462732" y="274433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D683BB4-F7F1-4116-B57B-62CA723978E8}">
      <dsp:nvSpPr>
        <dsp:cNvPr id="0" name=""/>
        <dsp:cNvSpPr/>
      </dsp:nvSpPr>
      <dsp:spPr>
        <a:xfrm>
          <a:off x="2702343" y="231903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0BE2D-CE01-4B74-BABC-04893EACFA78}">
      <dsp:nvSpPr>
        <dsp:cNvPr id="0" name=""/>
        <dsp:cNvSpPr/>
      </dsp:nvSpPr>
      <dsp:spPr>
        <a:xfrm>
          <a:off x="2702343" y="189372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A639C6B-246C-4C98-A9EC-30BEBC87C9DB}">
      <dsp:nvSpPr>
        <dsp:cNvPr id="0" name=""/>
        <dsp:cNvSpPr/>
      </dsp:nvSpPr>
      <dsp:spPr>
        <a:xfrm>
          <a:off x="2702343" y="1468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DC136A3-A798-41E2-A98A-079049BCE0B9}">
      <dsp:nvSpPr>
        <dsp:cNvPr id="0" name=""/>
        <dsp:cNvSpPr/>
      </dsp:nvSpPr>
      <dsp:spPr>
        <a:xfrm>
          <a:off x="2748063" y="594792"/>
          <a:ext cx="1546502" cy="561319"/>
        </a:xfrm>
        <a:custGeom>
          <a:avLst/>
          <a:gdLst/>
          <a:ahLst/>
          <a:cxnLst/>
          <a:rect l="0" t="0" r="0" b="0"/>
          <a:pathLst>
            <a:path>
              <a:moveTo>
                <a:pt x="1546502" y="0"/>
              </a:moveTo>
              <a:lnTo>
                <a:pt x="1546502"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656E98D-4FBD-4D14-B466-2165E2F11373}">
      <dsp:nvSpPr>
        <dsp:cNvPr id="0" name=""/>
        <dsp:cNvSpPr/>
      </dsp:nvSpPr>
      <dsp:spPr>
        <a:xfrm>
          <a:off x="1519063" y="4445580"/>
          <a:ext cx="91440" cy="325789"/>
        </a:xfrm>
        <a:custGeom>
          <a:avLst/>
          <a:gdLst/>
          <a:ahLst/>
          <a:cxnLst/>
          <a:rect l="0" t="0" r="0" b="0"/>
          <a:pathLst>
            <a:path>
              <a:moveTo>
                <a:pt x="45720" y="0"/>
              </a:moveTo>
              <a:lnTo>
                <a:pt x="45720" y="325789"/>
              </a:lnTo>
              <a:lnTo>
                <a:pt x="135574" y="32578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5909DA-16EC-4F77-A6B3-71AA5700CC03}">
      <dsp:nvSpPr>
        <dsp:cNvPr id="0" name=""/>
        <dsp:cNvSpPr/>
      </dsp:nvSpPr>
      <dsp:spPr>
        <a:xfrm>
          <a:off x="1758674" y="40202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4F160A0-2EEC-475B-97AD-5CE95AB95FD4}">
      <dsp:nvSpPr>
        <dsp:cNvPr id="0" name=""/>
        <dsp:cNvSpPr/>
      </dsp:nvSpPr>
      <dsp:spPr>
        <a:xfrm>
          <a:off x="1758674" y="359496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E43CD66-7D1D-4F26-BD18-32887AB677D8}">
      <dsp:nvSpPr>
        <dsp:cNvPr id="0" name=""/>
        <dsp:cNvSpPr/>
      </dsp:nvSpPr>
      <dsp:spPr>
        <a:xfrm>
          <a:off x="1758674" y="316965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1808FF5-81B6-4581-B3EF-96ED71692567}">
      <dsp:nvSpPr>
        <dsp:cNvPr id="0" name=""/>
        <dsp:cNvSpPr/>
      </dsp:nvSpPr>
      <dsp:spPr>
        <a:xfrm>
          <a:off x="1758674" y="274434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6A51A0D-6203-414B-854A-5572677FCC0C}">
      <dsp:nvSpPr>
        <dsp:cNvPr id="0" name=""/>
        <dsp:cNvSpPr/>
      </dsp:nvSpPr>
      <dsp:spPr>
        <a:xfrm>
          <a:off x="1758674" y="231903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58E5C60-B108-4EF2-A800-8824E8FCBEC4}">
      <dsp:nvSpPr>
        <dsp:cNvPr id="0" name=""/>
        <dsp:cNvSpPr/>
      </dsp:nvSpPr>
      <dsp:spPr>
        <a:xfrm>
          <a:off x="1758674"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B7E8A34-E9AA-4ADB-82AC-681C66D48449}">
      <dsp:nvSpPr>
        <dsp:cNvPr id="0" name=""/>
        <dsp:cNvSpPr/>
      </dsp:nvSpPr>
      <dsp:spPr>
        <a:xfrm>
          <a:off x="1758674"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6C1AC8B-98C9-4E31-8B84-0B046242ED0C}">
      <dsp:nvSpPr>
        <dsp:cNvPr id="0" name=""/>
        <dsp:cNvSpPr/>
      </dsp:nvSpPr>
      <dsp:spPr>
        <a:xfrm>
          <a:off x="1804394" y="594792"/>
          <a:ext cx="2490171" cy="561319"/>
        </a:xfrm>
        <a:custGeom>
          <a:avLst/>
          <a:gdLst/>
          <a:ahLst/>
          <a:cxnLst/>
          <a:rect l="0" t="0" r="0" b="0"/>
          <a:pathLst>
            <a:path>
              <a:moveTo>
                <a:pt x="2490171" y="0"/>
              </a:moveTo>
              <a:lnTo>
                <a:pt x="2490171"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3700C13-464F-46DA-B82E-2BACED62AD4B}">
      <dsp:nvSpPr>
        <dsp:cNvPr id="0" name=""/>
        <dsp:cNvSpPr/>
      </dsp:nvSpPr>
      <dsp:spPr>
        <a:xfrm>
          <a:off x="470258" y="5709545"/>
          <a:ext cx="110790" cy="248880"/>
        </a:xfrm>
        <a:custGeom>
          <a:avLst/>
          <a:gdLst/>
          <a:ahLst/>
          <a:cxnLst/>
          <a:rect l="0" t="0" r="0" b="0"/>
          <a:pathLst>
            <a:path>
              <a:moveTo>
                <a:pt x="0" y="0"/>
              </a:moveTo>
              <a:lnTo>
                <a:pt x="0" y="248880"/>
              </a:lnTo>
              <a:lnTo>
                <a:pt x="110790" y="24888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74B5C95-4024-4665-BFA7-5CF078209403}">
      <dsp:nvSpPr>
        <dsp:cNvPr id="0" name=""/>
        <dsp:cNvSpPr/>
      </dsp:nvSpPr>
      <dsp:spPr>
        <a:xfrm>
          <a:off x="719979" y="536441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BE84CB4-9E00-477B-B1E1-15F69568F879}">
      <dsp:nvSpPr>
        <dsp:cNvPr id="0" name=""/>
        <dsp:cNvSpPr/>
      </dsp:nvSpPr>
      <dsp:spPr>
        <a:xfrm>
          <a:off x="719979" y="494948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5B37EA5-B18F-4744-BE62-0FDEFFE937ED}">
      <dsp:nvSpPr>
        <dsp:cNvPr id="0" name=""/>
        <dsp:cNvSpPr/>
      </dsp:nvSpPr>
      <dsp:spPr>
        <a:xfrm>
          <a:off x="719979" y="448446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85F7389-C07A-493D-A89A-18B87A5BC0A0}">
      <dsp:nvSpPr>
        <dsp:cNvPr id="0" name=""/>
        <dsp:cNvSpPr/>
      </dsp:nvSpPr>
      <dsp:spPr>
        <a:xfrm>
          <a:off x="719979" y="411381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BB1348C-E65B-4D51-93EF-691FDE437613}">
      <dsp:nvSpPr>
        <dsp:cNvPr id="0" name=""/>
        <dsp:cNvSpPr/>
      </dsp:nvSpPr>
      <dsp:spPr>
        <a:xfrm>
          <a:off x="719979" y="36911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0542B54-49F8-4B34-AD16-2E9567CD8736}">
      <dsp:nvSpPr>
        <dsp:cNvPr id="0" name=""/>
        <dsp:cNvSpPr/>
      </dsp:nvSpPr>
      <dsp:spPr>
        <a:xfrm>
          <a:off x="719979" y="334817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BEDE68C-9311-495F-9152-6A3F7B5652BA}">
      <dsp:nvSpPr>
        <dsp:cNvPr id="0" name=""/>
        <dsp:cNvSpPr/>
      </dsp:nvSpPr>
      <dsp:spPr>
        <a:xfrm>
          <a:off x="719979" y="29572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936FC62-078B-49A3-8847-A8E568A29A6A}">
      <dsp:nvSpPr>
        <dsp:cNvPr id="0" name=""/>
        <dsp:cNvSpPr/>
      </dsp:nvSpPr>
      <dsp:spPr>
        <a:xfrm>
          <a:off x="719979" y="25638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53D3F7F-1741-4CDD-8076-0A0EA9E2997D}">
      <dsp:nvSpPr>
        <dsp:cNvPr id="0" name=""/>
        <dsp:cNvSpPr/>
      </dsp:nvSpPr>
      <dsp:spPr>
        <a:xfrm>
          <a:off x="719979" y="218854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4256EB0-0F35-45BD-86F3-0BC0AFE414CF}">
      <dsp:nvSpPr>
        <dsp:cNvPr id="0" name=""/>
        <dsp:cNvSpPr/>
      </dsp:nvSpPr>
      <dsp:spPr>
        <a:xfrm>
          <a:off x="719979" y="183637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9D2DB6F-069D-4447-BDDE-1E528B0FBEB0}">
      <dsp:nvSpPr>
        <dsp:cNvPr id="0" name=""/>
        <dsp:cNvSpPr/>
      </dsp:nvSpPr>
      <dsp:spPr>
        <a:xfrm>
          <a:off x="678035" y="1472649"/>
          <a:ext cx="91440" cy="132190"/>
        </a:xfrm>
        <a:custGeom>
          <a:avLst/>
          <a:gdLst/>
          <a:ahLst/>
          <a:cxnLst/>
          <a:rect l="0" t="0" r="0" b="0"/>
          <a:pathLst>
            <a:path>
              <a:moveTo>
                <a:pt x="45720" y="0"/>
              </a:moveTo>
              <a:lnTo>
                <a:pt x="45720" y="69292"/>
              </a:lnTo>
              <a:lnTo>
                <a:pt x="87663" y="69292"/>
              </a:lnTo>
              <a:lnTo>
                <a:pt x="87663"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546122-0308-4901-A0DE-F91EC619745A}">
      <dsp:nvSpPr>
        <dsp:cNvPr id="0" name=""/>
        <dsp:cNvSpPr/>
      </dsp:nvSpPr>
      <dsp:spPr>
        <a:xfrm>
          <a:off x="723755" y="594792"/>
          <a:ext cx="3570810" cy="554925"/>
        </a:xfrm>
        <a:custGeom>
          <a:avLst/>
          <a:gdLst/>
          <a:ahLst/>
          <a:cxnLst/>
          <a:rect l="0" t="0" r="0" b="0"/>
          <a:pathLst>
            <a:path>
              <a:moveTo>
                <a:pt x="3570810" y="0"/>
              </a:moveTo>
              <a:lnTo>
                <a:pt x="3570810" y="492027"/>
              </a:lnTo>
              <a:lnTo>
                <a:pt x="0" y="492027"/>
              </a:lnTo>
              <a:lnTo>
                <a:pt x="0"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83DF867-EBA9-416F-8B24-C6DD77F2C6F6}">
      <dsp:nvSpPr>
        <dsp:cNvPr id="0" name=""/>
        <dsp:cNvSpPr/>
      </dsp:nvSpPr>
      <dsp:spPr>
        <a:xfrm>
          <a:off x="3332545" y="0"/>
          <a:ext cx="1924039" cy="59479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cs typeface="Times New Roman" panose="02020603050405020304" pitchFamily="18" charset="0"/>
            </a:rPr>
            <a:t>ISLAMIC UNION CONFEDERATION</a:t>
          </a:r>
        </a:p>
      </dsp:txBody>
      <dsp:txXfrm>
        <a:off x="3332545" y="0"/>
        <a:ext cx="1924039" cy="594792"/>
      </dsp:txXfrm>
    </dsp:sp>
    <dsp:sp modelId="{02478592-6FC5-4690-BE6C-C0AB1E18B5AD}">
      <dsp:nvSpPr>
        <dsp:cNvPr id="0" name=""/>
        <dsp:cNvSpPr/>
      </dsp:nvSpPr>
      <dsp:spPr>
        <a:xfrm>
          <a:off x="259721" y="1149717"/>
          <a:ext cx="928066" cy="3229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ME</a:t>
          </a:r>
        </a:p>
      </dsp:txBody>
      <dsp:txXfrm>
        <a:off x="259721" y="1149717"/>
        <a:ext cx="928066" cy="322932"/>
      </dsp:txXfrm>
    </dsp:sp>
    <dsp:sp modelId="{FAE4D062-8F09-4342-A076-9FE0AC39FD8B}">
      <dsp:nvSpPr>
        <dsp:cNvPr id="0" name=""/>
        <dsp:cNvSpPr/>
      </dsp:nvSpPr>
      <dsp:spPr>
        <a:xfrm>
          <a:off x="332120" y="1604840"/>
          <a:ext cx="867157" cy="2315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BAHRAIN</a:t>
          </a:r>
        </a:p>
      </dsp:txBody>
      <dsp:txXfrm>
        <a:off x="332120" y="1604840"/>
        <a:ext cx="867157" cy="231539"/>
      </dsp:txXfrm>
    </dsp:sp>
    <dsp:sp modelId="{09CEBFD0-801E-4351-B801-F9D55BAC4586}">
      <dsp:nvSpPr>
        <dsp:cNvPr id="0" name=""/>
        <dsp:cNvSpPr/>
      </dsp:nvSpPr>
      <dsp:spPr>
        <a:xfrm>
          <a:off x="332120" y="1962174"/>
          <a:ext cx="867157" cy="2263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UAE</a:t>
          </a:r>
        </a:p>
      </dsp:txBody>
      <dsp:txXfrm>
        <a:off x="332120" y="1962174"/>
        <a:ext cx="867157" cy="226366"/>
      </dsp:txXfrm>
    </dsp:sp>
    <dsp:sp modelId="{1D341BCB-FB64-4FB5-A588-D08F6F1F1C13}">
      <dsp:nvSpPr>
        <dsp:cNvPr id="0" name=""/>
        <dsp:cNvSpPr/>
      </dsp:nvSpPr>
      <dsp:spPr>
        <a:xfrm>
          <a:off x="332120" y="2314337"/>
          <a:ext cx="867157" cy="24955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PALESTINE</a:t>
          </a:r>
        </a:p>
      </dsp:txBody>
      <dsp:txXfrm>
        <a:off x="332120" y="2314337"/>
        <a:ext cx="867157" cy="249557"/>
      </dsp:txXfrm>
    </dsp:sp>
    <dsp:sp modelId="{A647A22B-B594-4DE2-9739-DF8010CF60BA}">
      <dsp:nvSpPr>
        <dsp:cNvPr id="0" name=""/>
        <dsp:cNvSpPr/>
      </dsp:nvSpPr>
      <dsp:spPr>
        <a:xfrm>
          <a:off x="332120" y="2689690"/>
          <a:ext cx="867157" cy="26760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Times New Roman" panose="02020603050405020304" pitchFamily="18" charset="0"/>
              <a:cs typeface="Times New Roman" panose="02020603050405020304" pitchFamily="18" charset="0"/>
            </a:rPr>
            <a:t>IRAQ</a:t>
          </a:r>
        </a:p>
      </dsp:txBody>
      <dsp:txXfrm>
        <a:off x="332120" y="2689690"/>
        <a:ext cx="867157" cy="267603"/>
      </dsp:txXfrm>
    </dsp:sp>
    <dsp:sp modelId="{61C58780-B077-4317-B118-F4E9C804644B}">
      <dsp:nvSpPr>
        <dsp:cNvPr id="0" name=""/>
        <dsp:cNvSpPr/>
      </dsp:nvSpPr>
      <dsp:spPr>
        <a:xfrm>
          <a:off x="332120" y="3083089"/>
          <a:ext cx="867157" cy="26508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Times New Roman" panose="02020603050405020304" pitchFamily="18" charset="0"/>
              <a:cs typeface="Times New Roman" panose="02020603050405020304" pitchFamily="18" charset="0"/>
            </a:rPr>
            <a:t>QATAR</a:t>
          </a:r>
        </a:p>
      </dsp:txBody>
      <dsp:txXfrm>
        <a:off x="332120" y="3083089"/>
        <a:ext cx="867157" cy="265087"/>
      </dsp:txXfrm>
    </dsp:sp>
    <dsp:sp modelId="{648B956E-0362-45AA-85C7-B2038F1D1029}">
      <dsp:nvSpPr>
        <dsp:cNvPr id="0" name=""/>
        <dsp:cNvSpPr/>
      </dsp:nvSpPr>
      <dsp:spPr>
        <a:xfrm>
          <a:off x="332120" y="3473973"/>
          <a:ext cx="867157" cy="21719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KUWAIT</a:t>
          </a:r>
        </a:p>
      </dsp:txBody>
      <dsp:txXfrm>
        <a:off x="332120" y="3473973"/>
        <a:ext cx="867157" cy="217198"/>
      </dsp:txXfrm>
    </dsp:sp>
    <dsp:sp modelId="{5EC6F592-2471-4F12-835F-C962EFF757E1}">
      <dsp:nvSpPr>
        <dsp:cNvPr id="0" name=""/>
        <dsp:cNvSpPr/>
      </dsp:nvSpPr>
      <dsp:spPr>
        <a:xfrm>
          <a:off x="332120" y="3816967"/>
          <a:ext cx="867157" cy="29684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LEBANON</a:t>
          </a:r>
        </a:p>
      </dsp:txBody>
      <dsp:txXfrm>
        <a:off x="332120" y="3816967"/>
        <a:ext cx="867157" cy="296847"/>
      </dsp:txXfrm>
    </dsp:sp>
    <dsp:sp modelId="{40D806E0-94C6-4CF3-8450-0D08A28BF5F3}">
      <dsp:nvSpPr>
        <dsp:cNvPr id="0" name=""/>
        <dsp:cNvSpPr/>
      </dsp:nvSpPr>
      <dsp:spPr>
        <a:xfrm>
          <a:off x="384936" y="4239610"/>
          <a:ext cx="761525" cy="24485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SYRIA</a:t>
          </a:r>
        </a:p>
      </dsp:txBody>
      <dsp:txXfrm>
        <a:off x="384936" y="4239610"/>
        <a:ext cx="761525" cy="244858"/>
      </dsp:txXfrm>
    </dsp:sp>
    <dsp:sp modelId="{7EB0D720-CB5F-407A-BE19-E86C81E2308F}">
      <dsp:nvSpPr>
        <dsp:cNvPr id="0" name=""/>
        <dsp:cNvSpPr/>
      </dsp:nvSpPr>
      <dsp:spPr>
        <a:xfrm>
          <a:off x="402128" y="4610264"/>
          <a:ext cx="727141" cy="33922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SAUDI ARABIA</a:t>
          </a:r>
        </a:p>
      </dsp:txBody>
      <dsp:txXfrm>
        <a:off x="402128" y="4610264"/>
        <a:ext cx="727141" cy="339220"/>
      </dsp:txXfrm>
    </dsp:sp>
    <dsp:sp modelId="{17434699-1730-4554-BD12-1570FCDC7D42}">
      <dsp:nvSpPr>
        <dsp:cNvPr id="0" name=""/>
        <dsp:cNvSpPr/>
      </dsp:nvSpPr>
      <dsp:spPr>
        <a:xfrm>
          <a:off x="352127" y="5075280"/>
          <a:ext cx="827142" cy="2891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OMAN</a:t>
          </a:r>
        </a:p>
      </dsp:txBody>
      <dsp:txXfrm>
        <a:off x="352127" y="5075280"/>
        <a:ext cx="827142" cy="289132"/>
      </dsp:txXfrm>
    </dsp:sp>
    <dsp:sp modelId="{68FDA182-8B97-4286-A876-F1832C70D2CB}">
      <dsp:nvSpPr>
        <dsp:cNvPr id="0" name=""/>
        <dsp:cNvSpPr/>
      </dsp:nvSpPr>
      <dsp:spPr>
        <a:xfrm>
          <a:off x="396398" y="5490209"/>
          <a:ext cx="738600" cy="21933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Times New Roman" panose="02020603050405020304" pitchFamily="18" charset="0"/>
              <a:cs typeface="Times New Roman" panose="02020603050405020304" pitchFamily="18" charset="0"/>
            </a:rPr>
            <a:t>JORDAN</a:t>
          </a:r>
        </a:p>
      </dsp:txBody>
      <dsp:txXfrm>
        <a:off x="396398" y="5490209"/>
        <a:ext cx="738600" cy="219336"/>
      </dsp:txXfrm>
    </dsp:sp>
    <dsp:sp modelId="{C901F8CE-B1F3-4053-A600-6EF67CA4F6C9}">
      <dsp:nvSpPr>
        <dsp:cNvPr id="0" name=""/>
        <dsp:cNvSpPr/>
      </dsp:nvSpPr>
      <dsp:spPr>
        <a:xfrm>
          <a:off x="581048" y="5835341"/>
          <a:ext cx="795148" cy="2461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YEMEN</a:t>
          </a:r>
        </a:p>
      </dsp:txBody>
      <dsp:txXfrm>
        <a:off x="581048" y="5835341"/>
        <a:ext cx="795148" cy="246170"/>
      </dsp:txXfrm>
    </dsp:sp>
    <dsp:sp modelId="{5FFCCC0C-39FA-4A6B-ADAB-930CE6126A39}">
      <dsp:nvSpPr>
        <dsp:cNvPr id="0" name=""/>
        <dsp:cNvSpPr/>
      </dsp:nvSpPr>
      <dsp:spPr>
        <a:xfrm>
          <a:off x="1355528" y="1156111"/>
          <a:ext cx="897732"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CA</a:t>
          </a:r>
        </a:p>
      </dsp:txBody>
      <dsp:txXfrm>
        <a:off x="1355528" y="1156111"/>
        <a:ext cx="897732" cy="312302"/>
      </dsp:txXfrm>
    </dsp:sp>
    <dsp:sp modelId="{00FD7F5E-C667-422E-8854-5134740FDD90}">
      <dsp:nvSpPr>
        <dsp:cNvPr id="0" name=""/>
        <dsp:cNvSpPr/>
      </dsp:nvSpPr>
      <dsp:spPr>
        <a:xfrm>
          <a:off x="1504880"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AZERBAIJAN</a:t>
          </a:r>
        </a:p>
      </dsp:txBody>
      <dsp:txXfrm>
        <a:off x="1504880" y="1594210"/>
        <a:ext cx="599027" cy="299513"/>
      </dsp:txXfrm>
    </dsp:sp>
    <dsp:sp modelId="{FDEB3213-E9DC-4562-A303-E688DEECE8B4}">
      <dsp:nvSpPr>
        <dsp:cNvPr id="0" name=""/>
        <dsp:cNvSpPr/>
      </dsp:nvSpPr>
      <dsp:spPr>
        <a:xfrm>
          <a:off x="1504880" y="201951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KAZAKHISTAN</a:t>
          </a:r>
        </a:p>
      </dsp:txBody>
      <dsp:txXfrm>
        <a:off x="1504880" y="2019519"/>
        <a:ext cx="599027" cy="299513"/>
      </dsp:txXfrm>
    </dsp:sp>
    <dsp:sp modelId="{E5CFA2C7-CE9F-424F-9627-919E64272A2B}">
      <dsp:nvSpPr>
        <dsp:cNvPr id="0" name=""/>
        <dsp:cNvSpPr/>
      </dsp:nvSpPr>
      <dsp:spPr>
        <a:xfrm>
          <a:off x="1504880" y="244482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KYRGYZSTAN</a:t>
          </a:r>
        </a:p>
      </dsp:txBody>
      <dsp:txXfrm>
        <a:off x="1504880" y="2444829"/>
        <a:ext cx="599027" cy="299513"/>
      </dsp:txXfrm>
    </dsp:sp>
    <dsp:sp modelId="{A8FC0835-18AE-4CD9-B931-0B1E116A3BBE}">
      <dsp:nvSpPr>
        <dsp:cNvPr id="0" name=""/>
        <dsp:cNvSpPr/>
      </dsp:nvSpPr>
      <dsp:spPr>
        <a:xfrm>
          <a:off x="1504880" y="287013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TRNC</a:t>
          </a:r>
        </a:p>
      </dsp:txBody>
      <dsp:txXfrm>
        <a:off x="1504880" y="2870138"/>
        <a:ext cx="599027" cy="299513"/>
      </dsp:txXfrm>
    </dsp:sp>
    <dsp:sp modelId="{4C44ACE6-6654-4361-B374-888398B44BD2}">
      <dsp:nvSpPr>
        <dsp:cNvPr id="0" name=""/>
        <dsp:cNvSpPr/>
      </dsp:nvSpPr>
      <dsp:spPr>
        <a:xfrm>
          <a:off x="1504880" y="329544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UZBEKISTAN</a:t>
          </a:r>
        </a:p>
      </dsp:txBody>
      <dsp:txXfrm>
        <a:off x="1504880" y="3295447"/>
        <a:ext cx="599027" cy="299513"/>
      </dsp:txXfrm>
    </dsp:sp>
    <dsp:sp modelId="{C0F78559-168E-442C-95A4-C056CF435390}">
      <dsp:nvSpPr>
        <dsp:cNvPr id="0" name=""/>
        <dsp:cNvSpPr/>
      </dsp:nvSpPr>
      <dsp:spPr>
        <a:xfrm>
          <a:off x="1504880" y="372075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TAJIKISTAN</a:t>
          </a:r>
        </a:p>
      </dsp:txBody>
      <dsp:txXfrm>
        <a:off x="1504880" y="3720757"/>
        <a:ext cx="599027" cy="299513"/>
      </dsp:txXfrm>
    </dsp:sp>
    <dsp:sp modelId="{29E45F74-4BE7-4258-A94E-361EED1DAE63}">
      <dsp:nvSpPr>
        <dsp:cNvPr id="0" name=""/>
        <dsp:cNvSpPr/>
      </dsp:nvSpPr>
      <dsp:spPr>
        <a:xfrm>
          <a:off x="1504880" y="414606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TURKEY</a:t>
          </a:r>
        </a:p>
      </dsp:txBody>
      <dsp:txXfrm>
        <a:off x="1504880" y="4146066"/>
        <a:ext cx="599027" cy="299513"/>
      </dsp:txXfrm>
    </dsp:sp>
    <dsp:sp modelId="{B025D50C-1E16-4DC4-B751-9ABB23CD9A1A}">
      <dsp:nvSpPr>
        <dsp:cNvPr id="0" name=""/>
        <dsp:cNvSpPr/>
      </dsp:nvSpPr>
      <dsp:spPr>
        <a:xfrm>
          <a:off x="1654637" y="4571376"/>
          <a:ext cx="742841" cy="39998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TURKMENISTAN</a:t>
          </a:r>
        </a:p>
      </dsp:txBody>
      <dsp:txXfrm>
        <a:off x="1654637" y="4571376"/>
        <a:ext cx="742841" cy="399988"/>
      </dsp:txXfrm>
    </dsp:sp>
    <dsp:sp modelId="{56D5488D-29FA-4B00-8CC1-44D009CF5278}">
      <dsp:nvSpPr>
        <dsp:cNvPr id="0" name=""/>
        <dsp:cNvSpPr/>
      </dsp:nvSpPr>
      <dsp:spPr>
        <a:xfrm>
          <a:off x="2379056" y="1156111"/>
          <a:ext cx="738013" cy="3122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NE</a:t>
          </a:r>
        </a:p>
      </dsp:txBody>
      <dsp:txXfrm>
        <a:off x="2379056" y="1156111"/>
        <a:ext cx="738013" cy="312299"/>
      </dsp:txXfrm>
    </dsp:sp>
    <dsp:sp modelId="{21BF964D-D581-4FE9-9842-3698978D8DC7}">
      <dsp:nvSpPr>
        <dsp:cNvPr id="0" name=""/>
        <dsp:cNvSpPr/>
      </dsp:nvSpPr>
      <dsp:spPr>
        <a:xfrm>
          <a:off x="2448549" y="159420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AFGHANISTAN</a:t>
          </a:r>
        </a:p>
      </dsp:txBody>
      <dsp:txXfrm>
        <a:off x="2448549" y="1594207"/>
        <a:ext cx="599027" cy="299513"/>
      </dsp:txXfrm>
    </dsp:sp>
    <dsp:sp modelId="{751F1BA0-02F6-4438-9FE8-C778233B04FC}">
      <dsp:nvSpPr>
        <dsp:cNvPr id="0" name=""/>
        <dsp:cNvSpPr/>
      </dsp:nvSpPr>
      <dsp:spPr>
        <a:xfrm>
          <a:off x="2448549" y="201951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BANGLADESH</a:t>
          </a:r>
        </a:p>
      </dsp:txBody>
      <dsp:txXfrm>
        <a:off x="2448549" y="2019516"/>
        <a:ext cx="599027" cy="299513"/>
      </dsp:txXfrm>
    </dsp:sp>
    <dsp:sp modelId="{EA70592E-C730-4FE6-9674-35A5405E4B31}">
      <dsp:nvSpPr>
        <dsp:cNvPr id="0" name=""/>
        <dsp:cNvSpPr/>
      </dsp:nvSpPr>
      <dsp:spPr>
        <a:xfrm>
          <a:off x="2448549" y="244482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Times New Roman" panose="02020603050405020304" pitchFamily="18" charset="0"/>
              <a:cs typeface="Times New Roman" panose="02020603050405020304" pitchFamily="18" charset="0"/>
            </a:rPr>
            <a:t>IRAN</a:t>
          </a:r>
        </a:p>
      </dsp:txBody>
      <dsp:txXfrm>
        <a:off x="2448549" y="2444826"/>
        <a:ext cx="599027" cy="299513"/>
      </dsp:txXfrm>
    </dsp:sp>
    <dsp:sp modelId="{526B5704-0A91-4792-85E2-BC3E0796695D}">
      <dsp:nvSpPr>
        <dsp:cNvPr id="0" name=""/>
        <dsp:cNvSpPr/>
      </dsp:nvSpPr>
      <dsp:spPr>
        <a:xfrm>
          <a:off x="2598306" y="287013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PAKISTAN</a:t>
          </a:r>
        </a:p>
      </dsp:txBody>
      <dsp:txXfrm>
        <a:off x="2598306" y="2870135"/>
        <a:ext cx="599027" cy="299513"/>
      </dsp:txXfrm>
    </dsp:sp>
    <dsp:sp modelId="{CC9E0B5D-43A8-4192-A942-2DE891BF5311}">
      <dsp:nvSpPr>
        <dsp:cNvPr id="0" name=""/>
        <dsp:cNvSpPr/>
      </dsp:nvSpPr>
      <dsp:spPr>
        <a:xfrm>
          <a:off x="3263867" y="1149879"/>
          <a:ext cx="729088" cy="3244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SEA</a:t>
          </a:r>
        </a:p>
      </dsp:txBody>
      <dsp:txXfrm>
        <a:off x="3263867" y="1149879"/>
        <a:ext cx="729088" cy="324439"/>
      </dsp:txXfrm>
    </dsp:sp>
    <dsp:sp modelId="{5693EC74-B11F-4147-BF47-6A8AC4627634}">
      <dsp:nvSpPr>
        <dsp:cNvPr id="0" name=""/>
        <dsp:cNvSpPr/>
      </dsp:nvSpPr>
      <dsp:spPr>
        <a:xfrm>
          <a:off x="3307895" y="160634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BRUNEI</a:t>
          </a:r>
        </a:p>
      </dsp:txBody>
      <dsp:txXfrm>
        <a:off x="3307895" y="1606346"/>
        <a:ext cx="599027" cy="299513"/>
      </dsp:txXfrm>
    </dsp:sp>
    <dsp:sp modelId="{8D7F9A8A-0DAF-4D1C-97A2-9F2B70DF367F}">
      <dsp:nvSpPr>
        <dsp:cNvPr id="0" name=""/>
        <dsp:cNvSpPr/>
      </dsp:nvSpPr>
      <dsp:spPr>
        <a:xfrm>
          <a:off x="3307895" y="203165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INDONESIA</a:t>
          </a:r>
        </a:p>
      </dsp:txBody>
      <dsp:txXfrm>
        <a:off x="3307895" y="2031656"/>
        <a:ext cx="599027" cy="299513"/>
      </dsp:txXfrm>
    </dsp:sp>
    <dsp:sp modelId="{80E47FC7-2561-42DE-B425-846E65D341C8}">
      <dsp:nvSpPr>
        <dsp:cNvPr id="0" name=""/>
        <dsp:cNvSpPr/>
      </dsp:nvSpPr>
      <dsp:spPr>
        <a:xfrm>
          <a:off x="3457652" y="245696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MALAYSIA</a:t>
          </a:r>
        </a:p>
      </dsp:txBody>
      <dsp:txXfrm>
        <a:off x="3457652" y="2456965"/>
        <a:ext cx="599027" cy="299513"/>
      </dsp:txXfrm>
    </dsp:sp>
    <dsp:sp modelId="{1D8F5C05-BDD8-4B57-B76A-EBA9B1B0AB54}">
      <dsp:nvSpPr>
        <dsp:cNvPr id="0" name=""/>
        <dsp:cNvSpPr/>
      </dsp:nvSpPr>
      <dsp:spPr>
        <a:xfrm>
          <a:off x="3457652" y="288227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Times New Roman" pitchFamily="18" charset="0"/>
              <a:cs typeface="Times New Roman" pitchFamily="18" charset="0"/>
            </a:rPr>
            <a:t>MALDIVES</a:t>
          </a:r>
        </a:p>
      </dsp:txBody>
      <dsp:txXfrm>
        <a:off x="3457652" y="2882274"/>
        <a:ext cx="599027" cy="299513"/>
      </dsp:txXfrm>
    </dsp:sp>
    <dsp:sp modelId="{062605C2-D8E1-43D3-BEEE-097E56B17061}">
      <dsp:nvSpPr>
        <dsp:cNvPr id="0" name=""/>
        <dsp:cNvSpPr/>
      </dsp:nvSpPr>
      <dsp:spPr>
        <a:xfrm>
          <a:off x="4169123" y="114971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KuAf</a:t>
          </a:r>
        </a:p>
      </dsp:txBody>
      <dsp:txXfrm>
        <a:off x="4169123" y="1149717"/>
        <a:ext cx="599027" cy="299513"/>
      </dsp:txXfrm>
    </dsp:sp>
    <dsp:sp modelId="{06B70484-556A-4B8B-BB2D-197FFA517AE0}">
      <dsp:nvSpPr>
        <dsp:cNvPr id="0" name=""/>
        <dsp:cNvSpPr/>
      </dsp:nvSpPr>
      <dsp:spPr>
        <a:xfrm>
          <a:off x="4182475"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latin typeface="Times New Roman" panose="02020603050405020304" pitchFamily="18" charset="0"/>
              <a:cs typeface="Times New Roman" panose="02020603050405020304" pitchFamily="18" charset="0"/>
            </a:rPr>
            <a:t>ALGERIA</a:t>
          </a:r>
        </a:p>
      </dsp:txBody>
      <dsp:txXfrm>
        <a:off x="4182475" y="1581421"/>
        <a:ext cx="599027" cy="299513"/>
      </dsp:txXfrm>
    </dsp:sp>
    <dsp:sp modelId="{3CD9959C-4B79-421B-85A3-33727247482B}">
      <dsp:nvSpPr>
        <dsp:cNvPr id="0" name=""/>
        <dsp:cNvSpPr/>
      </dsp:nvSpPr>
      <dsp:spPr>
        <a:xfrm>
          <a:off x="4176467" y="201622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CHAD</a:t>
          </a:r>
        </a:p>
      </dsp:txBody>
      <dsp:txXfrm>
        <a:off x="4176467" y="2016222"/>
        <a:ext cx="599027" cy="299513"/>
      </dsp:txXfrm>
    </dsp:sp>
    <dsp:sp modelId="{35252746-5630-4350-8C87-CB7CA7E912FB}">
      <dsp:nvSpPr>
        <dsp:cNvPr id="0" name=""/>
        <dsp:cNvSpPr/>
      </dsp:nvSpPr>
      <dsp:spPr>
        <a:xfrm>
          <a:off x="4182475"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MOROCCO</a:t>
          </a:r>
        </a:p>
      </dsp:txBody>
      <dsp:txXfrm>
        <a:off x="4182475" y="2432040"/>
        <a:ext cx="599027" cy="299513"/>
      </dsp:txXfrm>
    </dsp:sp>
    <dsp:sp modelId="{BEE1A421-1135-4503-9F73-40C6103DD296}">
      <dsp:nvSpPr>
        <dsp:cNvPr id="0" name=""/>
        <dsp:cNvSpPr/>
      </dsp:nvSpPr>
      <dsp:spPr>
        <a:xfrm>
          <a:off x="4182475" y="285734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LIBYA</a:t>
          </a:r>
        </a:p>
      </dsp:txBody>
      <dsp:txXfrm>
        <a:off x="4182475" y="2857349"/>
        <a:ext cx="599027" cy="299513"/>
      </dsp:txXfrm>
    </dsp:sp>
    <dsp:sp modelId="{CC935AE4-DC5A-474C-8729-4ADE87AB8A15}">
      <dsp:nvSpPr>
        <dsp:cNvPr id="0" name=""/>
        <dsp:cNvSpPr/>
      </dsp:nvSpPr>
      <dsp:spPr>
        <a:xfrm>
          <a:off x="4182475" y="328265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EGYPT</a:t>
          </a:r>
        </a:p>
      </dsp:txBody>
      <dsp:txXfrm>
        <a:off x="4182475" y="3282658"/>
        <a:ext cx="599027" cy="299513"/>
      </dsp:txXfrm>
    </dsp:sp>
    <dsp:sp modelId="{5A4DA5B4-4669-45E5-87BB-2173E323EED4}">
      <dsp:nvSpPr>
        <dsp:cNvPr id="0" name=""/>
        <dsp:cNvSpPr/>
      </dsp:nvSpPr>
      <dsp:spPr>
        <a:xfrm>
          <a:off x="4332232" y="370796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TUNUSIA</a:t>
          </a:r>
        </a:p>
      </dsp:txBody>
      <dsp:txXfrm>
        <a:off x="4332232" y="3707968"/>
        <a:ext cx="599027" cy="299513"/>
      </dsp:txXfrm>
    </dsp:sp>
    <dsp:sp modelId="{637607E9-F0A3-4842-A630-F5268CBB42EE}">
      <dsp:nvSpPr>
        <dsp:cNvPr id="0" name=""/>
        <dsp:cNvSpPr/>
      </dsp:nvSpPr>
      <dsp:spPr>
        <a:xfrm>
          <a:off x="5114939"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EAf</a:t>
          </a:r>
        </a:p>
      </dsp:txBody>
      <dsp:txXfrm>
        <a:off x="5114939" y="1156111"/>
        <a:ext cx="599027" cy="299513"/>
      </dsp:txXfrm>
    </dsp:sp>
    <dsp:sp modelId="{99E74036-26FD-40F8-953E-9F61ECE62061}">
      <dsp:nvSpPr>
        <dsp:cNvPr id="0" name=""/>
        <dsp:cNvSpPr/>
      </dsp:nvSpPr>
      <dsp:spPr>
        <a:xfrm>
          <a:off x="5114939"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DJIBOUTI</a:t>
          </a:r>
        </a:p>
      </dsp:txBody>
      <dsp:txXfrm>
        <a:off x="5114939" y="1581421"/>
        <a:ext cx="599027" cy="299513"/>
      </dsp:txXfrm>
    </dsp:sp>
    <dsp:sp modelId="{72DA48C4-7F4A-4202-B4C1-5BFDA3CC37C7}">
      <dsp:nvSpPr>
        <dsp:cNvPr id="0" name=""/>
        <dsp:cNvSpPr/>
      </dsp:nvSpPr>
      <dsp:spPr>
        <a:xfrm>
          <a:off x="5114939" y="20067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ERITREA</a:t>
          </a:r>
        </a:p>
      </dsp:txBody>
      <dsp:txXfrm>
        <a:off x="5114939" y="2006730"/>
        <a:ext cx="599027" cy="299513"/>
      </dsp:txXfrm>
    </dsp:sp>
    <dsp:sp modelId="{EDD34B24-0D5C-4C1D-BB5F-92BA09278853}">
      <dsp:nvSpPr>
        <dsp:cNvPr id="0" name=""/>
        <dsp:cNvSpPr/>
      </dsp:nvSpPr>
      <dsp:spPr>
        <a:xfrm>
          <a:off x="5114939"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COMOROS</a:t>
          </a:r>
        </a:p>
      </dsp:txBody>
      <dsp:txXfrm>
        <a:off x="5114939" y="2432040"/>
        <a:ext cx="599027" cy="299513"/>
      </dsp:txXfrm>
    </dsp:sp>
    <dsp:sp modelId="{9B188239-C492-4FDA-86F6-6F9139FFFFD4}">
      <dsp:nvSpPr>
        <dsp:cNvPr id="0" name=""/>
        <dsp:cNvSpPr/>
      </dsp:nvSpPr>
      <dsp:spPr>
        <a:xfrm>
          <a:off x="5036065" y="2857349"/>
          <a:ext cx="756775" cy="46641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MOZAMBIQUE</a:t>
          </a:r>
        </a:p>
      </dsp:txBody>
      <dsp:txXfrm>
        <a:off x="5036065" y="2857349"/>
        <a:ext cx="756775" cy="466417"/>
      </dsp:txXfrm>
    </dsp:sp>
    <dsp:sp modelId="{8670413E-D551-4278-B635-B37E0B3A8617}">
      <dsp:nvSpPr>
        <dsp:cNvPr id="0" name=""/>
        <dsp:cNvSpPr/>
      </dsp:nvSpPr>
      <dsp:spPr>
        <a:xfrm>
          <a:off x="5057055" y="3449562"/>
          <a:ext cx="714795" cy="44349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SOMALI</a:t>
          </a:r>
        </a:p>
      </dsp:txBody>
      <dsp:txXfrm>
        <a:off x="5057055" y="3449562"/>
        <a:ext cx="714795" cy="443495"/>
      </dsp:txXfrm>
    </dsp:sp>
    <dsp:sp modelId="{11EC36AA-2752-443B-A088-C84EC93CBE9D}">
      <dsp:nvSpPr>
        <dsp:cNvPr id="0" name=""/>
        <dsp:cNvSpPr/>
      </dsp:nvSpPr>
      <dsp:spPr>
        <a:xfrm>
          <a:off x="5235754" y="401885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SUDAN</a:t>
          </a:r>
        </a:p>
      </dsp:txBody>
      <dsp:txXfrm>
        <a:off x="5235754" y="4018854"/>
        <a:ext cx="599027" cy="299513"/>
      </dsp:txXfrm>
    </dsp:sp>
    <dsp:sp modelId="{A5BD99AD-8614-425F-B1C8-3FE6750AB7CA}">
      <dsp:nvSpPr>
        <dsp:cNvPr id="0" name=""/>
        <dsp:cNvSpPr/>
      </dsp:nvSpPr>
      <dsp:spPr>
        <a:xfrm>
          <a:off x="5960577"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latin typeface="Times New Roman" panose="02020603050405020304" pitchFamily="18" charset="0"/>
              <a:cs typeface="Times New Roman" panose="02020603050405020304" pitchFamily="18" charset="0"/>
            </a:rPr>
            <a:t>NWA</a:t>
          </a:r>
        </a:p>
      </dsp:txBody>
      <dsp:txXfrm>
        <a:off x="5960577" y="1156111"/>
        <a:ext cx="599027" cy="299513"/>
      </dsp:txXfrm>
    </dsp:sp>
    <dsp:sp modelId="{0C4E180B-B1D1-44A6-805F-619F60B9C60B}">
      <dsp:nvSpPr>
        <dsp:cNvPr id="0" name=""/>
        <dsp:cNvSpPr/>
      </dsp:nvSpPr>
      <dsp:spPr>
        <a:xfrm>
          <a:off x="5845603" y="1581421"/>
          <a:ext cx="828975"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GAMBIA</a:t>
          </a:r>
        </a:p>
      </dsp:txBody>
      <dsp:txXfrm>
        <a:off x="5845603" y="1581421"/>
        <a:ext cx="828975" cy="419379"/>
      </dsp:txXfrm>
    </dsp:sp>
    <dsp:sp modelId="{F3CD4565-F425-4D8B-98E5-3C6EC58B77DE}">
      <dsp:nvSpPr>
        <dsp:cNvPr id="0" name=""/>
        <dsp:cNvSpPr/>
      </dsp:nvSpPr>
      <dsp:spPr>
        <a:xfrm>
          <a:off x="5960577" y="212659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GUINEA</a:t>
          </a:r>
        </a:p>
      </dsp:txBody>
      <dsp:txXfrm>
        <a:off x="5960577" y="2126596"/>
        <a:ext cx="599027" cy="299513"/>
      </dsp:txXfrm>
    </dsp:sp>
    <dsp:sp modelId="{27696106-33B5-400B-9585-B67659197D9D}">
      <dsp:nvSpPr>
        <dsp:cNvPr id="0" name=""/>
        <dsp:cNvSpPr/>
      </dsp:nvSpPr>
      <dsp:spPr>
        <a:xfrm>
          <a:off x="5960577" y="2551905"/>
          <a:ext cx="599027" cy="49183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GUINEA-BISSAU</a:t>
          </a:r>
        </a:p>
      </dsp:txBody>
      <dsp:txXfrm>
        <a:off x="5960577" y="2551905"/>
        <a:ext cx="599027" cy="491831"/>
      </dsp:txXfrm>
    </dsp:sp>
    <dsp:sp modelId="{F7BF8CDC-41C7-4145-9AFE-72AF2A207F4D}">
      <dsp:nvSpPr>
        <dsp:cNvPr id="0" name=""/>
        <dsp:cNvSpPr/>
      </dsp:nvSpPr>
      <dsp:spPr>
        <a:xfrm>
          <a:off x="5960799" y="31929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MALI</a:t>
          </a:r>
        </a:p>
      </dsp:txBody>
      <dsp:txXfrm>
        <a:off x="5960799" y="3192930"/>
        <a:ext cx="599027" cy="299513"/>
      </dsp:txXfrm>
    </dsp:sp>
    <dsp:sp modelId="{16370EE6-C4CF-4A0A-9EE5-84FE36AF5BA1}">
      <dsp:nvSpPr>
        <dsp:cNvPr id="0" name=""/>
        <dsp:cNvSpPr/>
      </dsp:nvSpPr>
      <dsp:spPr>
        <a:xfrm>
          <a:off x="5960577" y="3594841"/>
          <a:ext cx="599027" cy="56319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MAURITANIA</a:t>
          </a:r>
        </a:p>
      </dsp:txBody>
      <dsp:txXfrm>
        <a:off x="5960577" y="3594841"/>
        <a:ext cx="599027" cy="563193"/>
      </dsp:txXfrm>
    </dsp:sp>
    <dsp:sp modelId="{1BC2AC3A-FBC0-4B6B-9F7F-41535B727ACC}">
      <dsp:nvSpPr>
        <dsp:cNvPr id="0" name=""/>
        <dsp:cNvSpPr/>
      </dsp:nvSpPr>
      <dsp:spPr>
        <a:xfrm>
          <a:off x="5960577" y="428383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SENEGAL</a:t>
          </a:r>
        </a:p>
      </dsp:txBody>
      <dsp:txXfrm>
        <a:off x="5960577" y="4283831"/>
        <a:ext cx="599027" cy="299513"/>
      </dsp:txXfrm>
    </dsp:sp>
    <dsp:sp modelId="{28F32820-68FD-49BE-B9DF-0559A099FC86}">
      <dsp:nvSpPr>
        <dsp:cNvPr id="0" name=""/>
        <dsp:cNvSpPr/>
      </dsp:nvSpPr>
      <dsp:spPr>
        <a:xfrm>
          <a:off x="5960577" y="4709140"/>
          <a:ext cx="599027" cy="34801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SİERRA LEONE</a:t>
          </a:r>
        </a:p>
      </dsp:txBody>
      <dsp:txXfrm>
        <a:off x="5960577" y="4709140"/>
        <a:ext cx="599027" cy="348016"/>
      </dsp:txXfrm>
    </dsp:sp>
    <dsp:sp modelId="{149CBC41-412A-4ECB-BE5E-A348C670148F}">
      <dsp:nvSpPr>
        <dsp:cNvPr id="0" name=""/>
        <dsp:cNvSpPr/>
      </dsp:nvSpPr>
      <dsp:spPr>
        <a:xfrm>
          <a:off x="5960577" y="5182953"/>
          <a:ext cx="599027" cy="40710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GUYANA (GA</a:t>
          </a:r>
          <a:r>
            <a:rPr lang="en-US" sz="1200" b="1" kern="1200">
              <a:solidFill>
                <a:schemeClr val="tx1"/>
              </a:solidFill>
              <a:latin typeface="Times New Roman" panose="02020603050405020304" pitchFamily="18" charset="0"/>
              <a:cs typeface="Times New Roman" panose="02020603050405020304" pitchFamily="18" charset="0"/>
            </a:rPr>
            <a:t>)</a:t>
          </a:r>
        </a:p>
      </dsp:txBody>
      <dsp:txXfrm>
        <a:off x="5960577" y="5182953"/>
        <a:ext cx="599027" cy="407101"/>
      </dsp:txXfrm>
    </dsp:sp>
    <dsp:sp modelId="{B12AB564-B4CB-4992-92E3-5CA3F1B88553}">
      <dsp:nvSpPr>
        <dsp:cNvPr id="0" name=""/>
        <dsp:cNvSpPr/>
      </dsp:nvSpPr>
      <dsp:spPr>
        <a:xfrm>
          <a:off x="6110334" y="5715850"/>
          <a:ext cx="816456" cy="37542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SİRUNAM (GA)</a:t>
          </a:r>
        </a:p>
      </dsp:txBody>
      <dsp:txXfrm>
        <a:off x="6110334" y="5715850"/>
        <a:ext cx="816456" cy="375425"/>
      </dsp:txXfrm>
    </dsp:sp>
    <dsp:sp modelId="{CC664647-76BD-4611-A439-6B017F8F4244}">
      <dsp:nvSpPr>
        <dsp:cNvPr id="0" name=""/>
        <dsp:cNvSpPr/>
      </dsp:nvSpPr>
      <dsp:spPr>
        <a:xfrm>
          <a:off x="6698462" y="1156111"/>
          <a:ext cx="806500"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SWAf</a:t>
          </a:r>
        </a:p>
      </dsp:txBody>
      <dsp:txXfrm>
        <a:off x="6698462" y="1156111"/>
        <a:ext cx="806500" cy="312302"/>
      </dsp:txXfrm>
    </dsp:sp>
    <dsp:sp modelId="{07E1A28E-4619-48FE-BE65-DDCAD8835006}">
      <dsp:nvSpPr>
        <dsp:cNvPr id="0" name=""/>
        <dsp:cNvSpPr/>
      </dsp:nvSpPr>
      <dsp:spPr>
        <a:xfrm>
          <a:off x="6802198"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BENIN</a:t>
          </a:r>
        </a:p>
      </dsp:txBody>
      <dsp:txXfrm>
        <a:off x="6802198" y="1594210"/>
        <a:ext cx="599027" cy="299513"/>
      </dsp:txXfrm>
    </dsp:sp>
    <dsp:sp modelId="{308DC88E-548F-4122-85C9-24D0F265226D}">
      <dsp:nvSpPr>
        <dsp:cNvPr id="0" name=""/>
        <dsp:cNvSpPr/>
      </dsp:nvSpPr>
      <dsp:spPr>
        <a:xfrm>
          <a:off x="6690330" y="2019519"/>
          <a:ext cx="822763" cy="54989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BURKINA FASO</a:t>
          </a:r>
        </a:p>
      </dsp:txBody>
      <dsp:txXfrm>
        <a:off x="6690330" y="2019519"/>
        <a:ext cx="822763" cy="549892"/>
      </dsp:txXfrm>
    </dsp:sp>
    <dsp:sp modelId="{577E5F88-4713-4AD5-96EE-80E760A8CD22}">
      <dsp:nvSpPr>
        <dsp:cNvPr id="0" name=""/>
        <dsp:cNvSpPr/>
      </dsp:nvSpPr>
      <dsp:spPr>
        <a:xfrm>
          <a:off x="6746321" y="2695207"/>
          <a:ext cx="710781" cy="49285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IVORY COAST</a:t>
          </a:r>
        </a:p>
      </dsp:txBody>
      <dsp:txXfrm>
        <a:off x="6746321" y="2695207"/>
        <a:ext cx="710781" cy="492855"/>
      </dsp:txXfrm>
    </dsp:sp>
    <dsp:sp modelId="{DB4AFF76-66A5-476A-9A3E-D5A1A2D00CA5}">
      <dsp:nvSpPr>
        <dsp:cNvPr id="0" name=""/>
        <dsp:cNvSpPr/>
      </dsp:nvSpPr>
      <dsp:spPr>
        <a:xfrm>
          <a:off x="6802198" y="331385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imes New Roman" panose="02020603050405020304" pitchFamily="18" charset="0"/>
              <a:cs typeface="Times New Roman" panose="02020603050405020304" pitchFamily="18" charset="0"/>
            </a:rPr>
            <a:t>GABON</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6802198" y="3313859"/>
        <a:ext cx="599027" cy="299513"/>
      </dsp:txXfrm>
    </dsp:sp>
    <dsp:sp modelId="{35D9F72E-6243-4D29-9CBB-A37D65CF7ECF}">
      <dsp:nvSpPr>
        <dsp:cNvPr id="0" name=""/>
        <dsp:cNvSpPr/>
      </dsp:nvSpPr>
      <dsp:spPr>
        <a:xfrm>
          <a:off x="6769743" y="3738563"/>
          <a:ext cx="695314" cy="58714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CAMEROON</a:t>
          </a:r>
        </a:p>
      </dsp:txBody>
      <dsp:txXfrm>
        <a:off x="6769743" y="3738563"/>
        <a:ext cx="695314" cy="587148"/>
      </dsp:txXfrm>
    </dsp:sp>
    <dsp:sp modelId="{C8B96A70-163E-4B55-A507-4D4B5A283790}">
      <dsp:nvSpPr>
        <dsp:cNvPr id="0" name=""/>
        <dsp:cNvSpPr/>
      </dsp:nvSpPr>
      <dsp:spPr>
        <a:xfrm>
          <a:off x="6802198" y="445211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NIGER</a:t>
          </a:r>
        </a:p>
      </dsp:txBody>
      <dsp:txXfrm>
        <a:off x="6802198" y="4452112"/>
        <a:ext cx="599027" cy="299513"/>
      </dsp:txXfrm>
    </dsp:sp>
    <dsp:sp modelId="{D5565758-3F89-4C37-BDC8-B0ED75D8D5DB}">
      <dsp:nvSpPr>
        <dsp:cNvPr id="0" name=""/>
        <dsp:cNvSpPr/>
      </dsp:nvSpPr>
      <dsp:spPr>
        <a:xfrm>
          <a:off x="6685400" y="4877422"/>
          <a:ext cx="832623" cy="29908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NIGERIA</a:t>
          </a:r>
        </a:p>
      </dsp:txBody>
      <dsp:txXfrm>
        <a:off x="6685400" y="4877422"/>
        <a:ext cx="832623" cy="299082"/>
      </dsp:txXfrm>
    </dsp:sp>
    <dsp:sp modelId="{EE48DACD-24D9-4689-AED4-0BA7EEA19DFF}">
      <dsp:nvSpPr>
        <dsp:cNvPr id="0" name=""/>
        <dsp:cNvSpPr/>
      </dsp:nvSpPr>
      <dsp:spPr>
        <a:xfrm>
          <a:off x="6893556" y="530230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latin typeface="Times New Roman" panose="02020603050405020304" pitchFamily="18" charset="0"/>
              <a:cs typeface="Times New Roman" panose="02020603050405020304" pitchFamily="18" charset="0"/>
            </a:rPr>
            <a:t>TOGO</a:t>
          </a:r>
        </a:p>
      </dsp:txBody>
      <dsp:txXfrm>
        <a:off x="6893556" y="5302300"/>
        <a:ext cx="599027" cy="299513"/>
      </dsp:txXfrm>
    </dsp:sp>
    <dsp:sp modelId="{1FA8DEC9-EB74-4498-A263-741B48E7E03F}">
      <dsp:nvSpPr>
        <dsp:cNvPr id="0" name=""/>
        <dsp:cNvSpPr/>
      </dsp:nvSpPr>
      <dsp:spPr>
        <a:xfrm>
          <a:off x="7691601"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EU</a:t>
          </a:r>
        </a:p>
      </dsp:txBody>
      <dsp:txXfrm>
        <a:off x="7691601" y="1156111"/>
        <a:ext cx="599027" cy="299513"/>
      </dsp:txXfrm>
    </dsp:sp>
    <dsp:sp modelId="{35DB699F-3948-41A1-9115-F24FEB9E5506}">
      <dsp:nvSpPr>
        <dsp:cNvPr id="0" name=""/>
        <dsp:cNvSpPr/>
      </dsp:nvSpPr>
      <dsp:spPr>
        <a:xfrm>
          <a:off x="7691601" y="1581421"/>
          <a:ext cx="599027"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ALBANIA</a:t>
          </a:r>
        </a:p>
      </dsp:txBody>
      <dsp:txXfrm>
        <a:off x="7691601" y="1581421"/>
        <a:ext cx="599027" cy="419379"/>
      </dsp:txXfrm>
    </dsp:sp>
    <dsp:sp modelId="{5BEE5647-B9B6-404C-9074-491EAD14A35C}">
      <dsp:nvSpPr>
        <dsp:cNvPr id="0" name=""/>
        <dsp:cNvSpPr/>
      </dsp:nvSpPr>
      <dsp:spPr>
        <a:xfrm>
          <a:off x="7654806" y="2126596"/>
          <a:ext cx="672617" cy="5754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BOSNIA AND HERZEGOVINA</a:t>
          </a:r>
        </a:p>
      </dsp:txBody>
      <dsp:txXfrm>
        <a:off x="7654806" y="2126596"/>
        <a:ext cx="672617" cy="575470"/>
      </dsp:txXfrm>
    </dsp:sp>
    <dsp:sp modelId="{ADF87A51-DD10-4A72-82AF-EDC827007988}">
      <dsp:nvSpPr>
        <dsp:cNvPr id="0" name=""/>
        <dsp:cNvSpPr/>
      </dsp:nvSpPr>
      <dsp:spPr>
        <a:xfrm>
          <a:off x="7582899" y="2827862"/>
          <a:ext cx="816432"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KOSOVO</a:t>
          </a:r>
        </a:p>
      </dsp:txBody>
      <dsp:txXfrm>
        <a:off x="7582899" y="2827862"/>
        <a:ext cx="816432" cy="299513"/>
      </dsp:txXfrm>
    </dsp:sp>
    <dsp:sp modelId="{09035394-8826-4128-BE87-887156BCC631}">
      <dsp:nvSpPr>
        <dsp:cNvPr id="0" name=""/>
        <dsp:cNvSpPr/>
      </dsp:nvSpPr>
      <dsp:spPr>
        <a:xfrm>
          <a:off x="7787007" y="3253171"/>
          <a:ext cx="723415" cy="49122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Times New Roman" panose="02020603050405020304" pitchFamily="18" charset="0"/>
              <a:cs typeface="Times New Roman" panose="02020603050405020304" pitchFamily="18" charset="0"/>
            </a:rPr>
            <a:t>MACEDONIA</a:t>
          </a:r>
        </a:p>
      </dsp:txBody>
      <dsp:txXfrm>
        <a:off x="7787007" y="3253171"/>
        <a:ext cx="723415" cy="491223"/>
      </dsp:txXfrm>
    </dsp:sp>
    <dsp:sp modelId="{257096BD-94C0-48E1-B36C-C58D49EF99E3}">
      <dsp:nvSpPr>
        <dsp:cNvPr id="0" name=""/>
        <dsp:cNvSpPr/>
      </dsp:nvSpPr>
      <dsp:spPr>
        <a:xfrm>
          <a:off x="2930976" y="722607"/>
          <a:ext cx="1302273" cy="30560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PARLIAMENT</a:t>
          </a:r>
        </a:p>
      </dsp:txBody>
      <dsp:txXfrm>
        <a:off x="2930976" y="722607"/>
        <a:ext cx="1302273" cy="305605"/>
      </dsp:txXfrm>
    </dsp:sp>
    <dsp:sp modelId="{80DBC8D6-E044-4EC6-844E-9F756FBCE31C}">
      <dsp:nvSpPr>
        <dsp:cNvPr id="0" name=""/>
        <dsp:cNvSpPr/>
      </dsp:nvSpPr>
      <dsp:spPr>
        <a:xfrm>
          <a:off x="4359045" y="722607"/>
          <a:ext cx="975977" cy="30770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Times New Roman" panose="02020603050405020304" pitchFamily="18" charset="0"/>
              <a:cs typeface="Times New Roman" panose="02020603050405020304" pitchFamily="18" charset="0"/>
            </a:rPr>
            <a:t>CABINET</a:t>
          </a:r>
        </a:p>
      </dsp:txBody>
      <dsp:txXfrm>
        <a:off x="4359045" y="722607"/>
        <a:ext cx="975977" cy="30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2C9E-669C-4EF5-9430-E5E61EBDEE4C}">
      <dsp:nvSpPr>
        <dsp:cNvPr id="0" name=""/>
        <dsp:cNvSpPr/>
      </dsp:nvSpPr>
      <dsp:spPr>
        <a:xfrm>
          <a:off x="4330912" y="1244291"/>
          <a:ext cx="2444384" cy="448999"/>
        </a:xfrm>
        <a:custGeom>
          <a:avLst/>
          <a:gdLst/>
          <a:ahLst/>
          <a:cxnLst/>
          <a:rect l="0" t="0" r="0" b="0"/>
          <a:pathLst>
            <a:path>
              <a:moveTo>
                <a:pt x="0" y="0"/>
              </a:moveTo>
              <a:lnTo>
                <a:pt x="0" y="380596"/>
              </a:lnTo>
              <a:lnTo>
                <a:pt x="2444384" y="380596"/>
              </a:lnTo>
              <a:lnTo>
                <a:pt x="2444384"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330912" y="1244291"/>
          <a:ext cx="1220248" cy="448999"/>
        </a:xfrm>
        <a:custGeom>
          <a:avLst/>
          <a:gdLst/>
          <a:ahLst/>
          <a:cxnLst/>
          <a:rect l="0" t="0" r="0" b="0"/>
          <a:pathLst>
            <a:path>
              <a:moveTo>
                <a:pt x="0" y="0"/>
              </a:moveTo>
              <a:lnTo>
                <a:pt x="0" y="380596"/>
              </a:lnTo>
              <a:lnTo>
                <a:pt x="1220248" y="380596"/>
              </a:lnTo>
              <a:lnTo>
                <a:pt x="122024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426210" y="2162157"/>
          <a:ext cx="4239503" cy="481740"/>
        </a:xfrm>
        <a:custGeom>
          <a:avLst/>
          <a:gdLst/>
          <a:ahLst/>
          <a:cxnLst/>
          <a:rect l="0" t="0" r="0" b="0"/>
          <a:pathLst>
            <a:path>
              <a:moveTo>
                <a:pt x="0" y="0"/>
              </a:moveTo>
              <a:lnTo>
                <a:pt x="0" y="413337"/>
              </a:lnTo>
              <a:lnTo>
                <a:pt x="4239503" y="413337"/>
              </a:lnTo>
              <a:lnTo>
                <a:pt x="423950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F4F05-ED41-49FB-80B0-58219696364B}">
      <dsp:nvSpPr>
        <dsp:cNvPr id="0" name=""/>
        <dsp:cNvSpPr/>
      </dsp:nvSpPr>
      <dsp:spPr>
        <a:xfrm>
          <a:off x="4426210" y="2162157"/>
          <a:ext cx="3224810" cy="481740"/>
        </a:xfrm>
        <a:custGeom>
          <a:avLst/>
          <a:gdLst/>
          <a:ahLst/>
          <a:cxnLst/>
          <a:rect l="0" t="0" r="0" b="0"/>
          <a:pathLst>
            <a:path>
              <a:moveTo>
                <a:pt x="0" y="0"/>
              </a:moveTo>
              <a:lnTo>
                <a:pt x="0" y="413337"/>
              </a:lnTo>
              <a:lnTo>
                <a:pt x="3224810" y="413337"/>
              </a:lnTo>
              <a:lnTo>
                <a:pt x="322481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471C1-9395-40CD-9836-BEA846E86E44}">
      <dsp:nvSpPr>
        <dsp:cNvPr id="0" name=""/>
        <dsp:cNvSpPr/>
      </dsp:nvSpPr>
      <dsp:spPr>
        <a:xfrm>
          <a:off x="4426210" y="2162157"/>
          <a:ext cx="1977563" cy="481740"/>
        </a:xfrm>
        <a:custGeom>
          <a:avLst/>
          <a:gdLst/>
          <a:ahLst/>
          <a:cxnLst/>
          <a:rect l="0" t="0" r="0" b="0"/>
          <a:pathLst>
            <a:path>
              <a:moveTo>
                <a:pt x="0" y="0"/>
              </a:moveTo>
              <a:lnTo>
                <a:pt x="0" y="413337"/>
              </a:lnTo>
              <a:lnTo>
                <a:pt x="1977563" y="413337"/>
              </a:lnTo>
              <a:lnTo>
                <a:pt x="197756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426210" y="2162157"/>
          <a:ext cx="750325" cy="481740"/>
        </a:xfrm>
        <a:custGeom>
          <a:avLst/>
          <a:gdLst/>
          <a:ahLst/>
          <a:cxnLst/>
          <a:rect l="0" t="0" r="0" b="0"/>
          <a:pathLst>
            <a:path>
              <a:moveTo>
                <a:pt x="0" y="0"/>
              </a:moveTo>
              <a:lnTo>
                <a:pt x="0" y="413337"/>
              </a:lnTo>
              <a:lnTo>
                <a:pt x="750325" y="413337"/>
              </a:lnTo>
              <a:lnTo>
                <a:pt x="750325"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257847" y="2162157"/>
          <a:ext cx="168363" cy="481740"/>
        </a:xfrm>
        <a:custGeom>
          <a:avLst/>
          <a:gdLst/>
          <a:ahLst/>
          <a:cxnLst/>
          <a:rect l="0" t="0" r="0" b="0"/>
          <a:pathLst>
            <a:path>
              <a:moveTo>
                <a:pt x="168363" y="0"/>
              </a:moveTo>
              <a:lnTo>
                <a:pt x="168363"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3325002" y="2162157"/>
          <a:ext cx="1101208" cy="481740"/>
        </a:xfrm>
        <a:custGeom>
          <a:avLst/>
          <a:gdLst/>
          <a:ahLst/>
          <a:cxnLst/>
          <a:rect l="0" t="0" r="0" b="0"/>
          <a:pathLst>
            <a:path>
              <a:moveTo>
                <a:pt x="1101208" y="0"/>
              </a:moveTo>
              <a:lnTo>
                <a:pt x="1101208"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2308020" y="2162157"/>
          <a:ext cx="2118189" cy="481740"/>
        </a:xfrm>
        <a:custGeom>
          <a:avLst/>
          <a:gdLst/>
          <a:ahLst/>
          <a:cxnLst/>
          <a:rect l="0" t="0" r="0" b="0"/>
          <a:pathLst>
            <a:path>
              <a:moveTo>
                <a:pt x="2118189" y="0"/>
              </a:moveTo>
              <a:lnTo>
                <a:pt x="2118189"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1361882" y="2162157"/>
          <a:ext cx="3064328" cy="495918"/>
        </a:xfrm>
        <a:custGeom>
          <a:avLst/>
          <a:gdLst/>
          <a:ahLst/>
          <a:cxnLst/>
          <a:rect l="0" t="0" r="0" b="0"/>
          <a:pathLst>
            <a:path>
              <a:moveTo>
                <a:pt x="3064328" y="0"/>
              </a:moveTo>
              <a:lnTo>
                <a:pt x="3064328" y="427516"/>
              </a:lnTo>
              <a:lnTo>
                <a:pt x="0" y="427516"/>
              </a:lnTo>
              <a:lnTo>
                <a:pt x="0" y="495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2B5EF-76E2-4786-82EC-86C969B79DD2}">
      <dsp:nvSpPr>
        <dsp:cNvPr id="0" name=""/>
        <dsp:cNvSpPr/>
      </dsp:nvSpPr>
      <dsp:spPr>
        <a:xfrm>
          <a:off x="431338" y="2162157"/>
          <a:ext cx="3994872" cy="481740"/>
        </a:xfrm>
        <a:custGeom>
          <a:avLst/>
          <a:gdLst/>
          <a:ahLst/>
          <a:cxnLst/>
          <a:rect l="0" t="0" r="0" b="0"/>
          <a:pathLst>
            <a:path>
              <a:moveTo>
                <a:pt x="3994872" y="0"/>
              </a:moveTo>
              <a:lnTo>
                <a:pt x="3994872"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330912" y="1244291"/>
          <a:ext cx="95298" cy="448999"/>
        </a:xfrm>
        <a:custGeom>
          <a:avLst/>
          <a:gdLst/>
          <a:ahLst/>
          <a:cxnLst/>
          <a:rect l="0" t="0" r="0" b="0"/>
          <a:pathLst>
            <a:path>
              <a:moveTo>
                <a:pt x="0" y="0"/>
              </a:moveTo>
              <a:lnTo>
                <a:pt x="0" y="380596"/>
              </a:lnTo>
              <a:lnTo>
                <a:pt x="95298" y="380596"/>
              </a:lnTo>
              <a:lnTo>
                <a:pt x="9529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274080" y="1244291"/>
          <a:ext cx="1056831" cy="448999"/>
        </a:xfrm>
        <a:custGeom>
          <a:avLst/>
          <a:gdLst/>
          <a:ahLst/>
          <a:cxnLst/>
          <a:rect l="0" t="0" r="0" b="0"/>
          <a:pathLst>
            <a:path>
              <a:moveTo>
                <a:pt x="1056831" y="0"/>
              </a:moveTo>
              <a:lnTo>
                <a:pt x="1056831"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905035" y="1244291"/>
          <a:ext cx="2425877" cy="448999"/>
        </a:xfrm>
        <a:custGeom>
          <a:avLst/>
          <a:gdLst/>
          <a:ahLst/>
          <a:cxnLst/>
          <a:rect l="0" t="0" r="0" b="0"/>
          <a:pathLst>
            <a:path>
              <a:moveTo>
                <a:pt x="2425877" y="0"/>
              </a:moveTo>
              <a:lnTo>
                <a:pt x="2425877"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481846" y="541159"/>
          <a:ext cx="1698133" cy="703131"/>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563887" y="619099"/>
          <a:ext cx="1698133" cy="70313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0000"/>
              </a:solidFill>
              <a:latin typeface="Times New Roman" pitchFamily="18" charset="0"/>
              <a:cs typeface="Times New Roman" pitchFamily="18" charset="0"/>
            </a:rPr>
            <a:t>ASRICA</a:t>
          </a:r>
        </a:p>
        <a:p>
          <a:pPr marL="0" lvl="0" indent="0" algn="ctr" defTabSz="622300">
            <a:lnSpc>
              <a:spcPct val="90000"/>
            </a:lnSpc>
            <a:spcBef>
              <a:spcPct val="0"/>
            </a:spcBef>
            <a:spcAft>
              <a:spcPct val="35000"/>
            </a:spcAft>
            <a:buNone/>
          </a:pPr>
          <a:r>
            <a:rPr lang="en-US" sz="1200" b="1" kern="1200" dirty="0">
              <a:solidFill>
                <a:srgbClr val="FF0000"/>
              </a:solidFill>
              <a:latin typeface="Times New Roman" pitchFamily="18" charset="0"/>
              <a:cs typeface="Times New Roman" pitchFamily="18" charset="0"/>
            </a:rPr>
            <a:t> ISLAMIC COUNTRIES CONFEDERATION PRESIDENT</a:t>
          </a:r>
        </a:p>
      </dsp:txBody>
      <dsp:txXfrm>
        <a:off x="3584481" y="639693"/>
        <a:ext cx="1656945" cy="661943"/>
      </dsp:txXfrm>
    </dsp:sp>
    <dsp:sp modelId="{81A90455-DEAE-4D11-B0BB-E0059FBF3772}">
      <dsp:nvSpPr>
        <dsp:cNvPr id="0" name=""/>
        <dsp:cNvSpPr/>
      </dsp:nvSpPr>
      <dsp:spPr>
        <a:xfrm>
          <a:off x="1393611" y="1693290"/>
          <a:ext cx="1022846"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475653" y="1771230"/>
          <a:ext cx="1022846"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002060"/>
              </a:solidFill>
              <a:latin typeface="Times New Roman" pitchFamily="18" charset="0"/>
              <a:cs typeface="Times New Roman" pitchFamily="18" charset="0"/>
            </a:rPr>
            <a:t>MINISTRY OF JUSTICE</a:t>
          </a:r>
        </a:p>
      </dsp:txBody>
      <dsp:txXfrm>
        <a:off x="1489386" y="1784963"/>
        <a:ext cx="995380" cy="441401"/>
      </dsp:txXfrm>
    </dsp:sp>
    <dsp:sp modelId="{4ED49776-C0A4-4292-9495-CF1E94E7F46D}">
      <dsp:nvSpPr>
        <dsp:cNvPr id="0" name=""/>
        <dsp:cNvSpPr/>
      </dsp:nvSpPr>
      <dsp:spPr>
        <a:xfrm>
          <a:off x="283377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91581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002060"/>
              </a:solidFill>
              <a:latin typeface="Times New Roman" pitchFamily="18" charset="0"/>
              <a:cs typeface="Times New Roman" pitchFamily="18" charset="0"/>
            </a:rPr>
            <a:t>MINISTRY OF DEFENSE</a:t>
          </a:r>
        </a:p>
      </dsp:txBody>
      <dsp:txXfrm>
        <a:off x="2929548" y="1784963"/>
        <a:ext cx="853147" cy="441401"/>
      </dsp:txXfrm>
    </dsp:sp>
    <dsp:sp modelId="{99C2105B-3493-41C9-8EA4-A9D714CE901F}">
      <dsp:nvSpPr>
        <dsp:cNvPr id="0" name=""/>
        <dsp:cNvSpPr/>
      </dsp:nvSpPr>
      <dsp:spPr>
        <a:xfrm>
          <a:off x="398590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406794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rgbClr val="FF0000"/>
              </a:solidFill>
              <a:latin typeface="Times New Roman" pitchFamily="18" charset="0"/>
              <a:cs typeface="Times New Roman" pitchFamily="18" charset="0"/>
            </a:rPr>
            <a:t>MINISTRY OF DEFENSE INDUSTRY</a:t>
          </a:r>
        </a:p>
      </dsp:txBody>
      <dsp:txXfrm>
        <a:off x="4081678" y="1784963"/>
        <a:ext cx="853147" cy="441401"/>
      </dsp:txXfrm>
    </dsp:sp>
    <dsp:sp modelId="{C092BAF4-D7FC-4B6B-A334-1E55A5909BA1}">
      <dsp:nvSpPr>
        <dsp:cNvPr id="0" name=""/>
        <dsp:cNvSpPr/>
      </dsp:nvSpPr>
      <dsp:spPr>
        <a:xfrm>
          <a:off x="6009" y="2643897"/>
          <a:ext cx="850657"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0719935-ABC7-4400-8B61-0AEF8DB00C27}">
      <dsp:nvSpPr>
        <dsp:cNvPr id="0" name=""/>
        <dsp:cNvSpPr/>
      </dsp:nvSpPr>
      <dsp:spPr>
        <a:xfrm>
          <a:off x="88050" y="2721837"/>
          <a:ext cx="850657"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LAND VEHICLES</a:t>
          </a:r>
        </a:p>
      </dsp:txBody>
      <dsp:txXfrm>
        <a:off x="101783" y="2735570"/>
        <a:ext cx="823191" cy="441401"/>
      </dsp:txXfrm>
    </dsp:sp>
    <dsp:sp modelId="{EADF8F3C-20C4-4FE7-85A9-54EBAED406D3}">
      <dsp:nvSpPr>
        <dsp:cNvPr id="0" name=""/>
        <dsp:cNvSpPr/>
      </dsp:nvSpPr>
      <dsp:spPr>
        <a:xfrm>
          <a:off x="992389" y="2658076"/>
          <a:ext cx="738986"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074430" y="2736015"/>
          <a:ext cx="738986"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NAVAL VEHICLES</a:t>
          </a:r>
        </a:p>
      </dsp:txBody>
      <dsp:txXfrm>
        <a:off x="1088163" y="2749748"/>
        <a:ext cx="711520" cy="441401"/>
      </dsp:txXfrm>
    </dsp:sp>
    <dsp:sp modelId="{D654DA49-D458-400D-943A-E8A1B91565C2}">
      <dsp:nvSpPr>
        <dsp:cNvPr id="0" name=""/>
        <dsp:cNvSpPr/>
      </dsp:nvSpPr>
      <dsp:spPr>
        <a:xfrm>
          <a:off x="1916731" y="2643897"/>
          <a:ext cx="782579"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998772" y="2721837"/>
          <a:ext cx="782579"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AVIATION SYSTEMS</a:t>
          </a:r>
        </a:p>
      </dsp:txBody>
      <dsp:txXfrm>
        <a:off x="2012505" y="2735570"/>
        <a:ext cx="755113" cy="441401"/>
      </dsp:txXfrm>
    </dsp:sp>
    <dsp:sp modelId="{58B3C3A1-0964-40EC-B699-C2E6703C40F1}">
      <dsp:nvSpPr>
        <dsp:cNvPr id="0" name=""/>
        <dsp:cNvSpPr/>
      </dsp:nvSpPr>
      <dsp:spPr>
        <a:xfrm>
          <a:off x="2870482" y="2643897"/>
          <a:ext cx="90904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952523" y="2721837"/>
          <a:ext cx="90904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SPACE SYSTEMS</a:t>
          </a:r>
        </a:p>
      </dsp:txBody>
      <dsp:txXfrm>
        <a:off x="2966256" y="2735570"/>
        <a:ext cx="881575" cy="441401"/>
      </dsp:txXfrm>
    </dsp:sp>
    <dsp:sp modelId="{531FD3B4-6396-4B59-A416-D3405BD86098}">
      <dsp:nvSpPr>
        <dsp:cNvPr id="0" name=""/>
        <dsp:cNvSpPr/>
      </dsp:nvSpPr>
      <dsp:spPr>
        <a:xfrm>
          <a:off x="3943606" y="2643897"/>
          <a:ext cx="62848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4025647" y="2721837"/>
          <a:ext cx="62848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R&amp;D</a:t>
          </a:r>
        </a:p>
      </dsp:txBody>
      <dsp:txXfrm>
        <a:off x="4039380" y="2735570"/>
        <a:ext cx="601015" cy="441401"/>
      </dsp:txXfrm>
    </dsp:sp>
    <dsp:sp modelId="{2A400CA9-983E-4346-8CD5-462B4DEE7233}">
      <dsp:nvSpPr>
        <dsp:cNvPr id="0" name=""/>
        <dsp:cNvSpPr/>
      </dsp:nvSpPr>
      <dsp:spPr>
        <a:xfrm>
          <a:off x="4736170" y="2643897"/>
          <a:ext cx="880731" cy="556231"/>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4818212" y="2721837"/>
          <a:ext cx="880731" cy="556231"/>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AIR DEFENSE AND WEAPON SYSTEMS</a:t>
          </a:r>
        </a:p>
      </dsp:txBody>
      <dsp:txXfrm>
        <a:off x="4834503" y="2738128"/>
        <a:ext cx="848149" cy="523649"/>
      </dsp:txXfrm>
    </dsp:sp>
    <dsp:sp modelId="{78A30809-66F5-4A99-8D99-1827208519D1}">
      <dsp:nvSpPr>
        <dsp:cNvPr id="0" name=""/>
        <dsp:cNvSpPr/>
      </dsp:nvSpPr>
      <dsp:spPr>
        <a:xfrm>
          <a:off x="5780985" y="2643897"/>
          <a:ext cx="1245576" cy="43614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2D01BF1-91FA-4746-BA2C-10D211332208}">
      <dsp:nvSpPr>
        <dsp:cNvPr id="0" name=""/>
        <dsp:cNvSpPr/>
      </dsp:nvSpPr>
      <dsp:spPr>
        <a:xfrm>
          <a:off x="5863027" y="2721837"/>
          <a:ext cx="1245576" cy="43614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STANDARDIZATION AND METROLOGY</a:t>
          </a:r>
        </a:p>
      </dsp:txBody>
      <dsp:txXfrm>
        <a:off x="5875801" y="2734611"/>
        <a:ext cx="1220028" cy="410592"/>
      </dsp:txXfrm>
    </dsp:sp>
    <dsp:sp modelId="{F3A1F1A2-202A-4AE6-A13E-2D10CE8B731B}">
      <dsp:nvSpPr>
        <dsp:cNvPr id="0" name=""/>
        <dsp:cNvSpPr/>
      </dsp:nvSpPr>
      <dsp:spPr>
        <a:xfrm>
          <a:off x="7190645" y="2643897"/>
          <a:ext cx="92075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64E7297F-007D-4CBB-853C-2B0486F92A6B}">
      <dsp:nvSpPr>
        <dsp:cNvPr id="0" name=""/>
        <dsp:cNvSpPr/>
      </dsp:nvSpPr>
      <dsp:spPr>
        <a:xfrm>
          <a:off x="7272686" y="2721837"/>
          <a:ext cx="92075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ELECTRONIC WARFARE SYSTEMS</a:t>
          </a:r>
        </a:p>
      </dsp:txBody>
      <dsp:txXfrm>
        <a:off x="7286419" y="2735570"/>
        <a:ext cx="893285" cy="441401"/>
      </dsp:txXfrm>
    </dsp:sp>
    <dsp:sp modelId="{1D25073D-87CF-4396-9D8D-CF1CC0536FC2}">
      <dsp:nvSpPr>
        <dsp:cNvPr id="0" name=""/>
        <dsp:cNvSpPr/>
      </dsp:nvSpPr>
      <dsp:spPr>
        <a:xfrm>
          <a:off x="8275480" y="2643897"/>
          <a:ext cx="780468"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8357521" y="2721837"/>
          <a:ext cx="780468"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latin typeface="Times New Roman" pitchFamily="18" charset="0"/>
              <a:cs typeface="Times New Roman" pitchFamily="18" charset="0"/>
            </a:rPr>
            <a:t>PRESIDENCY OF CYBER SECURITY</a:t>
          </a:r>
        </a:p>
      </dsp:txBody>
      <dsp:txXfrm>
        <a:off x="8371254" y="2735570"/>
        <a:ext cx="753002" cy="441401"/>
      </dsp:txXfrm>
    </dsp:sp>
    <dsp:sp modelId="{7CCF9E82-10C7-42E2-BE67-0EAF69DFA3FE}">
      <dsp:nvSpPr>
        <dsp:cNvPr id="0" name=""/>
        <dsp:cNvSpPr/>
      </dsp:nvSpPr>
      <dsp:spPr>
        <a:xfrm>
          <a:off x="5138034"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220075"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002060"/>
              </a:solidFill>
              <a:latin typeface="Times New Roman" pitchFamily="18" charset="0"/>
              <a:cs typeface="Times New Roman" pitchFamily="18" charset="0"/>
            </a:rPr>
            <a:t>MINISTRY OF INTERIOR AFFAIRS</a:t>
          </a:r>
        </a:p>
      </dsp:txBody>
      <dsp:txXfrm>
        <a:off x="5233808" y="1784963"/>
        <a:ext cx="798788" cy="441401"/>
      </dsp:txXfrm>
    </dsp:sp>
    <dsp:sp modelId="{29F8470E-6396-4E69-8084-222A3650EDCE}">
      <dsp:nvSpPr>
        <dsp:cNvPr id="0" name=""/>
        <dsp:cNvSpPr/>
      </dsp:nvSpPr>
      <dsp:spPr>
        <a:xfrm>
          <a:off x="6362170"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444211"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solidFill>
                <a:srgbClr val="002060"/>
              </a:solidFill>
              <a:latin typeface="Times New Roman" pitchFamily="18" charset="0"/>
              <a:cs typeface="Times New Roman" pitchFamily="18" charset="0"/>
            </a:rPr>
            <a:t>MINISTRY OF FOREIGN AFFAIRS</a:t>
          </a:r>
        </a:p>
      </dsp:txBody>
      <dsp:txXfrm>
        <a:off x="6457944" y="1784963"/>
        <a:ext cx="798788" cy="441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AE5D6-61B6-404D-8022-E9BDA00C2F1A}" type="datetimeFigureOut">
              <a:rPr lang="tr-TR" smtClean="0"/>
              <a:pPr/>
              <a:t>17.12.2020</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7E1D4-CA4F-47E1-8B9D-E50E37B733F2}" type="slidenum">
              <a:rPr lang="tr-TR" smtClean="0"/>
              <a:pPr/>
              <a:t>‹#›</a:t>
            </a:fld>
            <a:endParaRPr lang="tr-TR" dirty="0"/>
          </a:p>
        </p:txBody>
      </p:sp>
    </p:spTree>
    <p:extLst>
      <p:ext uri="{BB962C8B-B14F-4D97-AF65-F5344CB8AC3E}">
        <p14:creationId xmlns:p14="http://schemas.microsoft.com/office/powerpoint/2010/main" val="368260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1EC9-BBF0-4BEF-AF7C-29AB12CFBD3F}" type="datetimeFigureOut">
              <a:rPr lang="tr-TR" smtClean="0"/>
              <a:pPr/>
              <a:t>17.12.2020</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66C5C-7482-4F50-8E4C-9EBFEC07A8D3}" type="slidenum">
              <a:rPr lang="tr-TR" smtClean="0"/>
              <a:pPr/>
              <a:t>‹#›</a:t>
            </a:fld>
            <a:endParaRPr lang="tr-TR" dirty="0"/>
          </a:p>
        </p:txBody>
      </p:sp>
    </p:spTree>
    <p:extLst>
      <p:ext uri="{BB962C8B-B14F-4D97-AF65-F5344CB8AC3E}">
        <p14:creationId xmlns:p14="http://schemas.microsoft.com/office/powerpoint/2010/main" val="1753425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A9580A-79C4-45DC-8F48-AD3B4AC9EDC4}" type="slidenum">
              <a:rPr lang="tr-TR" smtClean="0"/>
              <a:pPr/>
              <a:t>1</a:t>
            </a:fld>
            <a:endParaRPr lang="tr-TR" dirty="0"/>
          </a:p>
        </p:txBody>
      </p:sp>
    </p:spTree>
    <p:extLst>
      <p:ext uri="{BB962C8B-B14F-4D97-AF65-F5344CB8AC3E}">
        <p14:creationId xmlns:p14="http://schemas.microsoft.com/office/powerpoint/2010/main" val="13220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26</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Başlık"/>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15 Veri Yer Tutucusu"/>
          <p:cNvSpPr>
            <a:spLocks noGrp="1"/>
          </p:cNvSpPr>
          <p:nvPr>
            <p:ph type="dt" sz="half" idx="10"/>
          </p:nvPr>
        </p:nvSpPr>
        <p:spPr/>
        <p:txBody>
          <a:bodyPr/>
          <a:lstStyle/>
          <a:p>
            <a:fld id="{E5435D35-8775-4C66-B4D0-CB1AA3BFB9B4}" type="datetime1">
              <a:rPr lang="tr-TR" smtClean="0"/>
              <a:pPr/>
              <a:t>17.12.2020</a:t>
            </a:fld>
            <a:endParaRPr lang="tr-TR" dirty="0"/>
          </a:p>
        </p:txBody>
      </p:sp>
      <p:sp>
        <p:nvSpPr>
          <p:cNvPr id="2" name="1 Altbilgi Yer Tutucusu"/>
          <p:cNvSpPr>
            <a:spLocks noGrp="1"/>
          </p:cNvSpPr>
          <p:nvPr>
            <p:ph type="ftr" sz="quarter" idx="11"/>
          </p:nvPr>
        </p:nvSpPr>
        <p:spPr/>
        <p:txBody>
          <a:bodyPr/>
          <a:lstStyle/>
          <a:p>
            <a:r>
              <a:rPr lang="tr-TR" dirty="0"/>
              <a:t>www.assam.org.tr</a:t>
            </a:r>
          </a:p>
        </p:txBody>
      </p:sp>
      <p:sp>
        <p:nvSpPr>
          <p:cNvPr id="15" name="14 Slayt Numarası Yer Tutucusu"/>
          <p:cNvSpPr>
            <a:spLocks noGrp="1"/>
          </p:cNvSpPr>
          <p:nvPr>
            <p:ph type="sldNum" sz="quarter" idx="12"/>
          </p:nvPr>
        </p:nvSpPr>
        <p:spPr>
          <a:xfrm>
            <a:off x="8229600" y="6473952"/>
            <a:ext cx="758952" cy="246888"/>
          </a:xfrm>
        </p:spPr>
        <p:txBody>
          <a:bodyPr/>
          <a:lstStyle/>
          <a:p>
            <a:fld id="{104E1C14-2131-4B5C-9C53-C8048D1D5B52}"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27EB9A2-E172-4647-979C-ED8EA25C0C0E}" type="datetime1">
              <a:rPr lang="tr-TR" smtClean="0"/>
              <a:pPr/>
              <a:t>17.12.2020</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43026CB-9DB1-4E95-B82B-4B23751D6FD3}" type="datetime1">
              <a:rPr lang="tr-TR" smtClean="0"/>
              <a:pPr/>
              <a:t>17.12.2020</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a:xfrm>
            <a:off x="1331640" y="457200"/>
            <a:ext cx="7659960" cy="1027584"/>
          </a:xfrm>
        </p:spPr>
        <p:txBody>
          <a:bodyPr/>
          <a:lstStyle/>
          <a:p>
            <a:r>
              <a:rPr kumimoji="0" lang="tr-TR"/>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AB1C2C54-F418-44BD-8099-2576EF96E62C}" type="datetime1">
              <a:rPr lang="tr-TR" smtClean="0"/>
              <a:pPr/>
              <a:t>17.12.2020</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r>
              <a:rPr lang="tr-TR" dirty="0"/>
              <a:t>www.assam.org.tr</a:t>
            </a:r>
          </a:p>
        </p:txBody>
      </p:sp>
      <p:sp>
        <p:nvSpPr>
          <p:cNvPr id="16" name="15 Slayt Numarası Yer Tutucusu"/>
          <p:cNvSpPr>
            <a:spLocks noGrp="1"/>
          </p:cNvSpPr>
          <p:nvPr>
            <p:ph type="sldNum" sz="quarter" idx="12"/>
          </p:nvPr>
        </p:nvSpPr>
        <p:spPr>
          <a:xfrm>
            <a:off x="8229600" y="6473952"/>
            <a:ext cx="758952" cy="246888"/>
          </a:xfrm>
        </p:spPr>
        <p:txBody>
          <a:bodyPr/>
          <a:lstStyle>
            <a:lvl1pPr>
              <a:defRPr b="1">
                <a:solidFill>
                  <a:schemeClr val="tx1"/>
                </a:solidFill>
              </a:defRPr>
            </a:lvl1pPr>
          </a:lstStyle>
          <a:p>
            <a:fld id="{104E1C14-2131-4B5C-9C53-C8048D1D5B52}" type="slidenum">
              <a:rPr lang="tr-TR" smtClean="0"/>
              <a:pPr/>
              <a:t>‹#›</a:t>
            </a:fld>
            <a:endParaRPr lang="tr-TR" dirty="0"/>
          </a:p>
        </p:txBody>
      </p:sp>
      <p:pic>
        <p:nvPicPr>
          <p:cNvPr id="7" name="6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76672"/>
            <a:ext cx="1008112" cy="100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18 Veri Yer Tutucusu"/>
          <p:cNvSpPr>
            <a:spLocks noGrp="1"/>
          </p:cNvSpPr>
          <p:nvPr>
            <p:ph type="dt" sz="half" idx="10"/>
          </p:nvPr>
        </p:nvSpPr>
        <p:spPr/>
        <p:txBody>
          <a:bodyPr/>
          <a:lstStyle/>
          <a:p>
            <a:fld id="{53098CD6-4AA0-4F63-9C09-98ED9523C8C8}" type="datetime1">
              <a:rPr lang="tr-TR" smtClean="0"/>
              <a:pPr/>
              <a:t>17.12.2020</a:t>
            </a:fld>
            <a:endParaRPr lang="tr-TR" dirty="0"/>
          </a:p>
        </p:txBody>
      </p:sp>
      <p:sp>
        <p:nvSpPr>
          <p:cNvPr id="11" name="10 Altbilgi Yer Tutucusu"/>
          <p:cNvSpPr>
            <a:spLocks noGrp="1"/>
          </p:cNvSpPr>
          <p:nvPr>
            <p:ph type="ftr" sz="quarter" idx="11"/>
          </p:nvPr>
        </p:nvSpPr>
        <p:spPr/>
        <p:txBody>
          <a:bodyPr/>
          <a:lstStyle/>
          <a:p>
            <a:r>
              <a:rPr lang="tr-TR" dirty="0"/>
              <a:t>www.assam.org.tr</a:t>
            </a:r>
          </a:p>
        </p:txBody>
      </p:sp>
      <p:sp>
        <p:nvSpPr>
          <p:cNvPr id="16" name="1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1403648" y="457200"/>
            <a:ext cx="7584904" cy="1099592"/>
          </a:xfrm>
        </p:spPr>
        <p:style>
          <a:lnRef idx="0">
            <a:schemeClr val="accent1"/>
          </a:lnRef>
          <a:fillRef idx="3">
            <a:schemeClr val="accent1"/>
          </a:fillRef>
          <a:effectRef idx="3">
            <a:schemeClr val="accent1"/>
          </a:effectRef>
          <a:fontRef idx="none"/>
        </p:style>
        <p:txBody>
          <a:bodyPr/>
          <a:lstStyle/>
          <a:p>
            <a:r>
              <a:rPr kumimoji="0" lang="tr-TR"/>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0"/>
          </p:nvPr>
        </p:nvSpPr>
        <p:spPr/>
        <p:txBody>
          <a:bodyPr/>
          <a:lstStyle/>
          <a:p>
            <a:fld id="{CEA4CC22-22C8-4129-8542-DFF809DEEAFB}" type="datetime1">
              <a:rPr lang="tr-TR" smtClean="0"/>
              <a:pPr/>
              <a:t>17.12.2020</a:t>
            </a:fld>
            <a:endParaRPr lang="tr-TR" dirty="0"/>
          </a:p>
        </p:txBody>
      </p:sp>
      <p:sp>
        <p:nvSpPr>
          <p:cNvPr id="10" name="9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8" name="7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04664"/>
            <a:ext cx="1152128" cy="1152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0"/>
          </p:nvPr>
        </p:nvSpPr>
        <p:spPr/>
        <p:txBody>
          <a:bodyPr/>
          <a:lstStyle/>
          <a:p>
            <a:fld id="{0587C553-0D77-4AEB-AD19-4C9D5ED6A03A}" type="datetime1">
              <a:rPr lang="tr-TR" smtClean="0"/>
              <a:pPr/>
              <a:t>17.12.2020</a:t>
            </a:fld>
            <a:endParaRPr lang="tr-TR" dirty="0"/>
          </a:p>
        </p:txBody>
      </p:sp>
      <p:sp>
        <p:nvSpPr>
          <p:cNvPr id="6" name="5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a:xfrm>
            <a:off x="8229600" y="6477000"/>
            <a:ext cx="762000" cy="246888"/>
          </a:xfrm>
        </p:spPr>
        <p:txBody>
          <a:bodyPr/>
          <a:lstStyle/>
          <a:p>
            <a:fld id="{104E1C14-2131-4B5C-9C53-C8048D1D5B52}"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2" name="11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120" y="0"/>
            <a:ext cx="692696" cy="6926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811C5A08-B868-4F96-ABDC-19C1612BBD9F}" type="datetime1">
              <a:rPr lang="tr-TR" smtClean="0"/>
              <a:pPr/>
              <a:t>17.12.2020</a:t>
            </a:fld>
            <a:endParaRPr lang="tr-TR" dirty="0"/>
          </a:p>
        </p:txBody>
      </p:sp>
      <p:sp>
        <p:nvSpPr>
          <p:cNvPr id="21" name="20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A8DA725-44F9-49E3-B030-E1868B769D06}" type="datetime1">
              <a:rPr lang="tr-TR" smtClean="0"/>
              <a:pPr/>
              <a:t>17.12.2020</a:t>
            </a:fld>
            <a:endParaRPr lang="tr-TR" dirty="0"/>
          </a:p>
        </p:txBody>
      </p:sp>
      <p:sp>
        <p:nvSpPr>
          <p:cNvPr id="24" name="23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Başlık"/>
          <p:cNvSpPr>
            <a:spLocks noGrp="1"/>
          </p:cNvSpPr>
          <p:nvPr>
            <p:ph type="title"/>
          </p:nvPr>
        </p:nvSpPr>
        <p:spPr>
          <a:xfrm>
            <a:off x="1475656" y="5486400"/>
            <a:ext cx="7439744" cy="89492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DEBBE272-E8D8-4EFE-9E1A-232DC7E4F284}" type="datetime1">
              <a:rPr lang="tr-TR" smtClean="0"/>
              <a:pPr/>
              <a:t>17.12.2020</a:t>
            </a:fld>
            <a:endParaRPr lang="tr-TR" dirty="0"/>
          </a:p>
        </p:txBody>
      </p:sp>
      <p:sp>
        <p:nvSpPr>
          <p:cNvPr id="29" name="28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9" name="8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517232"/>
            <a:ext cx="975320" cy="9753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dirty="0"/>
              <a:t>Resim eklemek için simgeyi tıklatın</a:t>
            </a:r>
            <a:endParaRPr kumimoji="0" lang="en-US" dirty="0"/>
          </a:p>
        </p:txBody>
      </p:sp>
      <p:sp>
        <p:nvSpPr>
          <p:cNvPr id="7" name="6 Veri Yer Tutucusu"/>
          <p:cNvSpPr>
            <a:spLocks noGrp="1"/>
          </p:cNvSpPr>
          <p:nvPr>
            <p:ph type="dt" sz="half" idx="10"/>
          </p:nvPr>
        </p:nvSpPr>
        <p:spPr/>
        <p:txBody>
          <a:bodyPr/>
          <a:lstStyle/>
          <a:p>
            <a:fld id="{C7509F70-6AB3-4EA3-B6A3-1C613F4D6C7E}" type="datetime1">
              <a:rPr lang="tr-TR" smtClean="0"/>
              <a:pPr/>
              <a:t>17.12.2020</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474A5-9478-4558-B55C-45509C3D3BC9}" type="datetime1">
              <a:rPr lang="tr-TR" smtClean="0"/>
              <a:pPr/>
              <a:t>17.12.2020</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tr-TR" dirty="0"/>
              <a:t>www.assam.org.tr</a:t>
            </a: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b="1">
                <a:solidFill>
                  <a:schemeClr val="tx1"/>
                </a:solidFill>
              </a:defRPr>
            </a:lvl1pPr>
          </a:lstStyle>
          <a:p>
            <a:fld id="{104E1C14-2131-4B5C-9C53-C8048D1D5B52}"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ssam.o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170080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9600">
                <a:solidFill>
                  <a:schemeClr val="tx1"/>
                </a:solidFill>
                <a:latin typeface="Algerian" pitchFamily="82" charset="0"/>
              </a:rPr>
              <a:t>ASSAM</a:t>
            </a:r>
          </a:p>
        </p:txBody>
      </p:sp>
      <p:sp>
        <p:nvSpPr>
          <p:cNvPr id="3" name="2 Alt Başlık"/>
          <p:cNvSpPr>
            <a:spLocks noGrp="1"/>
          </p:cNvSpPr>
          <p:nvPr>
            <p:ph type="subTitle" idx="1"/>
          </p:nvPr>
        </p:nvSpPr>
        <p:spPr>
          <a:xfrm>
            <a:off x="0" y="1817440"/>
            <a:ext cx="9144000" cy="504056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6500">
                <a:solidFill>
                  <a:srgbClr val="00B050"/>
                </a:solidFill>
                <a:effectLst>
                  <a:outerShdw blurRad="38100" dist="38100" dir="2700000" algn="tl">
                    <a:srgbClr val="000000">
                      <a:alpha val="43137"/>
                    </a:srgbClr>
                  </a:outerShdw>
                </a:effectLst>
                <a:latin typeface="Algerian" pitchFamily="82" charset="0"/>
              </a:rPr>
              <a:t>4TH INTERNATIONAL </a:t>
            </a:r>
          </a:p>
          <a:p>
            <a:pPr algn="ctr"/>
            <a:r>
              <a:rPr lang="en-US" sz="7200">
                <a:solidFill>
                  <a:srgbClr val="00B050"/>
                </a:solidFill>
                <a:effectLst>
                  <a:outerShdw blurRad="38100" dist="38100" dir="2700000" algn="tl">
                    <a:srgbClr val="000000">
                      <a:alpha val="43137"/>
                    </a:srgbClr>
                  </a:outerShdw>
                </a:effectLst>
                <a:latin typeface="Algerian" pitchFamily="82" charset="0"/>
              </a:rPr>
              <a:t>ASSAM </a:t>
            </a:r>
          </a:p>
          <a:p>
            <a:pPr algn="ctr"/>
            <a:r>
              <a:rPr lang="en-US" sz="7200">
                <a:solidFill>
                  <a:srgbClr val="00B050"/>
                </a:solidFill>
                <a:effectLst>
                  <a:outerShdw blurRad="38100" dist="38100" dir="2700000" algn="tl">
                    <a:srgbClr val="000000">
                      <a:alpha val="43137"/>
                    </a:srgbClr>
                  </a:outerShdw>
                </a:effectLst>
                <a:latin typeface="Algerian" pitchFamily="82" charset="0"/>
              </a:rPr>
              <a:t>ISLAMIC UNION CONGRESS</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1728192" cy="1656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a:bodyPr>
          <a:lstStyle/>
          <a:p>
            <a:pPr algn="ctr"/>
            <a:r>
              <a:rPr lang="en-US" b="1">
                <a:solidFill>
                  <a:srgbClr val="00B050"/>
                </a:solidFill>
                <a:latin typeface="Algerian" pitchFamily="82" charset="0"/>
              </a:rPr>
              <a:t>THE SITUATION OF ISLAMIC WORLD</a:t>
            </a:r>
          </a:p>
        </p:txBody>
      </p:sp>
      <p:sp>
        <p:nvSpPr>
          <p:cNvPr id="3" name="İçerik Yer Tutucusu 2"/>
          <p:cNvSpPr>
            <a:spLocks noGrp="1"/>
          </p:cNvSpPr>
          <p:nvPr>
            <p:ph sz="half" idx="1"/>
          </p:nvPr>
        </p:nvSpPr>
        <p:spPr>
          <a:xfrm>
            <a:off x="-1" y="1600200"/>
            <a:ext cx="4644009" cy="478112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lgn="ctr">
              <a:buNone/>
            </a:pPr>
            <a:r>
              <a:rPr lang="en-US" b="1" dirty="0">
                <a:latin typeface="Times New Roman" panose="02020603050405020304" pitchFamily="18" charset="0"/>
                <a:cs typeface="Times New Roman" panose="02020603050405020304" pitchFamily="18" charset="0"/>
              </a:rPr>
              <a:t>THE INCOME DISTRIBUTION IS CORRUPTED, </a:t>
            </a:r>
          </a:p>
          <a:p>
            <a:pPr marL="0" lvl="0" indent="0" algn="ctr">
              <a:buNone/>
            </a:pPr>
            <a:r>
              <a:rPr lang="en-US" b="1" dirty="0">
                <a:solidFill>
                  <a:srgbClr val="7030A0"/>
                </a:solidFill>
                <a:latin typeface="Times New Roman" panose="02020603050405020304" pitchFamily="18" charset="0"/>
                <a:cs typeface="Times New Roman" panose="02020603050405020304" pitchFamily="18" charset="0"/>
              </a:rPr>
              <a:t>POLITICAL, SOCIAL AND ECONOMIC INSTABILITIES PREVAIL, </a:t>
            </a:r>
          </a:p>
          <a:p>
            <a:pPr marL="0" lvl="0" indent="0" algn="ctr">
              <a:buNone/>
            </a:pPr>
            <a:r>
              <a:rPr lang="en-US" b="1" dirty="0">
                <a:latin typeface="Times New Roman" panose="02020603050405020304" pitchFamily="18" charset="0"/>
                <a:cs typeface="Times New Roman" panose="02020603050405020304" pitchFamily="18" charset="0"/>
              </a:rPr>
              <a:t>DEMANDING AND NEEDING THE HELP AND SUPPORT OF EXTERNAL POWERS TO SOLVE INTERNAL PROBLEMS, </a:t>
            </a:r>
          </a:p>
          <a:p>
            <a:pPr marL="0" indent="0" algn="ctr">
              <a:buNone/>
            </a:pPr>
            <a:r>
              <a:rPr lang="en-US" b="1" dirty="0">
                <a:latin typeface="Times New Roman" panose="02020603050405020304" pitchFamily="18" charset="0"/>
                <a:cs typeface="Times New Roman" panose="02020603050405020304" pitchFamily="18" charset="0"/>
              </a:rPr>
              <a:t>ARE THE ISLAMIC STATES.</a:t>
            </a:r>
          </a:p>
          <a:p>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92500" lnSpcReduction="1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10</a:t>
            </a:fld>
            <a:endParaRPr lang="tr-TR"/>
          </a:p>
        </p:txBody>
      </p:sp>
      <p:pic>
        <p:nvPicPr>
          <p:cNvPr id="7" name="5 İçerik Yer Tutucusu" descr="sadat harita.jpg"/>
          <p:cNvPicPr>
            <a:picLocks noChangeAspect="1"/>
          </p:cNvPicPr>
          <p:nvPr/>
        </p:nvPicPr>
        <p:blipFill>
          <a:blip r:embed="rId2" cstate="print"/>
          <a:stretch>
            <a:fillRect/>
          </a:stretch>
        </p:blipFill>
        <p:spPr>
          <a:xfrm>
            <a:off x="4572000" y="1556793"/>
            <a:ext cx="4392487" cy="4824535"/>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150780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659960" cy="1284040"/>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a:latin typeface="Algerian" panose="04020705040A02060702" pitchFamily="82" charset="0"/>
              </a:rPr>
              <a:t>ASSAM congresses IN THE PROCESS OF THE UNION OF ISLAMIC COUNTRIES</a:t>
            </a:r>
            <a:r>
              <a:rPr lang="en-US" sz="3200" b="1">
                <a:solidFill>
                  <a:srgbClr val="FF0000"/>
                </a:solidFill>
                <a:latin typeface="Algerian" panose="04020705040A02060702" pitchFamily="82" charset="0"/>
              </a:rPr>
              <a:t> </a:t>
            </a: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349955088"/>
              </p:ext>
            </p:extLst>
          </p:nvPr>
        </p:nvGraphicFramePr>
        <p:xfrm>
          <a:off x="176451" y="1360240"/>
          <a:ext cx="8789958" cy="53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Altbilgi Yer Tutucusu"/>
          <p:cNvSpPr>
            <a:spLocks noGrp="1"/>
          </p:cNvSpPr>
          <p:nvPr>
            <p:ph type="ftr" sz="quarter" idx="11"/>
          </p:nvPr>
        </p:nvSpPr>
        <p:spPr/>
        <p:txBody>
          <a:bodyPr/>
          <a:lstStyle/>
          <a:p>
            <a:r>
              <a:rPr lang="en-US"/>
              <a:t>www.assam.org.tr</a:t>
            </a:r>
          </a:p>
        </p:txBody>
      </p:sp>
      <p:sp>
        <p:nvSpPr>
          <p:cNvPr id="4" name="3 Slayt Numarası Yer Tutucusu"/>
          <p:cNvSpPr>
            <a:spLocks noGrp="1"/>
          </p:cNvSpPr>
          <p:nvPr>
            <p:ph type="sldNum" sz="quarter" idx="12"/>
          </p:nvPr>
        </p:nvSpPr>
        <p:spPr/>
        <p:txBody>
          <a:bodyPr/>
          <a:lstStyle/>
          <a:p>
            <a:fld id="{FD2C8F5D-597F-417B-8E81-1BB63A15C0C3}" type="slidenum">
              <a:rPr lang="tr-TR" b="1" smtClean="0">
                <a:solidFill>
                  <a:schemeClr val="tx1"/>
                </a:solidFill>
              </a:rPr>
              <a:pPr/>
              <a:t>11</a:t>
            </a:fld>
            <a:endParaRPr lang="tr-TR" b="1">
              <a:solidFill>
                <a:schemeClr val="tx1"/>
              </a:solidFill>
            </a:endParaRPr>
          </a:p>
        </p:txBody>
      </p:sp>
      <p:sp>
        <p:nvSpPr>
          <p:cNvPr id="6" name="5 Metin kutusu"/>
          <p:cNvSpPr txBox="1"/>
          <p:nvPr/>
        </p:nvSpPr>
        <p:spPr>
          <a:xfrm>
            <a:off x="0" y="1412776"/>
            <a:ext cx="898855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a:solidFill>
                  <a:srgbClr val="00B050"/>
                </a:solidFill>
                <a:effectLst>
                  <a:outerShdw blurRad="38100" dist="38100" dir="2700000" algn="tl">
                    <a:srgbClr val="000000">
                      <a:alpha val="43137"/>
                    </a:srgbClr>
                  </a:outerShdw>
                </a:effectLst>
                <a:latin typeface="Algerian" pitchFamily="82" charset="0"/>
                <a:cs typeface="Andalus" pitchFamily="18" charset="-78"/>
              </a:rPr>
              <a:t>THE STATE'S MAIN FIELDS OF ACTIVITY</a:t>
            </a:r>
          </a:p>
        </p:txBody>
      </p:sp>
    </p:spTree>
    <p:extLst>
      <p:ext uri="{BB962C8B-B14F-4D97-AF65-F5344CB8AC3E}">
        <p14:creationId xmlns:p14="http://schemas.microsoft.com/office/powerpoint/2010/main" val="227281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659960" cy="129614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US" b="1">
                <a:latin typeface="Algerian" panose="04020705040A02060702" pitchFamily="82" charset="0"/>
              </a:rPr>
              <a:t>ASSAM congresses IN THE PROCESS OF THE UNION OF ISLAMIC COUNTRIES</a:t>
            </a:r>
            <a:r>
              <a:rPr lang="en-US" b="1">
                <a:solidFill>
                  <a:srgbClr val="FF0000"/>
                </a:solidFill>
                <a:latin typeface="Algerian" panose="04020705040A02060702" pitchFamily="82" charset="0"/>
              </a:rPr>
              <a:t> </a:t>
            </a:r>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a:latin typeface="Algerian" panose="04020705040A02060702" pitchFamily="82" charset="0"/>
            </a:endParaRPr>
          </a:p>
          <a:p>
            <a:pPr marL="0" indent="0" algn="ctr">
              <a:buNone/>
            </a:pPr>
            <a:r>
              <a:rPr lang="en-US" sz="4800" b="1">
                <a:latin typeface="Algerian" panose="04020705040A02060702" pitchFamily="82" charset="0"/>
              </a:rPr>
              <a:t>ASSAM congresses IN THE PROCESS OF THE UNION OF ISLAMIC COUNTRIES</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12</a:t>
            </a:fld>
            <a:endParaRPr lang="tr-TR"/>
          </a:p>
        </p:txBody>
      </p:sp>
    </p:spTree>
    <p:extLst>
      <p:ext uri="{BB962C8B-B14F-4D97-AF65-F5344CB8AC3E}">
        <p14:creationId xmlns:p14="http://schemas.microsoft.com/office/powerpoint/2010/main" val="133866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776864" cy="12283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b="1">
                <a:latin typeface="Algerian" panose="04020705040A02060702" pitchFamily="82" charset="0"/>
              </a:rPr>
              <a:t>ASSAM congresses IN THE PROCESS OF THE UNION OF ISLAMIC COUNTRIES</a:t>
            </a:r>
          </a:p>
        </p:txBody>
      </p:sp>
      <p:sp>
        <p:nvSpPr>
          <p:cNvPr id="3" name="İçerik Yer Tutucusu 2"/>
          <p:cNvSpPr>
            <a:spLocks noGrp="1"/>
          </p:cNvSpPr>
          <p:nvPr>
            <p:ph idx="1"/>
          </p:nvPr>
        </p:nvSpPr>
        <p:spPr>
          <a:xfrm>
            <a:off x="35496" y="1417002"/>
            <a:ext cx="9073008" cy="544099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b="1">
                <a:solidFill>
                  <a:srgbClr val="FF0000"/>
                </a:solidFill>
                <a:latin typeface="Times New Roman" panose="02020603050405020304" pitchFamily="18" charset="0"/>
                <a:cs typeface="Times New Roman" panose="02020603050405020304" pitchFamily="18" charset="0"/>
              </a:rPr>
              <a:t>AIM</a:t>
            </a:r>
          </a:p>
          <a:p>
            <a:pPr marL="0" indent="0" algn="ctr">
              <a:buNone/>
            </a:pPr>
            <a:r>
              <a:rPr lang="en-US" b="1">
                <a:solidFill>
                  <a:schemeClr val="tx1"/>
                </a:solidFill>
                <a:latin typeface="Times New Roman" panose="02020603050405020304" pitchFamily="18" charset="0"/>
                <a:cs typeface="Times New Roman" panose="02020603050405020304" pitchFamily="18" charset="0"/>
              </a:rPr>
              <a:t>FOR THE ISLAMIC COUNTRİES TO GATHER UNDER A COMMON WILL </a:t>
            </a:r>
          </a:p>
          <a:p>
            <a:pPr marL="0" indent="0" algn="ctr">
              <a:buNone/>
            </a:pPr>
            <a:r>
              <a:rPr lang="en-US" b="1">
                <a:solidFill>
                  <a:schemeClr val="tx1"/>
                </a:solidFill>
                <a:latin typeface="Times New Roman" panose="02020603050405020304" pitchFamily="18" charset="0"/>
                <a:cs typeface="Times New Roman" panose="02020603050405020304" pitchFamily="18" charset="0"/>
              </a:rPr>
              <a:t>INSTITUTIONS THAT ARE REQUIRED AND THE LEGISLATION THAT THESE INSTITUTIONS SHOULD BE, </a:t>
            </a:r>
          </a:p>
          <a:p>
            <a:pPr marL="0" indent="0" algn="ctr">
              <a:buNone/>
            </a:pPr>
            <a:r>
              <a:rPr lang="en-US" b="1">
                <a:solidFill>
                  <a:schemeClr val="tx1"/>
                </a:solidFill>
                <a:latin typeface="Times New Roman" panose="02020603050405020304" pitchFamily="18" charset="0"/>
                <a:cs typeface="Times New Roman" panose="02020603050405020304" pitchFamily="18" charset="0"/>
              </a:rPr>
              <a:t>TO ENSURE THAT IT IS REVEALED AS A MODEL</a:t>
            </a:r>
          </a:p>
          <a:p>
            <a:pPr marL="0" indent="0" algn="ctr">
              <a:buNone/>
            </a:pPr>
            <a:r>
              <a:rPr lang="en-US" sz="2800" b="1">
                <a:solidFill>
                  <a:schemeClr val="tx1"/>
                </a:solidFill>
                <a:latin typeface="Times New Roman" panose="02020603050405020304" pitchFamily="18" charset="0"/>
                <a:cs typeface="Times New Roman" panose="02020603050405020304" pitchFamily="18" charset="0"/>
              </a:rPr>
              <a:t>«International ASSAM Islamic Union Congresses Series» </a:t>
            </a:r>
            <a:r>
              <a:rPr lang="en-US" b="1">
                <a:solidFill>
                  <a:srgbClr val="FF0000"/>
                </a:solidFill>
                <a:latin typeface="Times New Roman" panose="02020603050405020304" pitchFamily="18" charset="0"/>
                <a:cs typeface="Times New Roman" panose="02020603050405020304" pitchFamily="18" charset="0"/>
              </a:rPr>
              <a:t>ARE PLANNED</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13</a:t>
            </a:fld>
            <a:endParaRPr lang="tr-TR"/>
          </a:p>
        </p:txBody>
      </p:sp>
    </p:spTree>
    <p:extLst>
      <p:ext uri="{BB962C8B-B14F-4D97-AF65-F5344CB8AC3E}">
        <p14:creationId xmlns:p14="http://schemas.microsoft.com/office/powerpoint/2010/main" val="202260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355601"/>
            <a:ext cx="7659960" cy="112918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b="1">
                <a:latin typeface="Algerian" panose="04020705040A02060702" pitchFamily="82" charset="0"/>
              </a:rPr>
              <a:t>ASSAM congresses IN THE PROCESS OF THE UNION OF ISLAMIC COUNTRIES</a:t>
            </a:r>
          </a:p>
        </p:txBody>
      </p:sp>
      <p:sp>
        <p:nvSpPr>
          <p:cNvPr id="3" name="İçerik Yer Tutucusu 2"/>
          <p:cNvSpPr>
            <a:spLocks noGrp="1"/>
          </p:cNvSpPr>
          <p:nvPr>
            <p:ph idx="1"/>
          </p:nvPr>
        </p:nvSpPr>
        <p:spPr>
          <a:xfrm>
            <a:off x="35496" y="1484785"/>
            <a:ext cx="9073008" cy="5373215"/>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SERIES OF INTERNATIONAL </a:t>
            </a:r>
            <a:endParaRPr lang="tr-TR" sz="24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ASSAM ISLAMIC UNION CONGRESSES</a:t>
            </a:r>
          </a:p>
          <a:p>
            <a:pPr marL="571500" lvl="0" indent="-571500">
              <a:buClrTx/>
              <a:buFont typeface="+mj-lt"/>
              <a:buAutoNum type="romanUcPeriod"/>
            </a:pPr>
            <a:r>
              <a:rPr lang="en-US" sz="2000" b="1" dirty="0">
                <a:solidFill>
                  <a:srgbClr val="00B050"/>
                </a:solidFill>
                <a:latin typeface="Times New Roman" panose="02020603050405020304" pitchFamily="18" charset="0"/>
                <a:cs typeface="Times New Roman" panose="02020603050405020304" pitchFamily="18" charset="0"/>
              </a:rPr>
              <a:t>Determination of the Legislation on Management Figures And Organs for the Islamic Union (2017),</a:t>
            </a:r>
          </a:p>
          <a:p>
            <a:pPr marL="571500" lvl="0" indent="-571500">
              <a:buClrTx/>
              <a:buFont typeface="+mj-lt"/>
              <a:buAutoNum type="romanUcPeriod"/>
            </a:pPr>
            <a:r>
              <a:rPr lang="en-US" sz="2000" b="1" dirty="0">
                <a:solidFill>
                  <a:srgbClr val="00B050"/>
                </a:solidFill>
                <a:latin typeface="Times New Roman" panose="02020603050405020304" pitchFamily="18" charset="0"/>
                <a:cs typeface="Times New Roman" panose="02020603050405020304" pitchFamily="18" charset="0"/>
              </a:rPr>
              <a:t>Determination of Principles And Procedures of Economic Cooperation for the Islamic Union (2018),</a:t>
            </a:r>
          </a:p>
          <a:p>
            <a:pPr marL="571500" lvl="0" indent="-571500">
              <a:buClrTx/>
              <a:buFont typeface="+mj-lt"/>
              <a:buAutoNum type="romanUcPeriod"/>
            </a:pPr>
            <a:r>
              <a:rPr lang="en-US" sz="2000" b="1" dirty="0">
                <a:solidFill>
                  <a:srgbClr val="00B050"/>
                </a:solidFill>
                <a:latin typeface="Times New Roman" panose="02020603050405020304" pitchFamily="18" charset="0"/>
                <a:cs typeface="Times New Roman" panose="02020603050405020304" pitchFamily="18" charset="0"/>
              </a:rPr>
              <a:t>Determination of Defense Industry Cooperation Procedures and Principles (2019)</a:t>
            </a:r>
          </a:p>
          <a:p>
            <a:pPr marL="571500" lvl="0" indent="-571500">
              <a:buClrTx/>
              <a:buFont typeface="+mj-lt"/>
              <a:buAutoNum type="romanUcPeriod"/>
            </a:pPr>
            <a:r>
              <a:rPr lang="en-US" sz="2000" b="1" dirty="0">
                <a:solidFill>
                  <a:srgbClr val="FF0000"/>
                </a:solidFill>
                <a:latin typeface="Times New Roman" panose="02020603050405020304" pitchFamily="18" charset="0"/>
                <a:cs typeface="Times New Roman" panose="02020603050405020304" pitchFamily="18" charset="0"/>
              </a:rPr>
              <a:t>Determination of Common Defense System Procedures and Principles (2020)</a:t>
            </a:r>
          </a:p>
          <a:p>
            <a:pPr marL="571500" lvl="0" indent="-571500">
              <a:buClrTx/>
              <a:buFont typeface="+mj-lt"/>
              <a:buAutoNum type="romanUcPeriod"/>
            </a:pPr>
            <a:r>
              <a:rPr lang="en-US" sz="2000" dirty="0">
                <a:latin typeface="Times New Roman" panose="02020603050405020304" pitchFamily="18" charset="0"/>
                <a:cs typeface="Times New Roman" panose="02020603050405020304" pitchFamily="18" charset="0"/>
              </a:rPr>
              <a:t>Determination of </a:t>
            </a:r>
            <a:r>
              <a:rPr lang="en-US" sz="2000" b="1" dirty="0">
                <a:latin typeface="Times New Roman" panose="02020603050405020304" pitchFamily="18" charset="0"/>
                <a:cs typeface="Times New Roman" panose="02020603050405020304" pitchFamily="18" charset="0"/>
              </a:rPr>
              <a:t>Principles And Procedures of Joint Foreign Policy(2021)</a:t>
            </a:r>
            <a:r>
              <a:rPr lang="en-US" sz="2000" dirty="0">
                <a:latin typeface="Times New Roman" panose="02020603050405020304" pitchFamily="18" charset="0"/>
                <a:cs typeface="Times New Roman" panose="02020603050405020304" pitchFamily="18" charset="0"/>
              </a:rPr>
              <a:t>,</a:t>
            </a:r>
          </a:p>
          <a:p>
            <a:pPr marL="571500" lvl="0" indent="-571500">
              <a:buClrTx/>
              <a:buFont typeface="+mj-lt"/>
              <a:buAutoNum type="romanUcPeriod"/>
            </a:pPr>
            <a:r>
              <a:rPr lang="en-US" sz="2000" dirty="0">
                <a:latin typeface="Times New Roman" panose="02020603050405020304" pitchFamily="18" charset="0"/>
                <a:cs typeface="Times New Roman" panose="02020603050405020304" pitchFamily="18" charset="0"/>
              </a:rPr>
              <a:t>Determination of </a:t>
            </a:r>
            <a:r>
              <a:rPr lang="en-US" sz="2000" b="1" dirty="0">
                <a:latin typeface="Times New Roman" panose="02020603050405020304" pitchFamily="18" charset="0"/>
                <a:cs typeface="Times New Roman" panose="02020603050405020304" pitchFamily="18" charset="0"/>
              </a:rPr>
              <a:t>the Procedures and Principles of the Joint Justice System</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(2022)</a:t>
            </a:r>
          </a:p>
          <a:p>
            <a:pPr marL="571500" lvl="0" indent="-571500">
              <a:buClrTx/>
              <a:buFont typeface="+mj-lt"/>
              <a:buAutoNum type="romanUcPeriod"/>
            </a:pPr>
            <a:r>
              <a:rPr lang="en-US" sz="2000" dirty="0">
                <a:latin typeface="Times New Roman" panose="02020603050405020304" pitchFamily="18" charset="0"/>
                <a:cs typeface="Times New Roman" panose="02020603050405020304" pitchFamily="18" charset="0"/>
              </a:rPr>
              <a:t>Determination of </a:t>
            </a:r>
            <a:r>
              <a:rPr lang="en-US" sz="2000" b="1" dirty="0">
                <a:latin typeface="Times New Roman" panose="02020603050405020304" pitchFamily="18" charset="0"/>
                <a:cs typeface="Times New Roman" panose="02020603050405020304" pitchFamily="18" charset="0"/>
              </a:rPr>
              <a:t>Common Public Order and Security Procedures and Principles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(2023) </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14</a:t>
            </a:fld>
            <a:endParaRPr lang="tr-TR"/>
          </a:p>
        </p:txBody>
      </p:sp>
    </p:spTree>
    <p:extLst>
      <p:ext uri="{BB962C8B-B14F-4D97-AF65-F5344CB8AC3E}">
        <p14:creationId xmlns:p14="http://schemas.microsoft.com/office/powerpoint/2010/main" val="416065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a:latin typeface="Algerian" panose="04020705040A02060702" pitchFamily="82" charset="0"/>
              </a:rPr>
              <a:t>ASSAM congresses IN THE PROCESS OF THE UNION OF ISLAMIC COUNTRIES</a:t>
            </a:r>
          </a:p>
        </p:txBody>
      </p:sp>
      <p:sp>
        <p:nvSpPr>
          <p:cNvPr id="3" name="İçerik Yer Tutucusu 2"/>
          <p:cNvSpPr>
            <a:spLocks noGrp="1"/>
          </p:cNvSpPr>
          <p:nvPr>
            <p:ph idx="1"/>
          </p:nvPr>
        </p:nvSpPr>
        <p:spPr>
          <a:xfrm>
            <a:off x="304800" y="1554162"/>
            <a:ext cx="88392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en-US" b="1">
                <a:latin typeface="Times New Roman" panose="02020603050405020304" pitchFamily="18" charset="0"/>
                <a:cs typeface="Times New Roman" panose="02020603050405020304" pitchFamily="18" charset="0"/>
              </a:rPr>
              <a:t>FIRST INTERNATIONAL ASSAM ISLAMIC UNION CONGRESS </a:t>
            </a:r>
          </a:p>
          <a:p>
            <a:pPr marL="0" lvl="0" indent="0" algn="ctr">
              <a:buNone/>
            </a:pPr>
            <a:r>
              <a:rPr lang="en-US">
                <a:latin typeface="Times New Roman" panose="02020603050405020304" pitchFamily="18" charset="0"/>
                <a:cs typeface="Times New Roman" panose="02020603050405020304" pitchFamily="18" charset="0"/>
              </a:rPr>
              <a:t>(23-24 NOVEMBER 2017) </a:t>
            </a:r>
          </a:p>
          <a:p>
            <a:pPr marL="0" lvl="0" indent="0" algn="ctr">
              <a:buNone/>
            </a:pPr>
            <a:r>
              <a:rPr lang="en-US" b="1">
                <a:latin typeface="Times New Roman" panose="02020603050405020304" pitchFamily="18" charset="0"/>
                <a:cs typeface="Times New Roman" panose="02020603050405020304" pitchFamily="18" charset="0"/>
              </a:rPr>
              <a:t>TOPIC:</a:t>
            </a:r>
          </a:p>
          <a:p>
            <a:pPr marL="0" lvl="0" indent="0" algn="ctr">
              <a:buNone/>
            </a:pPr>
            <a:r>
              <a:rPr lang="en-US" b="1">
                <a:latin typeface="Times New Roman" panose="02020603050405020304" pitchFamily="18" charset="0"/>
                <a:cs typeface="Times New Roman" panose="02020603050405020304" pitchFamily="18" charset="0"/>
              </a:rPr>
              <a:t>GOVERNMENT FORMS FROM PAST TO FUTURE</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15</a:t>
            </a:fld>
            <a:endParaRPr lang="tr-TR"/>
          </a:p>
        </p:txBody>
      </p:sp>
    </p:spTree>
    <p:extLst>
      <p:ext uri="{BB962C8B-B14F-4D97-AF65-F5344CB8AC3E}">
        <p14:creationId xmlns:p14="http://schemas.microsoft.com/office/powerpoint/2010/main" val="83576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7" y="260648"/>
            <a:ext cx="7705427"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a:latin typeface="Algerian" panose="04020705040A02060702" pitchFamily="82" charset="0"/>
              </a:rPr>
              <a:t>ASSAM congresses IN THE PROCESS OF THE UNION OF ISLAMIC COUNTRIES</a:t>
            </a:r>
          </a:p>
        </p:txBody>
      </p:sp>
      <p:sp>
        <p:nvSpPr>
          <p:cNvPr id="3" name="İçerik Yer Tutucusu 2"/>
          <p:cNvSpPr>
            <a:spLocks noGrp="1"/>
          </p:cNvSpPr>
          <p:nvPr>
            <p:ph sz="half" idx="1"/>
          </p:nvPr>
        </p:nvSpPr>
        <p:spPr>
          <a:xfrm>
            <a:off x="-1" y="1512342"/>
            <a:ext cx="3951173" cy="534565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ctr">
              <a:buNone/>
            </a:pPr>
            <a:r>
              <a:rPr lang="en-US" sz="2400" b="1" dirty="0">
                <a:latin typeface="Times New Roman" panose="02020603050405020304" pitchFamily="18" charset="0"/>
                <a:cs typeface="Times New Roman" panose="02020603050405020304" pitchFamily="18" charset="0"/>
              </a:rPr>
              <a:t>ASSAM</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ISLAMIC COUNTRIES CONFEDERATION</a:t>
            </a:r>
          </a:p>
          <a:p>
            <a:pPr marL="0" indent="0" algn="ctr">
              <a:buNone/>
            </a:pPr>
            <a:r>
              <a:rPr lang="en-US" sz="2400" b="1" dirty="0">
                <a:latin typeface="Times New Roman" panose="02020603050405020304" pitchFamily="18" charset="0"/>
                <a:cs typeface="Times New Roman" panose="02020603050405020304" pitchFamily="18" charset="0"/>
              </a:rPr>
              <a:t>DECLARATION</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FOR THE ISLAMIC COUNTRIES TO GATHER UNDER A WILL</a:t>
            </a:r>
          </a:p>
          <a:p>
            <a:pPr marL="0" indent="0" algn="just">
              <a:buNone/>
            </a:pPr>
            <a:r>
              <a:rPr lang="en-US" b="1" dirty="0">
                <a:solidFill>
                  <a:schemeClr val="tx1"/>
                </a:solidFill>
                <a:latin typeface="Times New Roman" panose="02020603050405020304" pitchFamily="18" charset="0"/>
                <a:cs typeface="Times New Roman" panose="02020603050405020304" pitchFamily="18" charset="0"/>
              </a:rPr>
              <a:t>AS</a:t>
            </a:r>
            <a:r>
              <a:rPr lang="en-US" b="1" dirty="0">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FIRST STEP:</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THE MINISTRIES OF THE ISLAMIC UNION SHOULD BE ESTABLISHED IN THE CABINETS OF ISLAMIC COUNTRIES. </a:t>
            </a:r>
          </a:p>
          <a:p>
            <a:pPr marL="0" indent="0" algn="just">
              <a:buNone/>
            </a:pPr>
            <a:r>
              <a:rPr lang="en-US" b="1" dirty="0">
                <a:solidFill>
                  <a:schemeClr val="tx1"/>
                </a:solidFill>
                <a:latin typeface="Times New Roman" panose="02020603050405020304" pitchFamily="18" charset="0"/>
                <a:cs typeface="Times New Roman" panose="02020603050405020304" pitchFamily="18" charset="0"/>
              </a:rPr>
              <a:t>AS SECOND STEP:</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THE COUNCIL OF REPRESENTATIVES OF ISLAMIC COUNTRIES MUST BE ESTABLISHED AND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ENSURED TO WORK AS ISLAMIC COUNTRIES</a:t>
            </a:r>
            <a:r>
              <a:rPr lang="en-US" b="1" dirty="0">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CRISIS MANAGEMENT BRANCH</a:t>
            </a:r>
            <a:r>
              <a:rPr lang="en-US" b="1" dirty="0">
                <a:latin typeface="Times New Roman" panose="02020603050405020304" pitchFamily="18" charset="0"/>
                <a:cs typeface="Times New Roman" panose="02020603050405020304" pitchFamily="18" charset="0"/>
              </a:rPr>
              <a:t>.</a:t>
            </a: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345658"/>
          </a:xfrm>
        </p:spPr>
      </p:pic>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16</a:t>
            </a:fld>
            <a:endParaRPr lang="tr-TR"/>
          </a:p>
        </p:txBody>
      </p:sp>
    </p:spTree>
    <p:extLst>
      <p:ext uri="{BB962C8B-B14F-4D97-AF65-F5344CB8AC3E}">
        <p14:creationId xmlns:p14="http://schemas.microsoft.com/office/powerpoint/2010/main" val="182699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696" y="260648"/>
            <a:ext cx="7737304" cy="1034752"/>
          </a:xfrm>
        </p:spPr>
        <p:txBody>
          <a:bodyPr>
            <a:normAutofit fontScale="90000"/>
          </a:bodyPr>
          <a:lstStyle/>
          <a:p>
            <a:pPr algn="ctr"/>
            <a:br>
              <a:rPr lang="en-US" sz="1000" b="1">
                <a:latin typeface="Times New Roman" panose="02020603050405020304" pitchFamily="18" charset="0"/>
                <a:cs typeface="Times New Roman" panose="02020603050405020304" pitchFamily="18" charset="0"/>
              </a:rPr>
            </a:br>
            <a:r>
              <a:rPr lang="en-US" sz="3200" b="1">
                <a:latin typeface="Algerian" panose="04020705040A02060702" pitchFamily="82" charset="0"/>
                <a:cs typeface="Times New Roman" panose="02020603050405020304" pitchFamily="18" charset="0"/>
              </a:rPr>
              <a:t>ASSAM ISLAMIC UNION CONSTITUTION MODEL</a:t>
            </a:r>
            <a:br>
              <a:rPr lang="en-US" sz="1000" b="1">
                <a:latin typeface="Times New Roman" panose="02020603050405020304" pitchFamily="18" charset="0"/>
                <a:cs typeface="Times New Roman" panose="02020603050405020304" pitchFamily="18" charset="0"/>
              </a:rPr>
            </a:br>
            <a:br>
              <a:rPr lang="en-US" sz="1000" b="1">
                <a:latin typeface="Times New Roman" panose="02020603050405020304" pitchFamily="18" charset="0"/>
                <a:cs typeface="Times New Roman" panose="02020603050405020304" pitchFamily="18" charset="0"/>
              </a:rPr>
            </a:br>
            <a:endParaRPr lang="en-US" sz="1000" b="1">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304800" y="1447800"/>
            <a:ext cx="4191000" cy="5410200"/>
          </a:xfrm>
        </p:spPr>
        <p:txBody>
          <a:bodyPr>
            <a:normAutofit fontScale="25000" lnSpcReduction="20000"/>
          </a:bodyPr>
          <a:lstStyle/>
          <a:p>
            <a:pPr algn="ctr">
              <a:spcAft>
                <a:spcPts val="0"/>
              </a:spcAft>
            </a:pPr>
            <a:r>
              <a:rPr lang="en-US" sz="4800" b="1" dirty="0">
                <a:solidFill>
                  <a:srgbClr val="000000"/>
                </a:solidFill>
                <a:latin typeface="Times New Roman" panose="02020603050405020304" pitchFamily="18" charset="0"/>
                <a:ea typeface="Calibri" panose="020F0502020204030204" pitchFamily="34" charset="0"/>
              </a:rPr>
              <a:t>ISLAMIC COUNTRIES CONFEDERATION CONSTITUTION</a:t>
            </a:r>
          </a:p>
          <a:p>
            <a:pPr algn="ctr">
              <a:spcAft>
                <a:spcPts val="0"/>
              </a:spcAft>
            </a:pPr>
            <a:r>
              <a:rPr lang="en-US" sz="4800" b="1" dirty="0">
                <a:solidFill>
                  <a:srgbClr val="000000"/>
                </a:solidFill>
                <a:latin typeface="Times New Roman" panose="02020603050405020304" pitchFamily="18" charset="0"/>
                <a:ea typeface="Calibri" panose="020F0502020204030204" pitchFamily="34" charset="0"/>
              </a:rPr>
              <a:t>PREAMBLE</a:t>
            </a:r>
          </a:p>
          <a:p>
            <a:pPr algn="ctr">
              <a:spcAft>
                <a:spcPts val="0"/>
              </a:spcAft>
            </a:pPr>
            <a:r>
              <a:rPr lang="en-US" b="1" dirty="0">
                <a:solidFill>
                  <a:srgbClr val="000000"/>
                </a:solidFill>
                <a:latin typeface="Times New Roman" panose="02020603050405020304" pitchFamily="18" charset="0"/>
                <a:ea typeface="Calibri" panose="020F0502020204030204" pitchFamily="34" charset="0"/>
              </a:rPr>
              <a:t>…………………………………………………………………………………………</a:t>
            </a:r>
          </a:p>
          <a:p>
            <a:pPr algn="just">
              <a:spcAft>
                <a:spcPts val="0"/>
              </a:spcAft>
            </a:pPr>
            <a:r>
              <a:rPr lang="en-US" b="1" dirty="0">
                <a:solidFill>
                  <a:srgbClr val="000000"/>
                </a:solidFill>
                <a:latin typeface="Times New Roman" panose="02020603050405020304" pitchFamily="18" charset="0"/>
                <a:ea typeface="Calibri" panose="020F0502020204030204" pitchFamily="34" charset="0"/>
              </a:rPr>
              <a:t>Considering the self-definition and population in the world, the existence of sixty-one Islamic countries is accepted;</a:t>
            </a:r>
            <a:r>
              <a:rPr lang="en-US" sz="4800" b="1" dirty="0">
                <a:solidFill>
                  <a:srgbClr val="000000"/>
                </a:solidFill>
                <a:latin typeface="Times New Roman" panose="02020603050405020304" pitchFamily="18" charset="0"/>
                <a:ea typeface="Calibri" panose="020F0502020204030204" pitchFamily="34" charset="0"/>
              </a:rPr>
              <a:t>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Twelve of them, Middle East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(Bahrain, United Arab Emirates, Palestine, Iraq, Qatar, Kuwait, Lebanon, Syria, Saudi Arabia, Oman, Jordan, Yemen),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Eight of them, Middle Asia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(Azerbaijan, Kazakhstan, Kyrgyzstan, Turkish Republic of Northern Cyprus, Uzbekistan, Tajikistan, Turkey, Turkmenistan)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Four of them</a:t>
            </a:r>
            <a:r>
              <a:rPr lang="en-US" sz="4800" dirty="0">
                <a:solidFill>
                  <a:srgbClr val="000000"/>
                </a:solidFill>
                <a:latin typeface="Times New Roman" panose="02020603050405020304" pitchFamily="18" charset="0"/>
                <a:ea typeface="Calibri" panose="020F0502020204030204" pitchFamily="34" charset="0"/>
              </a:rPr>
              <a:t>, </a:t>
            </a:r>
            <a:r>
              <a:rPr lang="en-US" sz="4800" b="1" dirty="0">
                <a:solidFill>
                  <a:srgbClr val="000000"/>
                </a:solidFill>
                <a:latin typeface="Times New Roman" panose="02020603050405020304" pitchFamily="18" charset="0"/>
                <a:ea typeface="Calibri" panose="020F0502020204030204" pitchFamily="34" charset="0"/>
              </a:rPr>
              <a:t>Near East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(Afghanistan, Bangladesh, Iran, Pakistan),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Four of them</a:t>
            </a:r>
            <a:r>
              <a:rPr lang="en-US" sz="4800" dirty="0">
                <a:solidFill>
                  <a:srgbClr val="000000"/>
                </a:solidFill>
                <a:latin typeface="Times New Roman" panose="02020603050405020304" pitchFamily="18" charset="0"/>
                <a:ea typeface="Calibri" panose="020F0502020204030204" pitchFamily="34" charset="0"/>
              </a:rPr>
              <a:t>, </a:t>
            </a:r>
            <a:r>
              <a:rPr lang="en-US" sz="4800" b="1" dirty="0">
                <a:solidFill>
                  <a:srgbClr val="000000"/>
                </a:solidFill>
                <a:latin typeface="Times New Roman" panose="02020603050405020304" pitchFamily="18" charset="0"/>
                <a:ea typeface="Calibri" panose="020F0502020204030204" pitchFamily="34" charset="0"/>
              </a:rPr>
              <a:t>South East Asia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(Maldives, Brunei, Indonesia, Malaysia),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Six of them</a:t>
            </a:r>
            <a:r>
              <a:rPr lang="en-US" sz="4800" dirty="0">
                <a:solidFill>
                  <a:srgbClr val="000000"/>
                </a:solidFill>
                <a:latin typeface="Times New Roman" panose="02020603050405020304" pitchFamily="18" charset="0"/>
                <a:ea typeface="Calibri" panose="020F0502020204030204" pitchFamily="34" charset="0"/>
              </a:rPr>
              <a:t> </a:t>
            </a:r>
            <a:r>
              <a:rPr lang="en-US" sz="4800" b="1" dirty="0">
                <a:solidFill>
                  <a:srgbClr val="000000"/>
                </a:solidFill>
                <a:latin typeface="Times New Roman" panose="02020603050405020304" pitchFamily="18" charset="0"/>
                <a:ea typeface="Calibri" panose="020F0502020204030204" pitchFamily="34" charset="0"/>
              </a:rPr>
              <a:t>North Africa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(Algeria, Chad, Morocco, Libya, Egypt, Tunisia),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Six of them, East Afrika (Red Sea Basin)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(Djibouti, Eritrea, Comoros, Mozambique, Somalia, Sudan),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Nine of them, North West Africa – South America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(Gambia, Guinea, Guinea Bissau, Mali, Mauritania, Senegal, Sierra Leone, Guyana-SA, Suriname-SA,)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Eight of them, South West Africa (Ocean Basin)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(Benin, Burkina Faso, Ivory Coast, Gabon, Cameroon, Niger, Nigeria, Togo),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rPr>
              <a:t>Four of them, European Islamic Countries</a:t>
            </a:r>
            <a:r>
              <a:rPr lang="en-US" sz="4800" dirty="0">
                <a:solidFill>
                  <a:srgbClr val="000000"/>
                </a:solidFill>
                <a:latin typeface="Times New Roman" panose="02020603050405020304" pitchFamily="18" charset="0"/>
                <a:ea typeface="Calibri" panose="020F0502020204030204" pitchFamily="34" charset="0"/>
              </a:rPr>
              <a:t> </a:t>
            </a:r>
            <a:r>
              <a:rPr lang="en-US" sz="4800" i="1" dirty="0">
                <a:solidFill>
                  <a:srgbClr val="000000"/>
                </a:solidFill>
                <a:latin typeface="Times New Roman" panose="02020603050405020304" pitchFamily="18" charset="0"/>
                <a:ea typeface="Calibri" panose="020F0502020204030204" pitchFamily="34" charset="0"/>
              </a:rPr>
              <a:t>(Albania, Bosnia and Herzegovina, Kosovo, Macedonia), </a:t>
            </a:r>
          </a:p>
          <a:p>
            <a:pPr algn="just">
              <a:spcAft>
                <a:spcPts val="0"/>
              </a:spcAft>
            </a:pPr>
            <a:r>
              <a:rPr lang="en-US" sz="4800" dirty="0">
                <a:solidFill>
                  <a:srgbClr val="000000"/>
                </a:solidFill>
                <a:latin typeface="Times New Roman" panose="02020603050405020304" pitchFamily="18" charset="0"/>
                <a:ea typeface="Calibri" panose="020F0502020204030204" pitchFamily="34" charset="0"/>
              </a:rPr>
              <a:t>If they decide with their free will and accept the conditions of the union, they find it appropriate to include them in the Islamic Union. </a:t>
            </a:r>
          </a:p>
          <a:p>
            <a:endParaRPr lang="tr-TR" sz="4800" dirty="0"/>
          </a:p>
        </p:txBody>
      </p:sp>
      <p:sp>
        <p:nvSpPr>
          <p:cNvPr id="4" name="İçerik Yer Tutucusu 3"/>
          <p:cNvSpPr>
            <a:spLocks noGrp="1"/>
          </p:cNvSpPr>
          <p:nvPr>
            <p:ph sz="half" idx="2"/>
          </p:nvPr>
        </p:nvSpPr>
        <p:spPr>
          <a:xfrm>
            <a:off x="4648200" y="1447800"/>
            <a:ext cx="4343400" cy="4876800"/>
          </a:xfrm>
        </p:spPr>
        <p:txBody>
          <a:bodyPr>
            <a:normAutofit fontScale="25000" lnSpcReduction="20000"/>
          </a:bodyPr>
          <a:lstStyle/>
          <a:p>
            <a:pPr algn="ctr">
              <a:spcAft>
                <a:spcPts val="0"/>
              </a:spcAft>
            </a:pPr>
            <a:r>
              <a:rPr lang="en-US" sz="5600" b="1" dirty="0">
                <a:solidFill>
                  <a:srgbClr val="000000"/>
                </a:solidFill>
                <a:latin typeface="Times New Roman" panose="02020603050405020304" pitchFamily="18" charset="0"/>
                <a:ea typeface="Calibri" panose="020F0502020204030204" pitchFamily="34" charset="0"/>
              </a:rPr>
              <a:t>FIRST SECTION </a:t>
            </a:r>
          </a:p>
          <a:p>
            <a:pPr algn="ctr">
              <a:spcAft>
                <a:spcPts val="0"/>
              </a:spcAft>
            </a:pPr>
            <a:r>
              <a:rPr lang="en-US" sz="49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General Principles </a:t>
            </a:r>
          </a:p>
          <a:p>
            <a:pPr algn="just">
              <a:spcAft>
                <a:spcPts val="0"/>
              </a:spcAft>
            </a:pPr>
            <a:r>
              <a:rPr lang="en-US"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Name and Form of the State; </a:t>
            </a:r>
          </a:p>
          <a:p>
            <a:pPr algn="just">
              <a:spcAft>
                <a:spcPts val="0"/>
              </a:spcAft>
            </a:pPr>
            <a:r>
              <a:rPr lang="en-US"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Article 1- Name of the State; "ASRICA (ASIA-AFRICA) Islamic States Union". ASRICA Islamic States Union is the Confederate Republic. </a:t>
            </a:r>
          </a:p>
          <a:p>
            <a:pPr algn="just">
              <a:spcAft>
                <a:spcPts val="0"/>
              </a:spcAft>
            </a:pPr>
            <a:r>
              <a:rPr lang="en-US"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ASRICA Islamic States Union, the system of separation of powers is applied and governed by a presidential system. </a:t>
            </a:r>
          </a:p>
          <a:p>
            <a:pPr algn="just">
              <a:spcAft>
                <a:spcPts val="0"/>
              </a:spcAft>
            </a:pPr>
            <a:r>
              <a:rPr lang="en-US"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Principles and Characteristics of the Confederate Republic; </a:t>
            </a:r>
          </a:p>
          <a:p>
            <a:pPr algn="just">
              <a:spcAft>
                <a:spcPts val="0"/>
              </a:spcAft>
            </a:pPr>
            <a:r>
              <a:rPr lang="en-US" sz="6400" b="1" dirty="0">
                <a:latin typeface="Times New Roman" panose="02020603050405020304" pitchFamily="18" charset="0"/>
                <a:ea typeface="Calibri" panose="020F0502020204030204" pitchFamily="34" charset="0"/>
                <a:cs typeface="Times New Roman" panose="02020603050405020304" pitchFamily="18" charset="0"/>
              </a:rPr>
              <a:t>ARTICLE 2-</a:t>
            </a:r>
            <a:r>
              <a:rPr lang="en-US" sz="6400" dirty="0">
                <a:latin typeface="Times New Roman" panose="02020603050405020304" pitchFamily="18" charset="0"/>
                <a:ea typeface="Calibri" panose="020F0502020204030204" pitchFamily="34" charset="0"/>
                <a:cs typeface="Times New Roman" panose="02020603050405020304" pitchFamily="18" charset="0"/>
              </a:rPr>
              <a:t> Comprising with the unity of Europe, Middle Asia, Middle East, Near East, South East Asia, North Africa, North West Africa (Ocean Basin), South West Africa (Ocean Basin), East Africa (Red Sea Basin) Regional Islamic State Federations, accepting to be included in the confederation within the geographical boundaries, with a public of Muslims, </a:t>
            </a:r>
            <a:r>
              <a:rPr lang="en-US" sz="6400" b="1" dirty="0">
                <a:latin typeface="Times New Roman" panose="02020603050405020304" pitchFamily="18" charset="0"/>
                <a:ea typeface="Calibri" panose="020F0502020204030204" pitchFamily="34" charset="0"/>
                <a:cs typeface="Times New Roman" panose="02020603050405020304" pitchFamily="18" charset="0"/>
              </a:rPr>
              <a:t>ASRICA Islamic States Union</a:t>
            </a:r>
            <a:r>
              <a:rPr lang="en-US" sz="6400" dirty="0">
                <a:latin typeface="Times New Roman" panose="02020603050405020304" pitchFamily="18" charset="0"/>
                <a:ea typeface="Calibri" panose="020F0502020204030204" pitchFamily="34" charset="0"/>
                <a:cs typeface="Times New Roman" panose="02020603050405020304" pitchFamily="18" charset="0"/>
              </a:rPr>
              <a:t> is confederation comprising of states, accepting to be managed centrally in the main fields of activities on Justice, Defense, Defense Industry, internal and foreign affairs.</a:t>
            </a:r>
          </a:p>
          <a:p>
            <a:endParaRPr lang="tr-TR" sz="6400" dirty="0">
              <a:latin typeface="Times New Roman" panose="02020603050405020304" pitchFamily="18" charset="0"/>
              <a:cs typeface="Times New Roman" panose="02020603050405020304" pitchFamily="18" charset="0"/>
            </a:endParaRPr>
          </a:p>
        </p:txBody>
      </p:sp>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17</a:t>
            </a:fld>
            <a:endParaRPr lang="tr-TR"/>
          </a:p>
        </p:txBody>
      </p:sp>
    </p:spTree>
    <p:extLst>
      <p:ext uri="{BB962C8B-B14F-4D97-AF65-F5344CB8AC3E}">
        <p14:creationId xmlns:p14="http://schemas.microsoft.com/office/powerpoint/2010/main" val="26883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00150" y="0"/>
            <a:ext cx="7943850" cy="1628801"/>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lang="en-US" sz="2400" dirty="0">
                <a:latin typeface="Algerian" panose="04020705040A02060702" pitchFamily="82" charset="0"/>
              </a:rPr>
            </a:br>
            <a:r>
              <a:rPr lang="en-US" sz="3100" b="1" dirty="0">
                <a:latin typeface="Algerian" panose="04020705040A02060702" pitchFamily="82" charset="0"/>
              </a:rPr>
              <a:t>VISION OF ASSAM IN THE PROCESS OF THE ISLAMIC UNION</a:t>
            </a:r>
            <a:r>
              <a:rPr lang="en-US" b="1" dirty="0">
                <a:latin typeface="Algerian" panose="04020705040A02060702" pitchFamily="82" charset="0"/>
              </a:rPr>
              <a:t> </a:t>
            </a:r>
            <a:r>
              <a:rPr lang="en-US" sz="2325" b="1" dirty="0">
                <a:solidFill>
                  <a:schemeClr val="tx1"/>
                </a:solidFill>
                <a:latin typeface="Algerian" panose="04020705040A02060702" pitchFamily="82" charset="0"/>
              </a:rPr>
              <a:t>(CONFEDERATION-FEDERATIONS AND AREAS OF ACTIVITY WHICH NATIONAL STATES WILL BE RESPONSIBLE)</a:t>
            </a:r>
            <a:br>
              <a:rPr lang="en-US" b="1" dirty="0">
                <a:solidFill>
                  <a:schemeClr val="tx1"/>
                </a:solidFill>
                <a:latin typeface="Algerian" panose="04020705040A02060702" pitchFamily="82" charset="0"/>
              </a:rPr>
            </a:br>
            <a:r>
              <a:rPr lang="en-US" sz="2400" dirty="0">
                <a:latin typeface="Algerian" panose="04020705040A02060702" pitchFamily="82" charset="0"/>
              </a:rPr>
              <a:t> </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73746397"/>
              </p:ext>
            </p:extLst>
          </p:nvPr>
        </p:nvGraphicFramePr>
        <p:xfrm>
          <a:off x="304800" y="1628800"/>
          <a:ext cx="8683752"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a:xfrm>
            <a:off x="8108950" y="904780"/>
            <a:ext cx="879602" cy="136620"/>
          </a:xfrm>
        </p:spPr>
        <p:txBody>
          <a:bodyPr/>
          <a:lstStyle/>
          <a:p>
            <a:r>
              <a:rPr lang="en-US">
                <a:solidFill>
                  <a:srgbClr val="F0A22E">
                    <a:shade val="75000"/>
                  </a:srgbClr>
                </a:solidFill>
              </a:rPr>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solidFill>
                  <a:srgbClr val="F0A22E">
                    <a:shade val="75000"/>
                  </a:srgbClr>
                </a:solidFill>
              </a:rPr>
              <a:pPr/>
              <a:t>18</a:t>
            </a:fld>
            <a:endParaRPr lang="tr-TR">
              <a:solidFill>
                <a:srgbClr val="F0A22E">
                  <a:shade val="75000"/>
                </a:srgbClr>
              </a:solidFill>
            </a:endParaRPr>
          </a:p>
        </p:txBody>
      </p:sp>
    </p:spTree>
    <p:extLst>
      <p:ext uri="{BB962C8B-B14F-4D97-AF65-F5344CB8AC3E}">
        <p14:creationId xmlns:p14="http://schemas.microsoft.com/office/powerpoint/2010/main" val="130786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659960" cy="148478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b="1">
                <a:solidFill>
                  <a:srgbClr val="00B050"/>
                </a:solidFill>
                <a:latin typeface="Algerian" panose="04020705040A02060702" pitchFamily="82" charset="0"/>
              </a:rPr>
              <a:t>ASSAM ROAD MAP IN DETERMINING A MODEL FOR THE ISLAMIC UNION</a:t>
            </a:r>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a:latin typeface="Algerian" panose="04020705040A02060702" pitchFamily="82" charset="0"/>
            </a:endParaRPr>
          </a:p>
          <a:p>
            <a:pPr marL="0" indent="0" algn="ctr">
              <a:buNone/>
            </a:pPr>
            <a:r>
              <a:rPr lang="en-US" sz="4800" b="1">
                <a:latin typeface="Algerian" panose="04020705040A02060702" pitchFamily="82" charset="0"/>
              </a:rPr>
              <a:t>ASSAM'S VISION IN THE PROCESS OF THE UNION OF ISLAMIC COUNTRIES</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19</a:t>
            </a:fld>
            <a:endParaRPr lang="tr-TR"/>
          </a:p>
        </p:txBody>
      </p:sp>
    </p:spTree>
    <p:extLst>
      <p:ext uri="{BB962C8B-B14F-4D97-AF65-F5344CB8AC3E}">
        <p14:creationId xmlns:p14="http://schemas.microsoft.com/office/powerpoint/2010/main" val="9045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0"/>
            <a:ext cx="2267744" cy="321297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a:solidFill>
                  <a:srgbClr val="FF0000"/>
                </a:solidFill>
                <a:latin typeface="Algerian" pitchFamily="82" charset="0"/>
              </a:rPr>
              <a:t>4. InternatIONAL ASSAm ISLAMIC UNION CONGRESS</a:t>
            </a:r>
          </a:p>
        </p:txBody>
      </p:sp>
      <p:sp>
        <p:nvSpPr>
          <p:cNvPr id="8" name="7 Metin Yer Tutucusu"/>
          <p:cNvSpPr>
            <a:spLocks noGrp="1"/>
          </p:cNvSpPr>
          <p:nvPr>
            <p:ph type="body" idx="2"/>
          </p:nvPr>
        </p:nvSpPr>
        <p:spPr>
          <a:xfrm>
            <a:off x="35175" y="5313241"/>
            <a:ext cx="2232569" cy="148478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endParaRPr lang="tr-TR" dirty="0"/>
          </a:p>
          <a:p>
            <a:pPr algn="ctr"/>
            <a:r>
              <a:rPr lang="en-US" sz="2000">
                <a:latin typeface="Algerian" pitchFamily="82" charset="0"/>
              </a:rPr>
              <a:t>ADNAN TANRIVERDI  </a:t>
            </a:r>
          </a:p>
          <a:p>
            <a:pPr algn="ctr"/>
            <a:r>
              <a:rPr lang="en-US" sz="2000">
                <a:latin typeface="Algerian" pitchFamily="82" charset="0"/>
              </a:rPr>
              <a:t>12 DECEMBER 2020</a:t>
            </a:r>
          </a:p>
          <a:p>
            <a:pPr algn="ctr"/>
            <a:endParaRPr lang="tr-TR" sz="2000" dirty="0">
              <a:latin typeface="Algerian" pitchFamily="82" charset="0"/>
            </a:endParaRPr>
          </a:p>
          <a:p>
            <a:pPr algn="ctr"/>
            <a:endParaRPr lang="tr-TR" dirty="0"/>
          </a:p>
          <a:p>
            <a:pPr algn="ctr"/>
            <a:endParaRPr lang="tr-TR" dirty="0"/>
          </a:p>
          <a:p>
            <a:pPr algn="ctr"/>
            <a:endParaRPr lang="tr-TR" dirty="0"/>
          </a:p>
        </p:txBody>
      </p:sp>
      <p:sp>
        <p:nvSpPr>
          <p:cNvPr id="7" name="6 İçerik Yer Tutucusu"/>
          <p:cNvSpPr>
            <a:spLocks noGrp="1"/>
          </p:cNvSpPr>
          <p:nvPr>
            <p:ph sz="half" idx="1"/>
          </p:nvPr>
        </p:nvSpPr>
        <p:spPr>
          <a:xfrm>
            <a:off x="2267744" y="0"/>
            <a:ext cx="6876256" cy="6858000"/>
          </a:xfrm>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lgn="ctr">
              <a:buNone/>
            </a:pPr>
            <a:endParaRPr lang="tr-TR" sz="4500" b="1" dirty="0">
              <a:latin typeface="Algerian" panose="04020705040A02060702" pitchFamily="82" charset="0"/>
            </a:endParaRPr>
          </a:p>
          <a:p>
            <a:pPr marL="0" indent="0" algn="ctr">
              <a:buNone/>
            </a:pPr>
            <a:r>
              <a:rPr lang="en-US" sz="4500" b="1">
                <a:latin typeface="Algerian" panose="04020705040A02060702" pitchFamily="82" charset="0"/>
              </a:rPr>
              <a:t>PRESENTATION PLAN</a:t>
            </a:r>
          </a:p>
          <a:p>
            <a:pPr lvl="0">
              <a:buFont typeface="Wingdings" panose="05000000000000000000" pitchFamily="2" charset="2"/>
              <a:buChar char="Ø"/>
            </a:pPr>
            <a:r>
              <a:rPr lang="en-US" sz="3800" b="1">
                <a:solidFill>
                  <a:srgbClr val="C00000"/>
                </a:solidFill>
                <a:latin typeface="Algerian" panose="04020705040A02060702" pitchFamily="82" charset="0"/>
              </a:rPr>
              <a:t>Aim of congress</a:t>
            </a:r>
          </a:p>
          <a:p>
            <a:pPr lvl="0">
              <a:buFont typeface="Wingdings" panose="05000000000000000000" pitchFamily="2" charset="2"/>
              <a:buChar char="Ø"/>
            </a:pPr>
            <a:r>
              <a:rPr lang="en-US" sz="3800" b="1">
                <a:solidFill>
                  <a:srgbClr val="00B050"/>
                </a:solidFill>
                <a:latin typeface="Algerian" panose="04020705040A02060702" pitchFamily="82" charset="0"/>
              </a:rPr>
              <a:t>GEOPOLITICAL VALUE OF ISLAMIC GEOGRAPHY</a:t>
            </a:r>
          </a:p>
          <a:p>
            <a:pPr lvl="0">
              <a:buFont typeface="Wingdings" panose="05000000000000000000" pitchFamily="2" charset="2"/>
              <a:buChar char="Ø"/>
            </a:pPr>
            <a:r>
              <a:rPr lang="en-US" sz="3800" b="1">
                <a:solidFill>
                  <a:srgbClr val="FF0000"/>
                </a:solidFill>
                <a:latin typeface="Algerian" panose="04020705040A02060702" pitchFamily="82" charset="0"/>
              </a:rPr>
              <a:t>THE SITUATION OF ISLAMIC GEOGRAPHY</a:t>
            </a:r>
          </a:p>
          <a:p>
            <a:pPr marL="0" lvl="0" indent="0">
              <a:buNone/>
            </a:pPr>
            <a:endParaRPr lang="tr-TR" sz="3800" b="1" dirty="0">
              <a:solidFill>
                <a:srgbClr val="FF0000"/>
              </a:solidFill>
              <a:latin typeface="Algerian" panose="04020705040A02060702" pitchFamily="82" charset="0"/>
            </a:endParaRPr>
          </a:p>
          <a:p>
            <a:pPr lvl="0">
              <a:buFont typeface="Wingdings" panose="05000000000000000000" pitchFamily="2" charset="2"/>
              <a:buChar char="Ø"/>
            </a:pPr>
            <a:r>
              <a:rPr lang="en-US" sz="3800" b="1">
                <a:solidFill>
                  <a:srgbClr val="002060"/>
                </a:solidFill>
                <a:latin typeface="Algerian" panose="04020705040A02060702" pitchFamily="82" charset="0"/>
              </a:rPr>
              <a:t>CONDUCTED Assam CONGRESSES</a:t>
            </a:r>
          </a:p>
          <a:p>
            <a:pPr lvl="1">
              <a:buFont typeface="Wingdings" panose="05000000000000000000" pitchFamily="2" charset="2"/>
              <a:buChar char="v"/>
            </a:pPr>
            <a:r>
              <a:rPr lang="en-US" sz="3800" b="1">
                <a:solidFill>
                  <a:srgbClr val="00B050"/>
                </a:solidFill>
                <a:latin typeface="Times New Roman" panose="02020603050405020304" pitchFamily="18" charset="0"/>
                <a:cs typeface="Times New Roman" panose="02020603050405020304" pitchFamily="18" charset="0"/>
              </a:rPr>
              <a:t>THE STATE'S MAIN FIELDS OF ACTIVITY</a:t>
            </a:r>
          </a:p>
          <a:p>
            <a:pPr lvl="1">
              <a:buFont typeface="Wingdings" panose="05000000000000000000" pitchFamily="2" charset="2"/>
              <a:buChar char="v"/>
            </a:pPr>
            <a:r>
              <a:rPr lang="en-US" sz="3800" b="1">
                <a:solidFill>
                  <a:srgbClr val="00B050"/>
                </a:solidFill>
                <a:latin typeface="Times New Roman" panose="02020603050405020304" pitchFamily="18" charset="0"/>
                <a:cs typeface="Times New Roman" panose="02020603050405020304" pitchFamily="18" charset="0"/>
              </a:rPr>
              <a:t>ASSAM'S VISION IN THE PROCESS OF THE UNION OF ISLAMIC COUNTRIES</a:t>
            </a:r>
          </a:p>
          <a:p>
            <a:pPr lvl="1">
              <a:buFont typeface="Wingdings" panose="05000000000000000000" pitchFamily="2" charset="2"/>
              <a:buChar char="v"/>
            </a:pPr>
            <a:r>
              <a:rPr lang="en-US" sz="3800" b="1">
                <a:solidFill>
                  <a:srgbClr val="FF0000"/>
                </a:solidFill>
                <a:latin typeface="Times New Roman" panose="02020603050405020304" pitchFamily="18" charset="0"/>
                <a:cs typeface="Times New Roman" panose="02020603050405020304" pitchFamily="18" charset="0"/>
              </a:rPr>
              <a:t>FIRST</a:t>
            </a:r>
            <a:r>
              <a:rPr lang="en-US" sz="3800" b="1">
                <a:latin typeface="Times New Roman" panose="02020603050405020304" pitchFamily="18" charset="0"/>
                <a:cs typeface="Times New Roman" panose="02020603050405020304" pitchFamily="18" charset="0"/>
              </a:rPr>
              <a:t>, </a:t>
            </a:r>
            <a:r>
              <a:rPr lang="en-US" sz="3800" b="1">
                <a:solidFill>
                  <a:srgbClr val="FF0000"/>
                </a:solidFill>
                <a:latin typeface="Times New Roman" panose="02020603050405020304" pitchFamily="18" charset="0"/>
                <a:cs typeface="Times New Roman" panose="02020603050405020304" pitchFamily="18" charset="0"/>
              </a:rPr>
              <a:t>SECOND</a:t>
            </a:r>
            <a:r>
              <a:rPr lang="en-US" sz="3800" b="1">
                <a:latin typeface="Times New Roman" panose="02020603050405020304" pitchFamily="18" charset="0"/>
                <a:cs typeface="Times New Roman" panose="02020603050405020304" pitchFamily="18" charset="0"/>
              </a:rPr>
              <a:t> </a:t>
            </a:r>
            <a:r>
              <a:rPr lang="en-US" sz="3800" b="1">
                <a:solidFill>
                  <a:srgbClr val="00B050"/>
                </a:solidFill>
                <a:latin typeface="Times New Roman" panose="02020603050405020304" pitchFamily="18" charset="0"/>
                <a:cs typeface="Times New Roman" panose="02020603050405020304" pitchFamily="18" charset="0"/>
              </a:rPr>
              <a:t>AND</a:t>
            </a:r>
            <a:r>
              <a:rPr lang="en-US" sz="3800" b="1">
                <a:latin typeface="Times New Roman" panose="02020603050405020304" pitchFamily="18" charset="0"/>
                <a:cs typeface="Times New Roman" panose="02020603050405020304" pitchFamily="18" charset="0"/>
              </a:rPr>
              <a:t> </a:t>
            </a:r>
            <a:r>
              <a:rPr lang="en-US" sz="3800" b="1">
                <a:solidFill>
                  <a:srgbClr val="FF0000"/>
                </a:solidFill>
                <a:latin typeface="Times New Roman" panose="02020603050405020304" pitchFamily="18" charset="0"/>
                <a:cs typeface="Times New Roman" panose="02020603050405020304" pitchFamily="18" charset="0"/>
              </a:rPr>
              <a:t>THIRD</a:t>
            </a:r>
            <a:r>
              <a:rPr lang="en-US" sz="3800" b="1">
                <a:latin typeface="Times New Roman" panose="02020603050405020304" pitchFamily="18" charset="0"/>
                <a:cs typeface="Times New Roman" panose="02020603050405020304" pitchFamily="18" charset="0"/>
              </a:rPr>
              <a:t> </a:t>
            </a:r>
            <a:r>
              <a:rPr lang="en-US" sz="3800" b="1">
                <a:solidFill>
                  <a:srgbClr val="00B050"/>
                </a:solidFill>
                <a:latin typeface="Times New Roman" panose="02020603050405020304" pitchFamily="18" charset="0"/>
                <a:cs typeface="Times New Roman" panose="02020603050405020304" pitchFamily="18" charset="0"/>
              </a:rPr>
              <a:t>INTERNATIONAL ISLAMIC UNION CONGRESS</a:t>
            </a:r>
          </a:p>
          <a:p>
            <a:pPr lvl="1">
              <a:buFont typeface="Wingdings" panose="05000000000000000000" pitchFamily="2" charset="2"/>
              <a:buChar char="v"/>
            </a:pPr>
            <a:r>
              <a:rPr lang="en-US" sz="3800" b="1">
                <a:solidFill>
                  <a:srgbClr val="FF0000"/>
                </a:solidFill>
                <a:latin typeface="Times New Roman" panose="02020603050405020304" pitchFamily="18" charset="0"/>
                <a:cs typeface="Times New Roman" panose="02020603050405020304" pitchFamily="18" charset="0"/>
              </a:rPr>
              <a:t>FIRST, SECOND AND THIRD</a:t>
            </a:r>
            <a:r>
              <a:rPr lang="en-US" sz="3800" b="1">
                <a:latin typeface="Times New Roman" panose="02020603050405020304" pitchFamily="18" charset="0"/>
                <a:cs typeface="Times New Roman" panose="02020603050405020304" pitchFamily="18" charset="0"/>
              </a:rPr>
              <a:t> </a:t>
            </a:r>
            <a:r>
              <a:rPr lang="en-US" sz="3800" b="1">
                <a:solidFill>
                  <a:srgbClr val="00B050"/>
                </a:solidFill>
                <a:latin typeface="Times New Roman" panose="02020603050405020304" pitchFamily="18" charset="0"/>
                <a:cs typeface="Times New Roman" panose="02020603050405020304" pitchFamily="18" charset="0"/>
              </a:rPr>
              <a:t>CONGRESS DECLARATIONS</a:t>
            </a:r>
          </a:p>
          <a:p>
            <a:pPr marL="57150" indent="0">
              <a:buNone/>
            </a:pPr>
            <a:endParaRPr lang="tr-TR" sz="3800" b="1" dirty="0">
              <a:solidFill>
                <a:srgbClr val="FF0000"/>
              </a:solidFill>
              <a:latin typeface="Times New Roman" panose="02020603050405020304" pitchFamily="18" charset="0"/>
              <a:cs typeface="Times New Roman" panose="02020603050405020304" pitchFamily="18" charset="0"/>
            </a:endParaRPr>
          </a:p>
          <a:p>
            <a:pPr marL="57150" indent="0">
              <a:buNone/>
            </a:pPr>
            <a:r>
              <a:rPr lang="en-US" sz="3800" b="1">
                <a:solidFill>
                  <a:srgbClr val="FF0000"/>
                </a:solidFill>
                <a:latin typeface="Algerian" panose="04020705040A02060702" pitchFamily="82" charset="0"/>
                <a:cs typeface="Times New Roman" panose="02020603050405020304" pitchFamily="18" charset="0"/>
              </a:rPr>
              <a:t>FOURTH </a:t>
            </a:r>
            <a:r>
              <a:rPr lang="en-US" sz="3800" b="1">
                <a:solidFill>
                  <a:srgbClr val="00B050"/>
                </a:solidFill>
                <a:latin typeface="Algerian" panose="04020705040A02060702" pitchFamily="82" charset="0"/>
                <a:cs typeface="Times New Roman" panose="02020603050405020304" pitchFamily="18" charset="0"/>
              </a:rPr>
              <a:t>INTERNATIONAL ASSAM ISLAMIC UNION CONGRESS </a:t>
            </a:r>
            <a:r>
              <a:rPr lang="en-US" sz="3800" b="1">
                <a:solidFill>
                  <a:srgbClr val="FF0000"/>
                </a:solidFill>
                <a:latin typeface="Algerian" panose="04020705040A02060702" pitchFamily="82" charset="0"/>
                <a:cs typeface="Times New Roman" panose="02020603050405020304" pitchFamily="18" charset="0"/>
              </a:rPr>
              <a:t>(DEFENSE ORGANIZATION OF THE UNION OF ASRICA ISLAMIC STATES) </a:t>
            </a: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10" name="9 Altbilgi Yer Tutucusu"/>
          <p:cNvSpPr>
            <a:spLocks noGrp="1"/>
          </p:cNvSpPr>
          <p:nvPr>
            <p:ph type="ftr" sz="quarter" idx="11"/>
          </p:nvPr>
        </p:nvSpPr>
        <p:spPr/>
        <p:txBody>
          <a:bodyPr/>
          <a:lstStyle/>
          <a:p>
            <a:r>
              <a:rPr lang="en-US"/>
              <a:t>www.assam.org.tr</a:t>
            </a:r>
          </a:p>
        </p:txBody>
      </p:sp>
      <p:sp>
        <p:nvSpPr>
          <p:cNvPr id="9" name="8 Slayt Numarası Yer Tutucusu"/>
          <p:cNvSpPr>
            <a:spLocks noGrp="1"/>
          </p:cNvSpPr>
          <p:nvPr>
            <p:ph type="sldNum" sz="quarter" idx="12"/>
          </p:nvPr>
        </p:nvSpPr>
        <p:spPr/>
        <p:txBody>
          <a:bodyPr/>
          <a:lstStyle/>
          <a:p>
            <a:fld id="{104E1C14-2131-4B5C-9C53-C8048D1D5B52}" type="slidenum">
              <a:rPr lang="tr-TR" smtClean="0"/>
              <a:pPr/>
              <a:t>2</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4800"/>
            <a:ext cx="2096616" cy="20966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a:latin typeface="Algerian" pitchFamily="82" charset="0"/>
              </a:rPr>
              <a:t>ASSAM'S VISION IN THE PROCESS OF THE UNION OF ISLAMIC COUNTRIES</a:t>
            </a:r>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en-US" sz="2400" b="1">
                <a:latin typeface="Times New Roman" panose="02020603050405020304" pitchFamily="18" charset="0"/>
                <a:ea typeface="Calibri" panose="020F0502020204030204" pitchFamily="34" charset="0"/>
              </a:rPr>
              <a:t>	</a:t>
            </a:r>
          </a:p>
          <a:p>
            <a:pPr algn="ctr">
              <a:buNone/>
            </a:pPr>
            <a:r>
              <a:rPr lang="en-US" sz="2400" b="1">
                <a:latin typeface="Times New Roman" panose="02020603050405020304" pitchFamily="18" charset="0"/>
                <a:ea typeface="Calibri" panose="020F0502020204030204" pitchFamily="34" charset="0"/>
              </a:rPr>
              <a:t>	</a:t>
            </a:r>
            <a:r>
              <a:rPr lang="en-US" sz="4000" b="1">
                <a:solidFill>
                  <a:srgbClr val="FF0000"/>
                </a:solidFill>
                <a:latin typeface="Times New Roman" panose="02020603050405020304" pitchFamily="18" charset="0"/>
                <a:ea typeface="Calibri" panose="020F0502020204030204" pitchFamily="34" charset="0"/>
              </a:rPr>
              <a:t>THE FORMATION OF THE ISLAMIC UNION IS A NECESSITY OF THE ERA. </a:t>
            </a:r>
          </a:p>
          <a:p>
            <a:pPr algn="ctr">
              <a:buNone/>
            </a:pPr>
            <a:r>
              <a:rPr lang="en-US" sz="2000" b="1">
                <a:latin typeface="Times New Roman" panose="02020603050405020304" pitchFamily="18" charset="0"/>
                <a:ea typeface="Calibri" panose="020F0502020204030204" pitchFamily="34" charset="0"/>
              </a:rPr>
              <a:t>	</a:t>
            </a:r>
          </a:p>
          <a:p>
            <a:pPr algn="ctr">
              <a:buNone/>
            </a:pPr>
            <a:r>
              <a:rPr lang="en-US" sz="4000" b="1">
                <a:latin typeface="Times New Roman" panose="02020603050405020304" pitchFamily="18" charset="0"/>
                <a:ea typeface="Calibri" panose="020F0502020204030204" pitchFamily="34" charset="0"/>
              </a:rPr>
              <a:t>	</a:t>
            </a:r>
            <a:r>
              <a:rPr lang="en-US" sz="4000" b="1">
                <a:solidFill>
                  <a:srgbClr val="00B050"/>
                </a:solidFill>
                <a:latin typeface="Times New Roman" panose="02020603050405020304" pitchFamily="18" charset="0"/>
                <a:ea typeface="Calibri" panose="020F0502020204030204" pitchFamily="34" charset="0"/>
              </a:rPr>
              <a:t>UNDERSTANDING THIS NECESSITY BY THE ISLAMIC </a:t>
            </a:r>
          </a:p>
          <a:p>
            <a:pPr algn="ctr">
              <a:buNone/>
            </a:pPr>
            <a:r>
              <a:rPr lang="en-US" sz="4000" b="1">
                <a:solidFill>
                  <a:srgbClr val="00B050"/>
                </a:solidFill>
                <a:latin typeface="Times New Roman" panose="02020603050405020304" pitchFamily="18" charset="0"/>
                <a:ea typeface="Calibri" panose="020F0502020204030204" pitchFamily="34" charset="0"/>
              </a:rPr>
              <a:t>UMMAH IS THE FIRST CONDITION OF THE UNION. </a:t>
            </a:r>
          </a:p>
        </p:txBody>
      </p:sp>
      <p:sp>
        <p:nvSpPr>
          <p:cNvPr id="5" name="4 Altbilgi Yer Tutucusu"/>
          <p:cNvSpPr>
            <a:spLocks noGrp="1"/>
          </p:cNvSpPr>
          <p:nvPr>
            <p:ph type="ftr" sz="quarter" idx="11"/>
          </p:nvPr>
        </p:nvSpPr>
        <p:spPr/>
        <p:txBody>
          <a:bodyPr/>
          <a:lstStyle/>
          <a:p>
            <a:r>
              <a:rPr lang="en-US">
                <a:solidFill>
                  <a:srgbClr val="F0A22E">
                    <a:shade val="75000"/>
                  </a:srgbClr>
                </a:solidFill>
              </a:rPr>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solidFill>
                  <a:srgbClr val="F0A22E">
                    <a:shade val="75000"/>
                  </a:srgbClr>
                </a:solidFill>
              </a:rPr>
              <a:pPr/>
              <a:t>20</a:t>
            </a:fld>
            <a:endParaRPr lang="tr-TR">
              <a:solidFill>
                <a:srgbClr val="F0A22E">
                  <a:shade val="75000"/>
                </a:srgbClr>
              </a:solidFill>
            </a:endParaRPr>
          </a:p>
        </p:txBody>
      </p:sp>
    </p:spTree>
    <p:extLst>
      <p:ext uri="{BB962C8B-B14F-4D97-AF65-F5344CB8AC3E}">
        <p14:creationId xmlns:p14="http://schemas.microsoft.com/office/powerpoint/2010/main" val="390009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a:latin typeface="Algerian" pitchFamily="82" charset="0"/>
              </a:rPr>
              <a:t>ASSAM'S VISION IN THE PROCESS OF THE UNION OF ISLAMIC COUNTRIES </a:t>
            </a:r>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None/>
            </a:pPr>
            <a:r>
              <a:rPr lang="en-US" sz="3500" b="1" u="sng" dirty="0">
                <a:solidFill>
                  <a:srgbClr val="FF0000"/>
                </a:solidFill>
                <a:latin typeface="Times New Roman" pitchFamily="18" charset="0"/>
                <a:cs typeface="Times New Roman" pitchFamily="18" charset="0"/>
              </a:rPr>
              <a:t>FIRST PHASE</a:t>
            </a:r>
          </a:p>
          <a:p>
            <a:pPr>
              <a:buFont typeface="Wingdings" pitchFamily="2" charset="2"/>
              <a:buChar char="v"/>
            </a:pPr>
            <a:r>
              <a:rPr lang="en-US" sz="3600" dirty="0">
                <a:solidFill>
                  <a:srgbClr val="FF0000"/>
                </a:solidFill>
                <a:latin typeface="Times New Roman" pitchFamily="18" charset="0"/>
                <a:cs typeface="Times New Roman" pitchFamily="18" charset="0"/>
              </a:rPr>
              <a:t>REPRESENTING THE COMMON WILL OF 61 ISLAMIC COUNTRIES, WITH ITS AUTHORIZATION, POWER AND STRUCTURE, CONSTITUTIONAL, LAWS AND REGULATIONS,</a:t>
            </a:r>
            <a:r>
              <a:rPr lang="en-US" sz="3600" dirty="0">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"THE COUNCIL OF REPRESENTATIVES OF ISLAMIC COUNTRIES"</a:t>
            </a:r>
            <a:r>
              <a:rPr lang="en-US" sz="3600"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IS CONSIDERED AS A PERMANENT</a:t>
            </a:r>
            <a:r>
              <a:rPr lang="en-US" sz="3600" dirty="0">
                <a:latin typeface="Times New Roman" pitchFamily="18" charset="0"/>
                <a:cs typeface="Times New Roman" pitchFamily="18" charset="0"/>
              </a:rPr>
              <a:t>;</a:t>
            </a:r>
          </a:p>
          <a:p>
            <a:pPr>
              <a:buFont typeface="Wingdings" pitchFamily="2" charset="2"/>
              <a:buChar char="v"/>
            </a:pPr>
            <a:r>
              <a:rPr lang="en-US" sz="3600" dirty="0">
                <a:solidFill>
                  <a:srgbClr val="FF0000"/>
                </a:solidFill>
                <a:latin typeface="Times New Roman" pitchFamily="18" charset="0"/>
                <a:cs typeface="Times New Roman" pitchFamily="18" charset="0"/>
              </a:rPr>
              <a:t>SUBSEQUENTLY</a:t>
            </a:r>
            <a:r>
              <a:rPr lang="en-US" sz="3600" dirty="0">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"ISLAMIC COUNTRIES CONFEDERATION"</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MUST BE ESTABLISHED</a:t>
            </a:r>
            <a:r>
              <a:rPr lang="en-US" sz="3600" dirty="0">
                <a:latin typeface="Times New Roman" pitchFamily="18" charset="0"/>
                <a:cs typeface="Times New Roman" pitchFamily="18" charset="0"/>
              </a:rPr>
              <a:t>;</a:t>
            </a:r>
            <a:r>
              <a:rPr lang="en-US" sz="3600" dirty="0">
                <a:solidFill>
                  <a:srgbClr val="FF0000"/>
                </a:solidFill>
                <a:latin typeface="Times New Roman" pitchFamily="18" charset="0"/>
                <a:cs typeface="Times New Roman" pitchFamily="18" charset="0"/>
              </a:rPr>
              <a:t> </a:t>
            </a:r>
          </a:p>
          <a:p>
            <a:pPr>
              <a:buNone/>
            </a:pPr>
            <a:endParaRPr lang="tr-TR" sz="3600" dirty="0">
              <a:solidFill>
                <a:srgbClr val="FF0000"/>
              </a:solidFill>
              <a:latin typeface="Times New Roman" pitchFamily="18" charset="0"/>
              <a:cs typeface="Times New Roman" pitchFamily="18" charset="0"/>
            </a:endParaRPr>
          </a:p>
          <a:p>
            <a:pPr>
              <a:buNone/>
            </a:pPr>
            <a:endParaRPr lang="tr-TR" sz="2200" b="1" u="sng" dirty="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en-US"/>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pPr/>
              <a:t>21</a:t>
            </a:fld>
            <a:endParaRPr lang="tr-TR"/>
          </a:p>
        </p:txBody>
      </p:sp>
    </p:spTree>
    <p:extLst>
      <p:ext uri="{BB962C8B-B14F-4D97-AF65-F5344CB8AC3E}">
        <p14:creationId xmlns:p14="http://schemas.microsoft.com/office/powerpoint/2010/main" val="324117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776864" cy="1408584"/>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en-US" sz="3600" b="1">
                <a:latin typeface="Algerian" pitchFamily="82" charset="0"/>
              </a:rPr>
              <a:t>ASSAM'S VISION IN THE PROCESS OF THE UNION OF ISLAMIC COUNTRIES </a:t>
            </a:r>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endParaRPr lang="tr-TR" sz="1600" dirty="0">
              <a:solidFill>
                <a:srgbClr val="FF0000"/>
              </a:solidFill>
              <a:latin typeface="Times New Roman" pitchFamily="18" charset="0"/>
              <a:cs typeface="Times New Roman" pitchFamily="18" charset="0"/>
            </a:endParaRPr>
          </a:p>
          <a:p>
            <a:pPr>
              <a:buNone/>
            </a:pPr>
            <a:r>
              <a:rPr lang="en-US" sz="2800" b="1" u="sng" dirty="0">
                <a:solidFill>
                  <a:schemeClr val="tx1"/>
                </a:solidFill>
                <a:latin typeface="Times New Roman" pitchFamily="18" charset="0"/>
                <a:cs typeface="Times New Roman" pitchFamily="18" charset="0"/>
              </a:rPr>
              <a:t>SECOND PHASE</a:t>
            </a:r>
            <a:r>
              <a:rPr lang="en-US" sz="2800" u="sng" dirty="0">
                <a:solidFill>
                  <a:schemeClr val="tx1"/>
                </a:solidFill>
                <a:latin typeface="Times New Roman" pitchFamily="18" charset="0"/>
                <a:cs typeface="Times New Roman" pitchFamily="18" charset="0"/>
              </a:rPr>
              <a:t> </a:t>
            </a:r>
          </a:p>
          <a:p>
            <a:pPr>
              <a:buFont typeface="Wingdings" pitchFamily="2" charset="2"/>
              <a:buChar char="v"/>
            </a:pPr>
            <a:r>
              <a:rPr lang="en-US" sz="2800" dirty="0">
                <a:solidFill>
                  <a:schemeClr val="tx1"/>
                </a:solidFill>
                <a:latin typeface="Times New Roman" pitchFamily="18" charset="0"/>
                <a:cs typeface="Times New Roman" pitchFamily="18" charset="0"/>
              </a:rPr>
              <a:t> </a:t>
            </a:r>
            <a:r>
              <a:rPr lang="en-US" sz="2800" dirty="0">
                <a:latin typeface="Times New Roman" pitchFamily="18" charset="0"/>
                <a:cs typeface="Times New Roman" pitchFamily="18" charset="0"/>
              </a:rPr>
              <a:t>STUDIES MUST BE MADE TO DETERMINE THE PROCEDURES AND PRINCIPLES OF </a:t>
            </a:r>
            <a:r>
              <a:rPr lang="en-US" sz="2800" b="1" dirty="0">
                <a:solidFill>
                  <a:srgbClr val="FF0000"/>
                </a:solidFill>
                <a:latin typeface="Times New Roman" pitchFamily="18" charset="0"/>
                <a:cs typeface="Times New Roman" pitchFamily="18" charset="0"/>
              </a:rPr>
              <a:t>JUSTICE, SECURITY (INTERIOR AND FOREIGN) AND JOINT FOREIGN POLICY</a:t>
            </a:r>
            <a:r>
              <a:rPr lang="en-US" sz="2800" dirty="0">
                <a:latin typeface="Times New Roman" pitchFamily="18" charset="0"/>
                <a:cs typeface="Times New Roman" pitchFamily="18" charset="0"/>
              </a:rPr>
              <a:t>, WHICH ARE THE FUNDAMENTAL DUTIES OF THE </a:t>
            </a:r>
            <a:r>
              <a:rPr lang="en-US" sz="2800" b="1" dirty="0">
                <a:solidFill>
                  <a:srgbClr val="FF0000"/>
                </a:solidFill>
                <a:latin typeface="Times New Roman" pitchFamily="18" charset="0"/>
                <a:cs typeface="Times New Roman" pitchFamily="18" charset="0"/>
              </a:rPr>
              <a:t>"ISLAMIC COUNTRIES CONFEDERATION"</a:t>
            </a:r>
            <a:r>
              <a:rPr lang="en-US" sz="2800" dirty="0">
                <a:latin typeface="Times New Roman" pitchFamily="18" charset="0"/>
                <a:cs typeface="Times New Roman" pitchFamily="18" charset="0"/>
              </a:rPr>
              <a:t>,</a:t>
            </a:r>
          </a:p>
          <a:p>
            <a:pPr>
              <a:buFont typeface="Wingdings" pitchFamily="2" charset="2"/>
              <a:buChar char="v"/>
            </a:pPr>
            <a:r>
              <a:rPr lang="en-US" sz="2800" b="1" dirty="0">
                <a:latin typeface="Times New Roman" pitchFamily="18" charset="0"/>
                <a:cs typeface="Times New Roman" pitchFamily="18" charset="0"/>
              </a:rPr>
              <a:t>“REGIONAL ISLAMIC COUNTRY ASSEMBLIES”</a:t>
            </a:r>
            <a:r>
              <a:rPr lang="en-US" sz="2800" dirty="0">
                <a:latin typeface="Times New Roman" pitchFamily="18" charset="0"/>
                <a:cs typeface="Times New Roman" pitchFamily="18" charset="0"/>
              </a:rPr>
              <a:t> WHICH REPRESENT THE COMMON WILL OF </a:t>
            </a:r>
            <a:r>
              <a:rPr lang="en-US" sz="2800" b="1" dirty="0">
                <a:solidFill>
                  <a:schemeClr val="tx1"/>
                </a:solidFill>
                <a:latin typeface="Times New Roman" pitchFamily="18" charset="0"/>
                <a:cs typeface="Times New Roman" pitchFamily="18" charset="0"/>
              </a:rPr>
              <a:t>ISLAMIC COUNTRIES CLOSE TO ETHNIC AND GEOGRAPHICAL TERMS</a:t>
            </a:r>
            <a:r>
              <a:rPr lang="en-US" sz="2800"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SHOULD BE ESTABLISHED AND REGIONAL ISLAMIC COUNTRIES ARE DISTRICT CONFEDERA</a:t>
            </a:r>
            <a:r>
              <a:rPr lang="tr-TR" sz="2800" b="1" dirty="0">
                <a:solidFill>
                  <a:srgbClr val="FF0000"/>
                </a:solidFill>
                <a:latin typeface="Times New Roman" pitchFamily="18" charset="0"/>
                <a:cs typeface="Times New Roman" pitchFamily="18" charset="0"/>
              </a:rPr>
              <a:t>TE</a:t>
            </a:r>
            <a:r>
              <a:rPr lang="en-US" sz="2800" b="1" dirty="0">
                <a:solidFill>
                  <a:srgbClr val="FF0000"/>
                </a:solidFill>
                <a:latin typeface="Times New Roman" pitchFamily="18" charset="0"/>
                <a:cs typeface="Times New Roman" pitchFamily="18" charset="0"/>
              </a:rPr>
              <a:t> COUNTRIES</a:t>
            </a:r>
            <a:r>
              <a:rPr lang="en-US" sz="2800" dirty="0">
                <a:latin typeface="Times New Roman" pitchFamily="18" charset="0"/>
                <a:cs typeface="Times New Roman" pitchFamily="18" charset="0"/>
              </a:rPr>
              <a:t>.</a:t>
            </a:r>
          </a:p>
        </p:txBody>
      </p:sp>
      <p:sp>
        <p:nvSpPr>
          <p:cNvPr id="5" name="4 Altbilgi Yer Tutucusu"/>
          <p:cNvSpPr>
            <a:spLocks noGrp="1"/>
          </p:cNvSpPr>
          <p:nvPr>
            <p:ph type="ftr" sz="quarter" idx="11"/>
          </p:nvPr>
        </p:nvSpPr>
        <p:spPr/>
        <p:txBody>
          <a:bodyPr/>
          <a:lstStyle/>
          <a:p>
            <a:r>
              <a:rPr lang="en-US"/>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pPr/>
              <a:t>22</a:t>
            </a:fld>
            <a:endParaRPr lang="tr-TR"/>
          </a:p>
        </p:txBody>
      </p:sp>
    </p:spTree>
    <p:extLst>
      <p:ext uri="{BB962C8B-B14F-4D97-AF65-F5344CB8AC3E}">
        <p14:creationId xmlns:p14="http://schemas.microsoft.com/office/powerpoint/2010/main" val="249331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buNone/>
            </a:pPr>
            <a:r>
              <a:rPr lang="en-US" b="1" u="sng" dirty="0">
                <a:solidFill>
                  <a:srgbClr val="C00000"/>
                </a:solidFill>
                <a:latin typeface="Times New Roman" pitchFamily="18" charset="0"/>
                <a:cs typeface="Times New Roman" pitchFamily="18" charset="0"/>
              </a:rPr>
              <a:t>REGIONAL ISLAMIC COUNTRIES CONFEDERATIONS  </a:t>
            </a:r>
          </a:p>
          <a:p>
            <a:pPr marL="0" indent="0">
              <a:buNone/>
            </a:pPr>
            <a:r>
              <a:rPr lang="en-US" b="1" u="sng" dirty="0">
                <a:solidFill>
                  <a:srgbClr val="C00000"/>
                </a:solidFill>
                <a:latin typeface="Times New Roman" pitchFamily="18" charset="0"/>
                <a:cs typeface="Times New Roman" pitchFamily="18" charset="0"/>
              </a:rPr>
              <a:t>ARE GROUPED IN 9 DIFFERENT GEOGRAPHIES</a:t>
            </a:r>
            <a:r>
              <a:rPr lang="en-US" u="sng" dirty="0">
                <a:solidFill>
                  <a:srgbClr val="C00000"/>
                </a:solidFill>
                <a:latin typeface="Times New Roman" pitchFamily="18" charset="0"/>
                <a:cs typeface="Times New Roman" pitchFamily="18" charset="0"/>
              </a:rPr>
              <a:t>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MIDDLE EAST</a:t>
            </a:r>
            <a:r>
              <a:rPr lang="en-US" sz="2900" i="1" dirty="0">
                <a:solidFill>
                  <a:schemeClr val="tx1"/>
                </a:solidFill>
                <a:latin typeface="Times New Roman" pitchFamily="18" charset="0"/>
                <a:cs typeface="Times New Roman" pitchFamily="18" charset="0"/>
              </a:rPr>
              <a:t> </a:t>
            </a:r>
            <a:r>
              <a:rPr lang="en-US" sz="2900" i="1" dirty="0">
                <a:solidFill>
                  <a:srgbClr val="C00000"/>
                </a:solidFill>
                <a:latin typeface="Times New Roman" pitchFamily="18" charset="0"/>
                <a:cs typeface="Times New Roman" pitchFamily="18" charset="0"/>
              </a:rPr>
              <a:t>[12 COUNTRIES] ,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CENTRAL ASIA </a:t>
            </a:r>
            <a:r>
              <a:rPr lang="en-US" sz="2900" i="1" dirty="0">
                <a:solidFill>
                  <a:srgbClr val="C00000"/>
                </a:solidFill>
                <a:latin typeface="Times New Roman" pitchFamily="18" charset="0"/>
                <a:cs typeface="Times New Roman" pitchFamily="18" charset="0"/>
              </a:rPr>
              <a:t>[8 COUNTRIES],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NEAR EAST</a:t>
            </a:r>
            <a:r>
              <a:rPr lang="en-US" sz="2900" i="1" dirty="0">
                <a:solidFill>
                  <a:schemeClr val="tx1"/>
                </a:solidFill>
                <a:latin typeface="Times New Roman" pitchFamily="18" charset="0"/>
                <a:cs typeface="Times New Roman" pitchFamily="18" charset="0"/>
              </a:rPr>
              <a:t> </a:t>
            </a:r>
            <a:r>
              <a:rPr lang="en-US" sz="2900" i="1" dirty="0">
                <a:solidFill>
                  <a:srgbClr val="C00000"/>
                </a:solidFill>
                <a:latin typeface="Times New Roman" pitchFamily="18" charset="0"/>
                <a:cs typeface="Times New Roman" pitchFamily="18" charset="0"/>
              </a:rPr>
              <a:t>[4 COUNTRIES],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SOUTHEAST ASIA</a:t>
            </a:r>
            <a:r>
              <a:rPr lang="en-US" sz="2900" i="1" dirty="0">
                <a:solidFill>
                  <a:srgbClr val="C00000"/>
                </a:solidFill>
                <a:latin typeface="Times New Roman" pitchFamily="18" charset="0"/>
                <a:cs typeface="Times New Roman" pitchFamily="18" charset="0"/>
              </a:rPr>
              <a:t>[4 COUNTRIES],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NORTH AFRICA</a:t>
            </a:r>
            <a:r>
              <a:rPr lang="en-US" sz="2900" i="1" dirty="0">
                <a:solidFill>
                  <a:schemeClr val="tx1"/>
                </a:solidFill>
                <a:latin typeface="Times New Roman" pitchFamily="18" charset="0"/>
                <a:cs typeface="Times New Roman" pitchFamily="18" charset="0"/>
              </a:rPr>
              <a:t> </a:t>
            </a:r>
            <a:r>
              <a:rPr lang="en-US" sz="2900" i="1" dirty="0">
                <a:solidFill>
                  <a:srgbClr val="C00000"/>
                </a:solidFill>
                <a:latin typeface="Times New Roman" pitchFamily="18" charset="0"/>
                <a:cs typeface="Times New Roman" pitchFamily="18" charset="0"/>
              </a:rPr>
              <a:t>[6 COUNTRIES],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EASTERN AFRICA</a:t>
            </a:r>
            <a:r>
              <a:rPr lang="en-US" sz="2900" i="1" dirty="0">
                <a:solidFill>
                  <a:schemeClr val="tx1"/>
                </a:solidFill>
                <a:latin typeface="Times New Roman" pitchFamily="18" charset="0"/>
                <a:cs typeface="Times New Roman" pitchFamily="18" charset="0"/>
              </a:rPr>
              <a:t> </a:t>
            </a:r>
            <a:r>
              <a:rPr lang="en-US" sz="2900" i="1" dirty="0">
                <a:solidFill>
                  <a:srgbClr val="C00000"/>
                </a:solidFill>
                <a:latin typeface="Times New Roman" pitchFamily="18" charset="0"/>
                <a:cs typeface="Times New Roman" pitchFamily="18" charset="0"/>
              </a:rPr>
              <a:t>[6 COUNTRIES], </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NORTH WEST AFRICA</a:t>
            </a:r>
            <a:r>
              <a:rPr lang="en-US" sz="2900" i="1" dirty="0">
                <a:solidFill>
                  <a:schemeClr val="tx1"/>
                </a:solidFill>
                <a:latin typeface="Times New Roman" pitchFamily="18" charset="0"/>
                <a:cs typeface="Times New Roman" pitchFamily="18" charset="0"/>
              </a:rPr>
              <a:t> </a:t>
            </a:r>
            <a:r>
              <a:rPr lang="en-US" sz="2900" i="1" dirty="0">
                <a:solidFill>
                  <a:srgbClr val="C00000"/>
                </a:solidFill>
                <a:latin typeface="Times New Roman" pitchFamily="18" charset="0"/>
                <a:cs typeface="Times New Roman" pitchFamily="18" charset="0"/>
              </a:rPr>
              <a:t>[9 COUNTRIES],</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SOUTH-WEST AFRICA </a:t>
            </a:r>
            <a:r>
              <a:rPr lang="en-US" sz="2900" i="1" dirty="0">
                <a:solidFill>
                  <a:srgbClr val="C00000"/>
                </a:solidFill>
                <a:latin typeface="Times New Roman" pitchFamily="18" charset="0"/>
                <a:cs typeface="Times New Roman" pitchFamily="18" charset="0"/>
              </a:rPr>
              <a:t>[ 8 COUNTRIES]</a:t>
            </a:r>
          </a:p>
          <a:p>
            <a:pPr marL="571500" indent="-571500">
              <a:buFont typeface="+mj-lt"/>
              <a:buAutoNum type="romanUcPeriod"/>
            </a:pPr>
            <a:r>
              <a:rPr lang="en-US" sz="2900" b="1" i="1" dirty="0">
                <a:solidFill>
                  <a:schemeClr val="tx1"/>
                </a:solidFill>
                <a:latin typeface="Times New Roman" pitchFamily="18" charset="0"/>
                <a:cs typeface="Times New Roman" pitchFamily="18" charset="0"/>
              </a:rPr>
              <a:t>EUROPE</a:t>
            </a:r>
            <a:r>
              <a:rPr lang="en-US" sz="2900" i="1" dirty="0">
                <a:solidFill>
                  <a:srgbClr val="C00000"/>
                </a:solidFill>
                <a:latin typeface="Times New Roman" pitchFamily="18" charset="0"/>
                <a:cs typeface="Times New Roman" pitchFamily="18" charset="0"/>
              </a:rPr>
              <a:t> [</a:t>
            </a:r>
            <a:r>
              <a:rPr lang="en-US" sz="2800" i="1" dirty="0">
                <a:solidFill>
                  <a:srgbClr val="C00000"/>
                </a:solidFill>
                <a:latin typeface="Times New Roman" pitchFamily="18" charset="0"/>
                <a:cs typeface="Times New Roman" pitchFamily="18" charset="0"/>
              </a:rPr>
              <a:t>4 COUNTRIES]</a:t>
            </a:r>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219700" cy="5345658"/>
          </a:xfrm>
        </p:spPr>
      </p:pic>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23</a:t>
            </a:fld>
            <a:endParaRPr lang="tr-TR"/>
          </a:p>
        </p:txBody>
      </p:sp>
    </p:spTree>
    <p:extLst>
      <p:ext uri="{BB962C8B-B14F-4D97-AF65-F5344CB8AC3E}">
        <p14:creationId xmlns:p14="http://schemas.microsoft.com/office/powerpoint/2010/main" val="7845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buNone/>
            </a:pPr>
            <a:r>
              <a:rPr lang="en-US" dirty="0"/>
              <a:t> </a:t>
            </a:r>
            <a:r>
              <a:rPr lang="en-US" b="1" u="sng" dirty="0">
                <a:solidFill>
                  <a:srgbClr val="C00000"/>
                </a:solidFill>
                <a:latin typeface="Times New Roman" pitchFamily="18" charset="0"/>
                <a:cs typeface="Times New Roman" pitchFamily="18" charset="0"/>
              </a:rPr>
              <a:t>THIRD PHASE</a:t>
            </a:r>
          </a:p>
          <a:p>
            <a:pPr>
              <a:buFont typeface="Wingdings" pitchFamily="2" charset="2"/>
              <a:buChar char="v"/>
            </a:pPr>
            <a:r>
              <a:rPr lang="en-US" sz="2200" dirty="0">
                <a:latin typeface="Times New Roman" pitchFamily="18" charset="0"/>
                <a:cs typeface="Times New Roman" pitchFamily="18" charset="0"/>
              </a:rPr>
              <a:t>‘</a:t>
            </a:r>
            <a:r>
              <a:rPr lang="en-US" sz="2200" b="1" dirty="0">
                <a:solidFill>
                  <a:schemeClr val="tx1"/>
                </a:solidFill>
                <a:latin typeface="Times New Roman" pitchFamily="18" charset="0"/>
                <a:cs typeface="Times New Roman" pitchFamily="18" charset="0"/>
              </a:rPr>
              <a:t>CENTRAL ADMINISTRATIONS OF THE REGIONAL ISLAMIC COUNTRIES,</a:t>
            </a:r>
            <a:r>
              <a:rPr lang="en-US" sz="2200" dirty="0">
                <a:latin typeface="Times New Roman" pitchFamily="18" charset="0"/>
                <a:cs typeface="Times New Roman" pitchFamily="18" charset="0"/>
              </a:rPr>
              <a:t> </a:t>
            </a:r>
            <a:r>
              <a:rPr lang="en-US" sz="2200" dirty="0">
                <a:solidFill>
                  <a:srgbClr val="C00000"/>
                </a:solidFill>
                <a:latin typeface="Times New Roman" pitchFamily="18" charset="0"/>
                <a:cs typeface="Times New Roman" pitchFamily="18" charset="0"/>
              </a:rPr>
              <a:t>CONFEDERATIONS SHOULD BE STRENGTHENED</a:t>
            </a:r>
            <a:r>
              <a:rPr lang="en-US" sz="2200" dirty="0">
                <a:latin typeface="Times New Roman" pitchFamily="18" charset="0"/>
                <a:cs typeface="Times New Roman" pitchFamily="18" charset="0"/>
              </a:rPr>
              <a:t> AND </a:t>
            </a:r>
            <a:r>
              <a:rPr lang="en-US" sz="2200" b="1" dirty="0">
                <a:solidFill>
                  <a:schemeClr val="tx1"/>
                </a:solidFill>
                <a:latin typeface="Times New Roman" pitchFamily="18" charset="0"/>
                <a:cs typeface="Times New Roman" pitchFamily="18" charset="0"/>
              </a:rPr>
              <a:t>TURN INTO FEDERATIONS</a:t>
            </a:r>
            <a:r>
              <a:rPr lang="en-US" sz="2200" dirty="0">
                <a:latin typeface="Times New Roman" pitchFamily="18" charset="0"/>
                <a:cs typeface="Times New Roman" pitchFamily="18" charset="0"/>
              </a:rPr>
              <a:t>;</a:t>
            </a:r>
            <a:r>
              <a:rPr lang="en-US" sz="2200" b="1" dirty="0">
                <a:solidFill>
                  <a:schemeClr val="tx1"/>
                </a:solidFill>
                <a:latin typeface="Times New Roman" pitchFamily="18" charset="0"/>
                <a:cs typeface="Times New Roman" pitchFamily="18" charset="0"/>
              </a:rPr>
              <a:t> </a:t>
            </a:r>
          </a:p>
          <a:p>
            <a:pPr>
              <a:buFont typeface="Wingdings" pitchFamily="2" charset="2"/>
              <a:buChar char="v"/>
            </a:pPr>
            <a:r>
              <a:rPr lang="en-US" sz="2200" dirty="0">
                <a:solidFill>
                  <a:srgbClr val="C00000"/>
                </a:solidFill>
                <a:latin typeface="Times New Roman" pitchFamily="18" charset="0"/>
                <a:cs typeface="Times New Roman" pitchFamily="18" charset="0"/>
              </a:rPr>
              <a:t>FEDERATIONS</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SHOULD BE CONNECTED TO THE” UNION OF ISLAMIC COUNTRIES "</a:t>
            </a:r>
            <a:r>
              <a:rPr lang="en-US" dirty="0">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AS A CONFEDERATE UNION</a:t>
            </a:r>
            <a:r>
              <a:rPr lang="en-US" dirty="0">
                <a:latin typeface="Times New Roman" pitchFamily="18" charset="0"/>
                <a:cs typeface="Times New Roman" pitchFamily="18" charset="0"/>
              </a:rPr>
              <a:t>,</a:t>
            </a:r>
          </a:p>
          <a:p>
            <a:pPr>
              <a:buNone/>
            </a:pPr>
            <a:endParaRPr lang="tr-TR" dirty="0">
              <a:latin typeface="Times New Roman" pitchFamily="18" charset="0"/>
              <a:cs typeface="Times New Roman" pitchFamily="18" charset="0"/>
            </a:endParaRP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512342"/>
            <a:ext cx="5220072" cy="5345658"/>
          </a:xfrm>
        </p:spPr>
      </p:pic>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24</a:t>
            </a:fld>
            <a:endParaRPr lang="tr-TR"/>
          </a:p>
        </p:txBody>
      </p:sp>
    </p:spTree>
    <p:extLst>
      <p:ext uri="{BB962C8B-B14F-4D97-AF65-F5344CB8AC3E}">
        <p14:creationId xmlns:p14="http://schemas.microsoft.com/office/powerpoint/2010/main" val="3674653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0" y="76200"/>
            <a:ext cx="8991600" cy="688504"/>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2400" b="1">
                <a:latin typeface="Algerian" panose="04020705040A02060702" pitchFamily="82" charset="0"/>
              </a:rPr>
              <a:t>ASSAM'S VISION IN THE PROCESS OF THE UNION OF ISLAMIC COUNTRIES</a:t>
            </a:r>
          </a:p>
        </p:txBody>
      </p:sp>
      <p:graphicFrame>
        <p:nvGraphicFramePr>
          <p:cNvPr id="10" name="İçerik Yer Tutucusu 6"/>
          <p:cNvGraphicFramePr>
            <a:graphicFrameLocks noGrp="1"/>
          </p:cNvGraphicFramePr>
          <p:nvPr>
            <p:ph idx="1"/>
            <p:extLst>
              <p:ext uri="{D42A27DB-BD31-4B8C-83A1-F6EECF244321}">
                <p14:modId xmlns:p14="http://schemas.microsoft.com/office/powerpoint/2010/main" val="2818364243"/>
              </p:ext>
            </p:extLst>
          </p:nvPr>
        </p:nvGraphicFramePr>
        <p:xfrm>
          <a:off x="179512" y="764705"/>
          <a:ext cx="88120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25</a:t>
            </a:fld>
            <a:endParaRPr lang="tr-TR"/>
          </a:p>
        </p:txBody>
      </p:sp>
    </p:spTree>
    <p:extLst>
      <p:ext uri="{BB962C8B-B14F-4D97-AF65-F5344CB8AC3E}">
        <p14:creationId xmlns:p14="http://schemas.microsoft.com/office/powerpoint/2010/main" val="201523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851920" cy="5257800"/>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a:buNone/>
            </a:pPr>
            <a:r>
              <a:rPr lang="en-US" sz="4500" b="1" u="sng" dirty="0">
                <a:solidFill>
                  <a:srgbClr val="0070C0"/>
                </a:solidFill>
                <a:latin typeface="Times New Roman" pitchFamily="18" charset="0"/>
                <a:cs typeface="Times New Roman" pitchFamily="18" charset="0"/>
              </a:rPr>
              <a:t>FOURTH PHASE (1)</a:t>
            </a:r>
          </a:p>
          <a:p>
            <a:pPr marL="0" indent="0">
              <a:buNone/>
            </a:pPr>
            <a:r>
              <a:rPr lang="en-US" sz="4500" b="1" dirty="0">
                <a:solidFill>
                  <a:srgbClr val="FF0000"/>
                </a:solidFill>
                <a:latin typeface="Times New Roman" pitchFamily="18" charset="0"/>
                <a:cs typeface="Times New Roman" pitchFamily="18" charset="0"/>
              </a:rPr>
              <a:t>CENTRAL COMMON WILL AT “CONFEDERATION OF ISLAMIC COUNTRIES PARLIAMENT”;  </a:t>
            </a:r>
          </a:p>
          <a:p>
            <a:pPr marL="0" indent="0">
              <a:buNone/>
            </a:pPr>
            <a:r>
              <a:rPr lang="en-US" sz="4500" b="1" dirty="0">
                <a:solidFill>
                  <a:srgbClr val="00B050"/>
                </a:solidFill>
                <a:latin typeface="Times New Roman" pitchFamily="18" charset="0"/>
                <a:cs typeface="Times New Roman" pitchFamily="18" charset="0"/>
              </a:rPr>
              <a:t>COMMON WILLS OF REGIONAL ORGANIZATIONS</a:t>
            </a:r>
          </a:p>
          <a:p>
            <a:pPr marL="0" indent="0">
              <a:buNone/>
            </a:pPr>
            <a:r>
              <a:rPr lang="en-US" sz="4500" b="1" dirty="0">
                <a:solidFill>
                  <a:srgbClr val="00B050"/>
                </a:solidFill>
                <a:latin typeface="Times New Roman" pitchFamily="18" charset="0"/>
                <a:cs typeface="Times New Roman" pitchFamily="18" charset="0"/>
              </a:rPr>
              <a:t> </a:t>
            </a:r>
            <a:r>
              <a:rPr lang="en-US" sz="4500" b="1" dirty="0">
                <a:solidFill>
                  <a:srgbClr val="0070C0"/>
                </a:solidFill>
                <a:latin typeface="Times New Roman" pitchFamily="18" charset="0"/>
                <a:cs typeface="Times New Roman" pitchFamily="18" charset="0"/>
              </a:rPr>
              <a:t>SHOULD BE REPRESENTED</a:t>
            </a:r>
            <a:r>
              <a:rPr lang="en-US" sz="4500" dirty="0">
                <a:latin typeface="Times New Roman" pitchFamily="18" charset="0"/>
                <a:cs typeface="Times New Roman" pitchFamily="18" charset="0"/>
              </a:rPr>
              <a:t> </a:t>
            </a:r>
            <a:r>
              <a:rPr lang="en-US" sz="4500" b="1" dirty="0">
                <a:solidFill>
                  <a:srgbClr val="00B050"/>
                </a:solidFill>
                <a:latin typeface="Times New Roman" pitchFamily="18" charset="0"/>
                <a:cs typeface="Times New Roman" pitchFamily="18" charset="0"/>
              </a:rPr>
              <a:t>IN THE "REGIONAL ISLAMIC COUNTRIES FEDERATION PARLIAMENTS"</a:t>
            </a:r>
            <a:r>
              <a:rPr lang="en-US" sz="4500" dirty="0">
                <a:latin typeface="Times New Roman" pitchFamily="18" charset="0"/>
                <a:cs typeface="Times New Roman" pitchFamily="18" charset="0"/>
              </a:rPr>
              <a:t>,</a:t>
            </a:r>
          </a:p>
          <a:p>
            <a:pPr marL="0" indent="0">
              <a:buNone/>
            </a:pPr>
            <a:r>
              <a:rPr lang="en-US" sz="4500" b="1" dirty="0">
                <a:latin typeface="Times New Roman" pitchFamily="18" charset="0"/>
                <a:cs typeface="Times New Roman" pitchFamily="18" charset="0"/>
              </a:rPr>
              <a:t>“EXECUTIVE BRANCHES”</a:t>
            </a:r>
            <a:r>
              <a:rPr lang="en-US" sz="4500" dirty="0">
                <a:latin typeface="Times New Roman" pitchFamily="18" charset="0"/>
                <a:cs typeface="Times New Roman" pitchFamily="18" charset="0"/>
              </a:rPr>
              <a:t> </a:t>
            </a:r>
            <a:r>
              <a:rPr lang="en-US" sz="4500" dirty="0">
                <a:solidFill>
                  <a:srgbClr val="7030A0"/>
                </a:solidFill>
                <a:latin typeface="Times New Roman" pitchFamily="18" charset="0"/>
                <a:cs typeface="Times New Roman" pitchFamily="18" charset="0"/>
              </a:rPr>
              <a:t>UNDER PARLIAMENTS</a:t>
            </a:r>
            <a:r>
              <a:rPr lang="en-US" sz="4500" dirty="0">
                <a:latin typeface="Times New Roman" pitchFamily="18" charset="0"/>
                <a:cs typeface="Times New Roman" pitchFamily="18" charset="0"/>
              </a:rPr>
              <a:t> </a:t>
            </a:r>
            <a:r>
              <a:rPr lang="en-US" sz="4500" dirty="0">
                <a:solidFill>
                  <a:srgbClr val="7030A0"/>
                </a:solidFill>
                <a:latin typeface="Times New Roman" pitchFamily="18" charset="0"/>
                <a:cs typeface="Times New Roman" pitchFamily="18" charset="0"/>
              </a:rPr>
              <a:t>SHOULD BE ESTABLISHED</a:t>
            </a:r>
            <a:r>
              <a:rPr lang="en-US" sz="4500" dirty="0">
                <a:latin typeface="Times New Roman" pitchFamily="18" charset="0"/>
                <a:cs typeface="Times New Roman" pitchFamily="18" charset="0"/>
              </a:rPr>
              <a:t>,</a:t>
            </a:r>
          </a:p>
          <a:p>
            <a:pPr marL="0" indent="0">
              <a:buNone/>
            </a:pPr>
            <a:r>
              <a:rPr lang="en-US" sz="4500" b="1" dirty="0">
                <a:solidFill>
                  <a:srgbClr val="0070C0"/>
                </a:solidFill>
                <a:latin typeface="Times New Roman" pitchFamily="18" charset="0"/>
                <a:cs typeface="Times New Roman" pitchFamily="18" charset="0"/>
              </a:rPr>
              <a:t>UNDER THE CONTROL OF THE CENTRAL AND REGIONAL ENFORCEMENT BRANCHES, "JUSTICE COUNCILS" AND </a:t>
            </a:r>
          </a:p>
          <a:p>
            <a:pPr marL="0" indent="0">
              <a:buNone/>
            </a:pPr>
            <a:r>
              <a:rPr lang="en-US" sz="4500" b="1" dirty="0">
                <a:solidFill>
                  <a:srgbClr val="FF0000"/>
                </a:solidFill>
                <a:latin typeface="Times New Roman" pitchFamily="18" charset="0"/>
                <a:cs typeface="Times New Roman" pitchFamily="18" charset="0"/>
              </a:rPr>
              <a:t>"IMMEDIATE INTERVENTION FORCE"</a:t>
            </a:r>
            <a:r>
              <a:rPr lang="en-US" sz="4500" dirty="0">
                <a:solidFill>
                  <a:srgbClr val="FF0000"/>
                </a:solidFill>
                <a:latin typeface="Times New Roman" pitchFamily="18" charset="0"/>
                <a:cs typeface="Times New Roman" pitchFamily="18" charset="0"/>
              </a:rPr>
              <a:t> MUST BE INSTALLED TO ENSURE THE IMPLEMENTATION OF THE DECISIONS OF JUSTICE COUNCILS.</a:t>
            </a:r>
          </a:p>
          <a:p>
            <a:pPr marL="0" indent="0">
              <a:buNone/>
            </a:pPr>
            <a:endParaRPr lang="tr-TR" dirty="0"/>
          </a:p>
        </p:txBody>
      </p:sp>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51275" y="1600200"/>
            <a:ext cx="5292725" cy="5257799"/>
          </a:xfrm>
        </p:spPr>
      </p:pic>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26</a:t>
            </a:fld>
            <a:endParaRPr lang="tr-TR"/>
          </a:p>
        </p:txBody>
      </p:sp>
    </p:spTree>
    <p:extLst>
      <p:ext uri="{BB962C8B-B14F-4D97-AF65-F5344CB8AC3E}">
        <p14:creationId xmlns:p14="http://schemas.microsoft.com/office/powerpoint/2010/main" val="82990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en-US" sz="3200" b="1">
                <a:latin typeface="Algerian" panose="04020705040A02060702" pitchFamily="82" charset="0"/>
              </a:rPr>
              <a:t>ASSAM'S VISION IN THE PROCESS OF THE UNION OF ISLAMIC COUNTRIES</a:t>
            </a:r>
          </a:p>
        </p:txBody>
      </p:sp>
      <p:sp>
        <p:nvSpPr>
          <p:cNvPr id="3" name="İçerik Yer Tutucusu 2"/>
          <p:cNvSpPr>
            <a:spLocks noGrp="1"/>
          </p:cNvSpPr>
          <p:nvPr>
            <p:ph sz="half" idx="1"/>
          </p:nvPr>
        </p:nvSpPr>
        <p:spPr>
          <a:xfrm>
            <a:off x="0" y="1600200"/>
            <a:ext cx="3851920" cy="4925144"/>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buNone/>
            </a:pPr>
            <a:r>
              <a:rPr lang="en-US" sz="2300" b="1" u="sng" dirty="0">
                <a:solidFill>
                  <a:srgbClr val="0070C0"/>
                </a:solidFill>
                <a:latin typeface="Times New Roman" pitchFamily="18" charset="0"/>
                <a:cs typeface="Times New Roman" pitchFamily="18" charset="0"/>
              </a:rPr>
              <a:t>FOURTH PHASE (2)</a:t>
            </a:r>
          </a:p>
          <a:p>
            <a:pPr>
              <a:buFont typeface="Wingdings" panose="05000000000000000000" pitchFamily="2" charset="2"/>
              <a:buChar char="Ø"/>
            </a:pPr>
            <a:r>
              <a:rPr lang="en-US" sz="2300" b="1" dirty="0">
                <a:solidFill>
                  <a:srgbClr val="FF0000"/>
                </a:solidFill>
                <a:latin typeface="Times New Roman" pitchFamily="18" charset="0"/>
                <a:cs typeface="Times New Roman" pitchFamily="18" charset="0"/>
              </a:rPr>
              <a:t>AN ORGANIZATION SHOULD BE MADE TO ENSURE</a:t>
            </a:r>
            <a:r>
              <a:rPr lang="en-US" sz="2300" b="1" dirty="0">
                <a:latin typeface="Times New Roman" pitchFamily="18" charset="0"/>
                <a:cs typeface="Times New Roman" pitchFamily="18" charset="0"/>
              </a:rPr>
              <a:t> </a:t>
            </a:r>
            <a:r>
              <a:rPr lang="en-US" sz="2300" b="1" dirty="0">
                <a:solidFill>
                  <a:schemeClr val="tx1"/>
                </a:solidFill>
                <a:latin typeface="Times New Roman" pitchFamily="18" charset="0"/>
                <a:cs typeface="Times New Roman" pitchFamily="18" charset="0"/>
              </a:rPr>
              <a:t>"PUBLIC ORDER AND INTERIOR SECURITY"</a:t>
            </a:r>
            <a:r>
              <a:rPr lang="en-US" sz="2300" b="1" dirty="0">
                <a:latin typeface="Times New Roman" pitchFamily="18" charset="0"/>
                <a:cs typeface="Times New Roman" pitchFamily="18" charset="0"/>
              </a:rPr>
              <a:t>.</a:t>
            </a:r>
            <a:r>
              <a:rPr lang="en-US" sz="2300" b="1" dirty="0">
                <a:solidFill>
                  <a:srgbClr val="FF0000"/>
                </a:solidFill>
                <a:latin typeface="Times New Roman" pitchFamily="18" charset="0"/>
                <a:cs typeface="Times New Roman" pitchFamily="18" charset="0"/>
              </a:rPr>
              <a:t> </a:t>
            </a:r>
          </a:p>
          <a:p>
            <a:pPr>
              <a:buFont typeface="Wingdings" panose="05000000000000000000" pitchFamily="2" charset="2"/>
              <a:buChar char="Ø"/>
            </a:pPr>
            <a:r>
              <a:rPr lang="en-US" sz="2300" b="1" dirty="0">
                <a:solidFill>
                  <a:srgbClr val="7030A0"/>
                </a:solidFill>
                <a:latin typeface="Times New Roman" pitchFamily="18" charset="0"/>
                <a:cs typeface="Times New Roman" pitchFamily="18" charset="0"/>
              </a:rPr>
              <a:t>TO PROVIDE EXTERNAL SECURITY</a:t>
            </a:r>
            <a:r>
              <a:rPr lang="en-US" sz="2300" b="1" dirty="0">
                <a:latin typeface="Times New Roman" pitchFamily="18" charset="0"/>
                <a:cs typeface="Times New Roman" pitchFamily="18" charset="0"/>
              </a:rPr>
              <a:t>, </a:t>
            </a:r>
            <a:r>
              <a:rPr lang="en-US" sz="2300" b="1" dirty="0">
                <a:solidFill>
                  <a:schemeClr val="tx1"/>
                </a:solidFill>
                <a:latin typeface="Times New Roman" pitchFamily="18" charset="0"/>
                <a:cs typeface="Times New Roman" pitchFamily="18" charset="0"/>
              </a:rPr>
              <a:t>"COMMON DEFENSE INDUSTRY PRODUCTION"</a:t>
            </a:r>
            <a:r>
              <a:rPr lang="en-US" sz="2300" b="1" dirty="0">
                <a:latin typeface="Times New Roman" pitchFamily="18" charset="0"/>
                <a:cs typeface="Times New Roman" pitchFamily="18" charset="0"/>
              </a:rPr>
              <a:t> AND </a:t>
            </a:r>
            <a:r>
              <a:rPr lang="en-US" sz="2300" b="1" dirty="0">
                <a:solidFill>
                  <a:srgbClr val="FF0000"/>
                </a:solidFill>
                <a:latin typeface="Times New Roman" pitchFamily="18" charset="0"/>
                <a:cs typeface="Times New Roman" pitchFamily="18" charset="0"/>
              </a:rPr>
              <a:t>"DEFENSE ALLIANCE"</a:t>
            </a:r>
            <a:r>
              <a:rPr lang="en-US" sz="2300" b="1" dirty="0">
                <a:latin typeface="Times New Roman" pitchFamily="18" charset="0"/>
                <a:cs typeface="Times New Roman" pitchFamily="18" charset="0"/>
              </a:rPr>
              <a:t> </a:t>
            </a:r>
            <a:r>
              <a:rPr lang="en-US" sz="2300" b="1" dirty="0">
                <a:solidFill>
                  <a:srgbClr val="7030A0"/>
                </a:solidFill>
                <a:latin typeface="Times New Roman" pitchFamily="18" charset="0"/>
                <a:cs typeface="Times New Roman" pitchFamily="18" charset="0"/>
              </a:rPr>
              <a:t>ORGANIZATION SHOULD BE MADE</a:t>
            </a:r>
            <a:r>
              <a:rPr lang="en-US" sz="2300" b="1" dirty="0">
                <a:latin typeface="Times New Roman" pitchFamily="18" charset="0"/>
                <a:cs typeface="Times New Roman" pitchFamily="18" charset="0"/>
              </a:rPr>
              <a:t>,</a:t>
            </a:r>
          </a:p>
          <a:p>
            <a:pPr>
              <a:buFont typeface="Wingdings" panose="05000000000000000000" pitchFamily="2" charset="2"/>
              <a:buChar char="Ø"/>
            </a:pPr>
            <a:r>
              <a:rPr lang="en-US" sz="2300" b="1" dirty="0">
                <a:solidFill>
                  <a:srgbClr val="C00000"/>
                </a:solidFill>
                <a:latin typeface="Times New Roman" pitchFamily="18" charset="0"/>
                <a:cs typeface="Times New Roman" pitchFamily="18" charset="0"/>
              </a:rPr>
              <a:t>A SUITABLE ORGANIZATION MUST BE ESTABLISHED FOR THE DETERMINATION AND IMPLEMENTATION OF</a:t>
            </a:r>
            <a:r>
              <a:rPr lang="en-US" sz="2300" b="1" dirty="0">
                <a:latin typeface="Times New Roman" pitchFamily="18" charset="0"/>
                <a:cs typeface="Times New Roman" pitchFamily="18" charset="0"/>
              </a:rPr>
              <a:t> </a:t>
            </a:r>
            <a:r>
              <a:rPr lang="en-US" sz="2300" b="1" dirty="0">
                <a:solidFill>
                  <a:schemeClr val="tx1"/>
                </a:solidFill>
                <a:latin typeface="Times New Roman" pitchFamily="18" charset="0"/>
                <a:cs typeface="Times New Roman" pitchFamily="18" charset="0"/>
              </a:rPr>
              <a:t>"COMMON FOREIGN POLICIES"</a:t>
            </a:r>
            <a:r>
              <a:rPr lang="en-US" sz="2300" b="1" dirty="0">
                <a:latin typeface="Times New Roman" pitchFamily="18" charset="0"/>
                <a:cs typeface="Times New Roman" pitchFamily="18" charset="0"/>
              </a:rPr>
              <a:t>,</a:t>
            </a:r>
          </a:p>
          <a:p>
            <a:pPr>
              <a:buFont typeface="Wingdings" panose="05000000000000000000" pitchFamily="2" charset="2"/>
              <a:buChar char="Ø"/>
            </a:pPr>
            <a:r>
              <a:rPr lang="en-US" sz="2300" b="1" dirty="0">
                <a:solidFill>
                  <a:schemeClr val="tx1"/>
                </a:solidFill>
                <a:latin typeface="Times New Roman" pitchFamily="18" charset="0"/>
                <a:cs typeface="Times New Roman" pitchFamily="18" charset="0"/>
              </a:rPr>
              <a:t>"ECONOMIC COOPERATION"</a:t>
            </a:r>
            <a:r>
              <a:rPr lang="en-US" sz="2300" b="1" dirty="0">
                <a:solidFill>
                  <a:srgbClr val="00B050"/>
                </a:solidFill>
                <a:latin typeface="Times New Roman" pitchFamily="18" charset="0"/>
                <a:cs typeface="Times New Roman" pitchFamily="18" charset="0"/>
              </a:rPr>
              <a:t> SHOULD BE ESTABLISHED</a:t>
            </a:r>
            <a:r>
              <a:rPr lang="en-US" sz="2300" b="1" dirty="0">
                <a:latin typeface="Times New Roman" pitchFamily="18" charset="0"/>
                <a:cs typeface="Times New Roman" pitchFamily="18" charset="0"/>
              </a:rPr>
              <a:t>,</a:t>
            </a:r>
          </a:p>
          <a:p>
            <a:pPr>
              <a:buFont typeface="Wingdings" panose="05000000000000000000" pitchFamily="2" charset="2"/>
              <a:buChar char="Ø"/>
            </a:pPr>
            <a:r>
              <a:rPr lang="en-US" sz="2300" b="1" dirty="0">
                <a:latin typeface="Times New Roman" pitchFamily="18" charset="0"/>
                <a:cs typeface="Times New Roman" pitchFamily="18" charset="0"/>
              </a:rPr>
              <a:t>A </a:t>
            </a:r>
            <a:r>
              <a:rPr lang="en-US" sz="2300" b="1" dirty="0">
                <a:solidFill>
                  <a:srgbClr val="FF0000"/>
                </a:solidFill>
                <a:latin typeface="Times New Roman" pitchFamily="18" charset="0"/>
                <a:cs typeface="Times New Roman" pitchFamily="18" charset="0"/>
              </a:rPr>
              <a:t>"JURISDICTION SYSTEM"</a:t>
            </a:r>
            <a:r>
              <a:rPr lang="en-US" sz="2300" b="1" dirty="0">
                <a:latin typeface="Times New Roman" pitchFamily="18" charset="0"/>
                <a:cs typeface="Times New Roman" pitchFamily="18" charset="0"/>
              </a:rPr>
              <a:t> OF </a:t>
            </a:r>
            <a:r>
              <a:rPr lang="en-US" sz="2300" b="1" dirty="0">
                <a:solidFill>
                  <a:schemeClr val="tx1"/>
                </a:solidFill>
                <a:latin typeface="Times New Roman" pitchFamily="18" charset="0"/>
                <a:cs typeface="Times New Roman" pitchFamily="18" charset="0"/>
              </a:rPr>
              <a:t>"HUMAN RIGHTS" AND "CRIMINAL COURTS"</a:t>
            </a:r>
            <a:r>
              <a:rPr lang="en-US" sz="2300" b="1" dirty="0">
                <a:latin typeface="Times New Roman" pitchFamily="18" charset="0"/>
                <a:cs typeface="Times New Roman" pitchFamily="18" charset="0"/>
              </a:rPr>
              <a:t> </a:t>
            </a:r>
            <a:r>
              <a:rPr lang="en-US" sz="2300" b="1" dirty="0">
                <a:solidFill>
                  <a:srgbClr val="0070C0"/>
                </a:solidFill>
                <a:latin typeface="Times New Roman" pitchFamily="18" charset="0"/>
                <a:cs typeface="Times New Roman" pitchFamily="18" charset="0"/>
              </a:rPr>
              <a:t>SHOULD BE ESTABLISHED FOR THE CONFEDERATION OF ISLAMIC COUNTRIES AND REGIONAL FEDERATIONS OF ISLAMIC COUNTRIES</a:t>
            </a: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013002"/>
          </a:xfrm>
        </p:spPr>
      </p:pic>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27</a:t>
            </a:fld>
            <a:endParaRPr lang="tr-TR"/>
          </a:p>
        </p:txBody>
      </p:sp>
    </p:spTree>
    <p:extLst>
      <p:ext uri="{BB962C8B-B14F-4D97-AF65-F5344CB8AC3E}">
        <p14:creationId xmlns:p14="http://schemas.microsoft.com/office/powerpoint/2010/main" val="337462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a:latin typeface="Algerian" panose="04020705040A02060702" pitchFamily="82" charset="0"/>
              </a:rPr>
              <a:t>4. ASSAM congresS IN THE PROCESS OF THE UNION OF ISLAMIC COUNTRIES</a:t>
            </a:r>
          </a:p>
        </p:txBody>
      </p:sp>
      <p:sp>
        <p:nvSpPr>
          <p:cNvPr id="3" name="İçerik Yer Tutucusu 2"/>
          <p:cNvSpPr>
            <a:spLocks noGrp="1"/>
          </p:cNvSpPr>
          <p:nvPr>
            <p:ph idx="1"/>
          </p:nvPr>
        </p:nvSpPr>
        <p:spPr>
          <a:xfrm>
            <a:off x="0" y="1554162"/>
            <a:ext cx="91440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en-US" b="1">
                <a:latin typeface="Times New Roman" panose="02020603050405020304" pitchFamily="18" charset="0"/>
                <a:cs typeface="Times New Roman" panose="02020603050405020304" pitchFamily="18" charset="0"/>
              </a:rPr>
              <a:t>SECOND INTERNATIONAL ASSAM ISLAMIC UNION CONGRESS </a:t>
            </a:r>
          </a:p>
          <a:p>
            <a:pPr marL="0" lvl="0" indent="0" algn="ctr">
              <a:buNone/>
            </a:pPr>
            <a:r>
              <a:rPr lang="en-US">
                <a:latin typeface="Times New Roman" panose="02020603050405020304" pitchFamily="18" charset="0"/>
                <a:cs typeface="Times New Roman" panose="02020603050405020304" pitchFamily="18" charset="0"/>
              </a:rPr>
              <a:t>(01-02 NOVEMBER 2018) </a:t>
            </a:r>
          </a:p>
          <a:p>
            <a:pPr marL="0" lvl="0" indent="0" algn="ctr">
              <a:buNone/>
            </a:pPr>
            <a:r>
              <a:rPr lang="en-US" b="1">
                <a:latin typeface="Times New Roman" panose="02020603050405020304" pitchFamily="18" charset="0"/>
                <a:cs typeface="Times New Roman" panose="02020603050405020304" pitchFamily="18" charset="0"/>
              </a:rPr>
              <a:t>TOPIC:</a:t>
            </a:r>
          </a:p>
          <a:p>
            <a:pPr marL="0" lvl="0" indent="0" algn="ctr">
              <a:buNone/>
            </a:pPr>
            <a:r>
              <a:rPr lang="en-US" sz="3600" b="1">
                <a:latin typeface="Times New Roman" panose="02020603050405020304" pitchFamily="18" charset="0"/>
                <a:cs typeface="Times New Roman" panose="02020603050405020304" pitchFamily="18" charset="0"/>
              </a:rPr>
              <a:t>ISLAMIC ECONOMY AND ECONOMIC SYSTEMS</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28</a:t>
            </a:fld>
            <a:endParaRPr lang="tr-TR"/>
          </a:p>
        </p:txBody>
      </p:sp>
    </p:spTree>
    <p:extLst>
      <p:ext uri="{BB962C8B-B14F-4D97-AF65-F5344CB8AC3E}">
        <p14:creationId xmlns:p14="http://schemas.microsoft.com/office/powerpoint/2010/main" val="162560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a:latin typeface="Algerian" panose="04020705040A02060702" pitchFamily="82" charset="0"/>
              </a:rPr>
              <a:t>4. ASSAM congresS IN THE PROCESS OF THE UNION OF ISLAMIC COUNTRIES</a:t>
            </a:r>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en-US" sz="3400" b="1">
                <a:latin typeface="Times New Roman" panose="02020603050405020304" pitchFamily="18" charset="0"/>
                <a:cs typeface="Times New Roman" panose="02020603050405020304" pitchFamily="18" charset="0"/>
              </a:rPr>
              <a:t>2. ASSAM CONGRESS DECLARATION (1);</a:t>
            </a:r>
          </a:p>
          <a:p>
            <a:pPr marL="0" indent="0">
              <a:buNone/>
            </a:pPr>
            <a:r>
              <a:rPr lang="en-US" sz="3400" b="1">
                <a:latin typeface="Times New Roman" panose="02020603050405020304" pitchFamily="18" charset="0"/>
                <a:cs typeface="Times New Roman" panose="02020603050405020304" pitchFamily="18" charset="0"/>
              </a:rPr>
              <a:t>AT THE END OF CONGRESS;</a:t>
            </a:r>
          </a:p>
          <a:p>
            <a:pPr marL="0" indent="0" algn="just">
              <a:buNone/>
            </a:pPr>
            <a:r>
              <a:rPr lang="en-US" sz="3800" b="1">
                <a:latin typeface="Times New Roman" panose="02020603050405020304" pitchFamily="18" charset="0"/>
                <a:cs typeface="Times New Roman" panose="02020603050405020304" pitchFamily="18" charset="0"/>
              </a:rPr>
              <a:t>In order for the Islamic countries to reach the level of prosperity above the world standards and gain their economic independence;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USING THE TECHNOLOGY OF THE AGE,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PROMOTING PRODUCTION,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BASED ON GOODS AND SERVICES,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INTEREST-FREE,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PROTECTING LABOR-FUND-CONSUMER,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PROVIDING A FAIR DISTRIBUTION OF INCOME,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NOT AFFECTED BY CHEATING ATTEMPTS OF GLOBAL POWERS, </a:t>
            </a:r>
          </a:p>
          <a:p>
            <a:pPr algn="just">
              <a:buFont typeface="Wingdings" panose="05000000000000000000" pitchFamily="2" charset="2"/>
              <a:buChar char="Ø"/>
            </a:pPr>
            <a:r>
              <a:rPr lang="en-US" sz="3400" b="1">
                <a:solidFill>
                  <a:srgbClr val="FF0000"/>
                </a:solidFill>
                <a:latin typeface="Times New Roman" panose="02020603050405020304" pitchFamily="18" charset="0"/>
                <a:cs typeface="Times New Roman" panose="02020603050405020304" pitchFamily="18" charset="0"/>
              </a:rPr>
              <a:t>HAVE THE AUTONOMOUS MONEY CIRCULATION SYSTEM, </a:t>
            </a:r>
          </a:p>
          <a:p>
            <a:pPr marL="0" indent="0" algn="just">
              <a:buNone/>
            </a:pPr>
            <a:r>
              <a:rPr lang="en-US" sz="3800" b="1">
                <a:latin typeface="Times New Roman" panose="02020603050405020304" pitchFamily="18" charset="0"/>
                <a:cs typeface="Times New Roman" panose="02020603050405020304" pitchFamily="18" charset="0"/>
              </a:rPr>
              <a:t>It has been declared that the establishment of an Islamic economic system is deemed necessary.</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29</a:t>
            </a:fld>
            <a:endParaRPr lang="tr-TR"/>
          </a:p>
        </p:txBody>
      </p:sp>
    </p:spTree>
    <p:extLst>
      <p:ext uri="{BB962C8B-B14F-4D97-AF65-F5344CB8AC3E}">
        <p14:creationId xmlns:p14="http://schemas.microsoft.com/office/powerpoint/2010/main" val="209244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a:solidFill>
                  <a:schemeClr val="tx1"/>
                </a:solidFill>
                <a:latin typeface="Algerian" pitchFamily="82" charset="0"/>
              </a:rPr>
              <a:t>4. INTERNATIONAL ASSAM ISLAMIC UNION CONGRESS</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0719" y="1600199"/>
            <a:ext cx="6507833" cy="5257801"/>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ctr">
              <a:buNone/>
            </a:pPr>
            <a:r>
              <a:rPr lang="en-US" sz="3600" b="1" dirty="0">
                <a:solidFill>
                  <a:srgbClr val="FF0000"/>
                </a:solidFill>
                <a:latin typeface="Times New Roman" panose="02020603050405020304" pitchFamily="18" charset="0"/>
                <a:cs typeface="Times New Roman" panose="02020603050405020304" pitchFamily="18" charset="0"/>
              </a:rPr>
              <a:t>AIM OF INTERNATIONAL ASSAM ISLAMIC UNION CONGRESS</a:t>
            </a:r>
            <a:r>
              <a:rPr lang="en-US" sz="36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3600" b="1" dirty="0">
                <a:latin typeface="Times New Roman" panose="02020603050405020304" pitchFamily="18" charset="0"/>
                <a:cs typeface="Times New Roman" panose="02020603050405020304" pitchFamily="18" charset="0"/>
              </a:rPr>
              <a:t>For the Islamic Countries to gather under a common will; </a:t>
            </a:r>
          </a:p>
          <a:p>
            <a:pPr marL="0" indent="0">
              <a:buNone/>
            </a:pPr>
            <a:r>
              <a:rPr lang="en-US" sz="3600" b="1" dirty="0">
                <a:latin typeface="Times New Roman" panose="02020603050405020304" pitchFamily="18" charset="0"/>
                <a:cs typeface="Times New Roman" panose="02020603050405020304" pitchFamily="18" charset="0"/>
              </a:rPr>
              <a:t>Determining the </a:t>
            </a:r>
            <a:r>
              <a:rPr lang="en-US" sz="3600" b="1" dirty="0">
                <a:solidFill>
                  <a:srgbClr val="FF0000"/>
                </a:solidFill>
                <a:latin typeface="Times New Roman" panose="02020603050405020304" pitchFamily="18" charset="0"/>
                <a:cs typeface="Times New Roman" panose="02020603050405020304" pitchFamily="18" charset="0"/>
              </a:rPr>
              <a:t>Necessary Institutions</a:t>
            </a:r>
            <a:r>
              <a:rPr lang="en-US" sz="3600" b="1" dirty="0">
                <a:latin typeface="Times New Roman" panose="02020603050405020304" pitchFamily="18" charset="0"/>
                <a:cs typeface="Times New Roman" panose="02020603050405020304" pitchFamily="18" charset="0"/>
              </a:rPr>
              <a:t> and the appropriate legislation to which these Institutions will be subjected to, </a:t>
            </a:r>
          </a:p>
          <a:p>
            <a:pPr marL="0" indent="0" algn="ctr">
              <a:buNone/>
            </a:pPr>
            <a:r>
              <a:rPr lang="en-US" sz="3600" b="1" dirty="0">
                <a:solidFill>
                  <a:srgbClr val="FF0000"/>
                </a:solidFill>
                <a:latin typeface="Times New Roman" panose="02020603050405020304" pitchFamily="18" charset="0"/>
                <a:cs typeface="Times New Roman" panose="02020603050405020304" pitchFamily="18" charset="0"/>
              </a:rPr>
              <a:t>To present a</a:t>
            </a:r>
            <a:r>
              <a:rPr lang="en-US" sz="3600" b="1" dirty="0">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MODEL</a:t>
            </a:r>
            <a:r>
              <a:rPr lang="en-US" sz="3600" b="1" dirty="0">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to the Islamic World and decision makers.</a:t>
            </a:r>
          </a:p>
          <a:p>
            <a:pPr algn="ctr"/>
            <a:endParaRPr lang="tr-TR" sz="3600" dirty="0">
              <a:latin typeface="Times New Roman" panose="02020603050405020304" pitchFamily="18" charset="0"/>
              <a:cs typeface="Times New Roman" panose="02020603050405020304" pitchFamily="18" charset="0"/>
            </a:endParaRPr>
          </a:p>
          <a:p>
            <a:pPr algn="ctr"/>
            <a:endParaRPr lang="tr-TR" dirty="0"/>
          </a:p>
          <a:p>
            <a:pPr algn="ctr"/>
            <a:endParaRPr lang="tr-TR" dirty="0"/>
          </a:p>
          <a:p>
            <a:pPr algn="ctr"/>
            <a:endParaRPr lang="tr-TR" dirty="0"/>
          </a:p>
        </p:txBody>
      </p:sp>
      <p:sp>
        <p:nvSpPr>
          <p:cNvPr id="10" name="9 Altbilgi Yer Tutucusu"/>
          <p:cNvSpPr>
            <a:spLocks noGrp="1"/>
          </p:cNvSpPr>
          <p:nvPr>
            <p:ph type="ftr" sz="quarter" idx="11"/>
          </p:nvPr>
        </p:nvSpPr>
        <p:spPr/>
        <p:txBody>
          <a:bodyPr/>
          <a:lstStyle/>
          <a:p>
            <a:r>
              <a:rPr lang="en-US"/>
              <a:t>www.assam.org.tr</a:t>
            </a:r>
          </a:p>
        </p:txBody>
      </p:sp>
      <p:sp>
        <p:nvSpPr>
          <p:cNvPr id="9" name="8 Slayt Numarası Yer Tutucusu"/>
          <p:cNvSpPr>
            <a:spLocks noGrp="1"/>
          </p:cNvSpPr>
          <p:nvPr>
            <p:ph type="sldNum" sz="quarter" idx="12"/>
          </p:nvPr>
        </p:nvSpPr>
        <p:spPr/>
        <p:txBody>
          <a:bodyPr/>
          <a:lstStyle/>
          <a:p>
            <a:fld id="{104E1C14-2131-4B5C-9C53-C8048D1D5B52}" type="slidenum">
              <a:rPr lang="tr-TR" smtClean="0"/>
              <a:pPr/>
              <a:t>3</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125412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a:latin typeface="Algerian" panose="04020705040A02060702" pitchFamily="82" charset="0"/>
              </a:rPr>
              <a:t>4. ASSAM congresS IN THE PROCESS OF THE UNION OF ISLAMIC COUNTRIES</a:t>
            </a:r>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en-US" sz="3600" b="1">
                <a:latin typeface="Times New Roman" panose="02020603050405020304" pitchFamily="18" charset="0"/>
                <a:cs typeface="Times New Roman" panose="02020603050405020304" pitchFamily="18" charset="0"/>
              </a:rPr>
              <a:t>2. ASSAM CONGRESS DECLARATION (2)</a:t>
            </a:r>
          </a:p>
          <a:p>
            <a:pPr marL="0" indent="0" algn="ctr">
              <a:buNone/>
            </a:pPr>
            <a:r>
              <a:rPr lang="en-US" sz="3600" b="1">
                <a:latin typeface="Times New Roman" panose="02020603050405020304" pitchFamily="18" charset="0"/>
                <a:cs typeface="Times New Roman" panose="02020603050405020304" pitchFamily="18" charset="0"/>
              </a:rPr>
              <a:t>FOR THIS, AMONG ISLAMIC COUNTRIES;</a:t>
            </a:r>
          </a:p>
          <a:p>
            <a:pPr lvl="0">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CUSTOMS UNION</a:t>
            </a:r>
            <a:r>
              <a:rPr lang="en-US" sz="360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COMMON MARKET</a:t>
            </a:r>
            <a:r>
              <a:rPr lang="en-US" sz="360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MONETARY UNION</a:t>
            </a:r>
          </a:p>
          <a:p>
            <a:pPr lvl="0">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TRADE ZONES</a:t>
            </a:r>
            <a:r>
              <a:rPr lang="en-US" sz="360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TRADE COURTS</a:t>
            </a:r>
            <a:r>
              <a:rPr lang="en-US" sz="360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FOUNDATIONS AND PARTICIPATION BANKING</a:t>
            </a:r>
            <a:r>
              <a:rPr lang="en-US" sz="360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3600" b="1">
                <a:solidFill>
                  <a:srgbClr val="FF0000"/>
                </a:solidFill>
                <a:latin typeface="Times New Roman" panose="02020603050405020304" pitchFamily="18" charset="0"/>
                <a:cs typeface="Times New Roman" panose="02020603050405020304" pitchFamily="18" charset="0"/>
              </a:rPr>
              <a:t>CHAMBERS OF COMMERCE</a:t>
            </a:r>
            <a:r>
              <a:rPr lang="en-US" sz="3600">
                <a:solidFill>
                  <a:srgbClr val="FF0000"/>
                </a:solidFill>
                <a:latin typeface="Times New Roman" panose="02020603050405020304" pitchFamily="18" charset="0"/>
                <a:cs typeface="Times New Roman" panose="02020603050405020304" pitchFamily="18" charset="0"/>
              </a:rPr>
              <a:t> MUST BE FORMED. </a:t>
            </a:r>
          </a:p>
          <a:p>
            <a:pPr>
              <a:buFont typeface="Wingdings" panose="05000000000000000000" pitchFamily="2" charset="2"/>
              <a:buChar char="Ø"/>
            </a:pPr>
            <a:r>
              <a:rPr lang="en-US" sz="4000">
                <a:latin typeface="Times New Roman" panose="02020603050405020304" pitchFamily="18" charset="0"/>
                <a:cs typeface="Times New Roman" panose="02020603050405020304" pitchFamily="18" charset="0"/>
              </a:rPr>
              <a:t>TO GIVE </a:t>
            </a:r>
            <a:r>
              <a:rPr lang="en-US" sz="4000" b="1">
                <a:latin typeface="Times New Roman" panose="02020603050405020304" pitchFamily="18" charset="0"/>
                <a:cs typeface="Times New Roman" panose="02020603050405020304" pitchFamily="18" charset="0"/>
              </a:rPr>
              <a:t>ZAKAT INSTITUTION</a:t>
            </a:r>
            <a:r>
              <a:rPr lang="en-US" sz="4000">
                <a:latin typeface="Times New Roman" panose="02020603050405020304" pitchFamily="18" charset="0"/>
                <a:cs typeface="Times New Roman" panose="02020603050405020304" pitchFamily="18" charset="0"/>
              </a:rPr>
              <a:t> AN INSTITUTIONAL IDENTITY UNDER THE CONTROL OF STATES AS A </a:t>
            </a:r>
            <a:r>
              <a:rPr lang="en-US" sz="4000" b="1">
                <a:latin typeface="Times New Roman" panose="02020603050405020304" pitchFamily="18" charset="0"/>
                <a:cs typeface="Times New Roman" panose="02020603050405020304" pitchFamily="18" charset="0"/>
              </a:rPr>
              <a:t>COMMON FUND</a:t>
            </a:r>
            <a:r>
              <a:rPr lang="en-US" sz="400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4000" b="1">
                <a:latin typeface="Times New Roman" panose="02020603050405020304" pitchFamily="18" charset="0"/>
                <a:cs typeface="Times New Roman" panose="02020603050405020304" pitchFamily="18" charset="0"/>
              </a:rPr>
              <a:t>CREATION OF THE ISLAMIC ELECTRONIC DINAR CURRENCY</a:t>
            </a:r>
            <a:r>
              <a:rPr lang="en-US" sz="4000">
                <a:latin typeface="Times New Roman" panose="02020603050405020304" pitchFamily="18" charset="0"/>
                <a:cs typeface="Times New Roman" panose="02020603050405020304" pitchFamily="18" charset="0"/>
              </a:rPr>
              <a:t> - </a:t>
            </a:r>
            <a:r>
              <a:rPr lang="en-US" sz="4000" b="1">
                <a:latin typeface="Times New Roman" panose="02020603050405020304" pitchFamily="18" charset="0"/>
                <a:cs typeface="Times New Roman" panose="02020603050405020304" pitchFamily="18" charset="0"/>
              </a:rPr>
              <a:t>ASRICA DINAR</a:t>
            </a:r>
            <a:r>
              <a:rPr lang="en-US" sz="4000">
                <a:latin typeface="Times New Roman" panose="02020603050405020304" pitchFamily="18" charset="0"/>
                <a:cs typeface="Times New Roman" panose="02020603050405020304" pitchFamily="18" charset="0"/>
              </a:rPr>
              <a:t>,</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30</a:t>
            </a:fld>
            <a:endParaRPr lang="tr-TR"/>
          </a:p>
        </p:txBody>
      </p:sp>
    </p:spTree>
    <p:extLst>
      <p:ext uri="{BB962C8B-B14F-4D97-AF65-F5344CB8AC3E}">
        <p14:creationId xmlns:p14="http://schemas.microsoft.com/office/powerpoint/2010/main" val="154298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a:latin typeface="Algerian" panose="04020705040A02060702" pitchFamily="82" charset="0"/>
              </a:rPr>
              <a:t>4. ASSAM congresS IN THE PROCESS OF THE UNION OF ISLAMIC COUNTRIES</a:t>
            </a:r>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en-US" sz="2800" b="1">
                <a:latin typeface="Times New Roman" panose="02020603050405020304" pitchFamily="18" charset="0"/>
                <a:cs typeface="Times New Roman" panose="02020603050405020304" pitchFamily="18" charset="0"/>
              </a:rPr>
              <a:t>2. ASSAM CONGRESS DECLARATION (3)</a:t>
            </a:r>
          </a:p>
          <a:p>
            <a:pPr lvl="0">
              <a:buFont typeface="Wingdings" panose="05000000000000000000" pitchFamily="2" charset="2"/>
              <a:buChar char="Ø"/>
            </a:pPr>
            <a:r>
              <a:rPr lang="en-US" sz="2800" b="1">
                <a:solidFill>
                  <a:srgbClr val="FF0000"/>
                </a:solidFill>
                <a:latin typeface="Times New Roman" panose="02020603050405020304" pitchFamily="18" charset="0"/>
                <a:cs typeface="Times New Roman" panose="02020603050405020304" pitchFamily="18" charset="0"/>
              </a:rPr>
              <a:t>COMMON MARKET AND COMMON PRODUCTION AND R&amp;D INCENTIVE FUND,</a:t>
            </a:r>
            <a:r>
              <a:rPr lang="en-US" sz="280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en-US" sz="2800" b="1">
                <a:solidFill>
                  <a:srgbClr val="C00000"/>
                </a:solidFill>
                <a:latin typeface="Times New Roman" panose="02020603050405020304" pitchFamily="18" charset="0"/>
                <a:cs typeface="Times New Roman" panose="02020603050405020304" pitchFamily="18" charset="0"/>
              </a:rPr>
              <a:t>COMMON INVESTMENT FUND AND RESOURCE PLANNING STUDY, </a:t>
            </a:r>
          </a:p>
          <a:p>
            <a:pPr lvl="0">
              <a:buFont typeface="Wingdings" panose="05000000000000000000" pitchFamily="2" charset="2"/>
              <a:buChar char="Ø"/>
            </a:pPr>
            <a:r>
              <a:rPr lang="en-US" sz="2800" b="1">
                <a:solidFill>
                  <a:srgbClr val="7030A0"/>
                </a:solidFill>
                <a:latin typeface="Times New Roman" panose="02020603050405020304" pitchFamily="18" charset="0"/>
                <a:cs typeface="Times New Roman" panose="02020603050405020304" pitchFamily="18" charset="0"/>
              </a:rPr>
              <a:t>A COMMON CENTER FOR R&amp;D AND INNOVATION</a:t>
            </a:r>
            <a:r>
              <a:rPr lang="en-US" sz="2800">
                <a:solidFill>
                  <a:srgbClr val="7030A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en-US" sz="2800" b="1">
                <a:solidFill>
                  <a:srgbClr val="0070C0"/>
                </a:solidFill>
                <a:latin typeface="Times New Roman" panose="02020603050405020304" pitchFamily="18" charset="0"/>
                <a:cs typeface="Times New Roman" panose="02020603050405020304" pitchFamily="18" charset="0"/>
              </a:rPr>
              <a:t>ESTABLISHMENT OF COOPERATIVES-COOPERATION SYSTEMS AND BARTER SYSTEM,</a:t>
            </a:r>
          </a:p>
          <a:p>
            <a:pPr lvl="0">
              <a:buFont typeface="Wingdings" panose="05000000000000000000" pitchFamily="2" charset="2"/>
              <a:buChar char="Ø"/>
            </a:pPr>
            <a:r>
              <a:rPr lang="en-US" sz="2800" b="1">
                <a:latin typeface="Times New Roman" panose="02020603050405020304" pitchFamily="18" charset="0"/>
                <a:cs typeface="Times New Roman" panose="02020603050405020304" pitchFamily="18" charset="0"/>
              </a:rPr>
              <a:t>Establishment of</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ASRICA</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BANK FINANCIAL TRANSFER CENTER</a:t>
            </a:r>
            <a:r>
              <a:rPr lang="en-US" sz="2800">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ASRICA-BAFAM</a:t>
            </a:r>
            <a:r>
              <a:rPr lang="en-US" sz="2800">
                <a:latin typeface="Times New Roman" panose="02020603050405020304" pitchFamily="18" charset="0"/>
                <a:cs typeface="Times New Roman" panose="02020603050405020304" pitchFamily="18" charset="0"/>
              </a:rPr>
              <a:t>),</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31</a:t>
            </a:fld>
            <a:endParaRPr lang="tr-TR"/>
          </a:p>
        </p:txBody>
      </p:sp>
    </p:spTree>
    <p:extLst>
      <p:ext uri="{BB962C8B-B14F-4D97-AF65-F5344CB8AC3E}">
        <p14:creationId xmlns:p14="http://schemas.microsoft.com/office/powerpoint/2010/main" val="67126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a:latin typeface="Algerian" panose="04020705040A02060702" pitchFamily="82" charset="0"/>
              </a:rPr>
              <a:t>4. ASSAM congresS IN THE PROCESS OF THE UNION OF ISLAMIC COUNTRIES</a:t>
            </a:r>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lnSpc>
                <a:spcPct val="105000"/>
              </a:lnSpc>
              <a:buNone/>
            </a:pPr>
            <a:r>
              <a:rPr lang="en-US" b="1" dirty="0">
                <a:latin typeface="Times New Roman" panose="02020603050405020304" pitchFamily="18" charset="0"/>
                <a:cs typeface="Times New Roman" panose="02020603050405020304" pitchFamily="18" charset="0"/>
              </a:rPr>
              <a:t>2. ASSAM CONGRESS DECLARATION (4)</a:t>
            </a:r>
          </a:p>
          <a:p>
            <a:pPr lvl="0">
              <a:lnSpc>
                <a:spcPct val="105000"/>
              </a:lnSpc>
              <a:buFont typeface="Wingdings" panose="05000000000000000000" pitchFamily="2" charset="2"/>
              <a:buChar char="Ø"/>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IT HAVE BEEN DECLARED THAT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TAKING MEASURES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 INCREASE THE FOREIGN TRADE VOLUME</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5000"/>
              </a:lnSpc>
              <a:buFont typeface="Wingdings" panose="05000000000000000000" pitchFamily="2" charset="2"/>
              <a:buChar char="Ø"/>
            </a:pP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MAKING PREFERRED TRADE AGREEMENTS,</a:t>
            </a:r>
          </a:p>
          <a:p>
            <a:pPr>
              <a:buFont typeface="Wingdings" panose="05000000000000000000" pitchFamily="2" charset="2"/>
              <a:buChar char="Ø"/>
            </a:pPr>
            <a:r>
              <a:rPr lang="en-US" sz="2800" b="1" dirty="0">
                <a:solidFill>
                  <a:srgbClr val="C00000"/>
                </a:solidFill>
                <a:latin typeface="Times New Roman" panose="02020603050405020304" pitchFamily="18" charset="0"/>
                <a:ea typeface="Times New Roman" panose="02020603050405020304" pitchFamily="18" charset="0"/>
              </a:rPr>
              <a:t>THE DEVELOPMENT OF CULTURE IN THE COMPOSITION OF LANGUAGE, RELIGION AND HISTORY,</a:t>
            </a:r>
          </a:p>
          <a:p>
            <a:pPr>
              <a:buFont typeface="Wingdings" panose="05000000000000000000" pitchFamily="2" charset="2"/>
              <a:buChar char="Ø"/>
            </a:pPr>
            <a:r>
              <a:rPr lang="en-US" sz="2800" b="1" dirty="0">
                <a:solidFill>
                  <a:srgbClr val="002060"/>
                </a:solidFill>
                <a:latin typeface="Times New Roman" panose="02020603050405020304" pitchFamily="18" charset="0"/>
                <a:ea typeface="Times New Roman" panose="02020603050405020304" pitchFamily="18" charset="0"/>
              </a:rPr>
              <a:t>THE FORMATION OF A STRONG POLITICAL WILL</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32</a:t>
            </a:fld>
            <a:endParaRPr lang="tr-TR"/>
          </a:p>
        </p:txBody>
      </p:sp>
    </p:spTree>
    <p:extLst>
      <p:ext uri="{BB962C8B-B14F-4D97-AF65-F5344CB8AC3E}">
        <p14:creationId xmlns:p14="http://schemas.microsoft.com/office/powerpoint/2010/main" val="328895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6599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en-US" sz="2800" b="1">
                <a:solidFill>
                  <a:schemeClr val="tx1"/>
                </a:solidFill>
                <a:latin typeface="Times New Roman" panose="02020603050405020304" pitchFamily="18" charset="0"/>
                <a:cs typeface="Times New Roman" panose="02020603050405020304" pitchFamily="18" charset="0"/>
              </a:rPr>
              <a:t>4. INTERNATIONAL ASSAM ISLAMIC UNION CONGRESS </a:t>
            </a:r>
          </a:p>
        </p:txBody>
      </p:sp>
      <p:sp>
        <p:nvSpPr>
          <p:cNvPr id="3" name="İçerik Yer Tutucusu 2"/>
          <p:cNvSpPr>
            <a:spLocks noGrp="1"/>
          </p:cNvSpPr>
          <p:nvPr>
            <p:ph idx="1"/>
          </p:nvPr>
        </p:nvSpPr>
        <p:spPr>
          <a:xfrm>
            <a:off x="107504" y="1340768"/>
            <a:ext cx="8884096" cy="5380072"/>
          </a:xfrm>
        </p:spPr>
        <p:style>
          <a:lnRef idx="1">
            <a:schemeClr val="accent1"/>
          </a:lnRef>
          <a:fillRef idx="2">
            <a:schemeClr val="accent1"/>
          </a:fillRef>
          <a:effectRef idx="1">
            <a:schemeClr val="accent1"/>
          </a:effectRef>
          <a:fontRef idx="minor">
            <a:schemeClr val="dk1"/>
          </a:fontRef>
        </p:style>
        <p:txBody>
          <a:bodyPr>
            <a:normAutofit fontScale="92500"/>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en-US" sz="4000" b="1">
                <a:solidFill>
                  <a:srgbClr val="FF0000"/>
                </a:solidFill>
                <a:latin typeface="Times New Roman" panose="02020603050405020304" pitchFamily="18" charset="0"/>
                <a:cs typeface="Times New Roman" panose="02020603050405020304" pitchFamily="18" charset="0"/>
              </a:rPr>
              <a:t>THIRD </a:t>
            </a:r>
          </a:p>
          <a:p>
            <a:pPr marL="0" lvl="0" indent="0" algn="ctr">
              <a:buNone/>
            </a:pPr>
            <a:r>
              <a:rPr lang="en-US" b="1">
                <a:solidFill>
                  <a:srgbClr val="FF0000"/>
                </a:solidFill>
                <a:latin typeface="Times New Roman" panose="02020603050405020304" pitchFamily="18" charset="0"/>
                <a:cs typeface="Times New Roman" panose="02020603050405020304" pitchFamily="18" charset="0"/>
              </a:rPr>
              <a:t>INTERNATIONAL ASSAM ISLAMIC UNION CONGRESS </a:t>
            </a:r>
          </a:p>
          <a:p>
            <a:pPr marL="0" lvl="0" indent="0" algn="ctr">
              <a:buNone/>
            </a:pPr>
            <a:r>
              <a:rPr lang="en-US" b="1">
                <a:latin typeface="Times New Roman" panose="02020603050405020304" pitchFamily="18" charset="0"/>
                <a:cs typeface="Times New Roman" panose="02020603050405020304" pitchFamily="18" charset="0"/>
              </a:rPr>
              <a:t>(19-20 DECEMBER 2019)</a:t>
            </a:r>
            <a:r>
              <a:rPr lang="en-US">
                <a:latin typeface="Times New Roman" panose="02020603050405020304" pitchFamily="18" charset="0"/>
                <a:cs typeface="Times New Roman" panose="02020603050405020304" pitchFamily="18" charset="0"/>
              </a:rPr>
              <a:t> </a:t>
            </a:r>
          </a:p>
          <a:p>
            <a:pPr marL="0" lvl="0" indent="0" algn="ctr">
              <a:buNone/>
            </a:pPr>
            <a:r>
              <a:rPr lang="en-US" b="1">
                <a:solidFill>
                  <a:srgbClr val="00B050"/>
                </a:solidFill>
                <a:latin typeface="Times New Roman" panose="02020603050405020304" pitchFamily="18" charset="0"/>
                <a:cs typeface="Times New Roman" panose="02020603050405020304" pitchFamily="18" charset="0"/>
              </a:rPr>
              <a:t>TOPIC:</a:t>
            </a:r>
          </a:p>
          <a:p>
            <a:pPr marL="0" indent="0" algn="ctr">
              <a:buNone/>
            </a:pPr>
            <a:r>
              <a:rPr lang="en-US" sz="28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DEFENSE INDUSTRY COOPERATION PROCEDURES AND PRINCIPLES FOR THE ISLAMIC UNION </a:t>
            </a:r>
          </a:p>
          <a:p>
            <a:pPr marL="0" indent="0" algn="ctr">
              <a:buNone/>
            </a:pPr>
            <a:r>
              <a:rPr lang="en-US"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ASRİCA JOINT DEFENSE INDUSTRY PRODUCTION</a:t>
            </a:r>
            <a:r>
              <a:rPr lang="en-US"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ctr">
              <a:buNone/>
            </a:pP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endParaRPr lang="tr-TR" dirty="0"/>
          </a:p>
          <a:p>
            <a:endParaRPr lang="tr-TR" dirty="0"/>
          </a:p>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33</a:t>
            </a:fld>
            <a:endParaRPr lang="tr-TR"/>
          </a:p>
        </p:txBody>
      </p:sp>
    </p:spTree>
    <p:extLst>
      <p:ext uri="{BB962C8B-B14F-4D97-AF65-F5344CB8AC3E}">
        <p14:creationId xmlns:p14="http://schemas.microsoft.com/office/powerpoint/2010/main" val="3051254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a:solidFill>
            <a:schemeClr val="bg1"/>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sz="2200" b="1" dirty="0">
                <a:latin typeface="Times New Roman" pitchFamily="18" charset="0"/>
                <a:cs typeface="Times New Roman" pitchFamily="18" charset="0"/>
              </a:rPr>
            </a:br>
            <a:br>
              <a:rPr lang="en-US" sz="2200" b="1" dirty="0">
                <a:latin typeface="Times New Roman" pitchFamily="18" charset="0"/>
                <a:cs typeface="Times New Roman" pitchFamily="18" charset="0"/>
              </a:rPr>
            </a:br>
            <a:br>
              <a:rPr lang="en-US" sz="2200" b="1" dirty="0">
                <a:latin typeface="Times New Roman" pitchFamily="18" charset="0"/>
                <a:cs typeface="Times New Roman" pitchFamily="18" charset="0"/>
              </a:rPr>
            </a:br>
            <a:r>
              <a:rPr lang="en-US" sz="2700" b="1" dirty="0">
                <a:latin typeface="Algerian" pitchFamily="82" charset="0"/>
                <a:cs typeface="Times New Roman" pitchFamily="18" charset="0"/>
              </a:rPr>
              <a:t>ASRICA ISLAMIC COUNTRIES CONFEDERATION DEFENSE INDUSTRY ORGANIZATION CHART</a:t>
            </a:r>
            <a:br>
              <a:rPr lang="en-US" sz="2700" b="1" dirty="0">
                <a:latin typeface="Times New Roman" pitchFamily="18" charset="0"/>
                <a:cs typeface="Times New Roman" pitchFamily="18" charset="0"/>
              </a:rPr>
            </a:br>
            <a:br>
              <a:rPr lang="en-US" b="1" dirty="0"/>
            </a:br>
            <a:endParaRPr lang="en-US" b="1" dirty="0"/>
          </a:p>
        </p:txBody>
      </p:sp>
      <p:sp>
        <p:nvSpPr>
          <p:cNvPr id="3" name="2 İçerik Yer Tutucusu"/>
          <p:cNvSpPr>
            <a:spLocks noGrp="1"/>
          </p:cNvSpPr>
          <p:nvPr>
            <p:ph idx="1"/>
          </p:nvPr>
        </p:nvSpPr>
        <p:spPr/>
        <p:txBody>
          <a:bodyPr>
            <a:normAutofit/>
          </a:bodyPr>
          <a:lstStyle/>
          <a:p>
            <a:pPr algn="ctr">
              <a:buNone/>
            </a:pPr>
            <a:r>
              <a:rPr lang="en-US" sz="2400" b="1">
                <a:latin typeface="Times New Roman" panose="02020603050405020304" pitchFamily="18" charset="0"/>
                <a:cs typeface="Times New Roman" panose="02020603050405020304" pitchFamily="18" charset="0"/>
              </a:rPr>
              <a:t>(3. ASSAM CONGRESS DECLARATION-1)</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34</a:t>
            </a:fld>
            <a:endParaRPr lang="tr-TR"/>
          </a:p>
        </p:txBody>
      </p:sp>
      <p:graphicFrame>
        <p:nvGraphicFramePr>
          <p:cNvPr id="6" name="5 Diyagram"/>
          <p:cNvGraphicFramePr/>
          <p:nvPr/>
        </p:nvGraphicFramePr>
        <p:xfrm>
          <a:off x="0" y="2132856"/>
          <a:ext cx="914399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ctr">
              <a:buNone/>
            </a:pPr>
            <a:r>
              <a:rPr lang="en-US" b="1">
                <a:latin typeface="Times New Roman" panose="02020603050405020304" pitchFamily="18" charset="0"/>
                <a:cs typeface="Times New Roman" panose="02020603050405020304" pitchFamily="18" charset="0"/>
              </a:rPr>
              <a:t>(3. ASSAM CONGRESS DECLARATION-2)</a:t>
            </a:r>
          </a:p>
          <a:p>
            <a:pPr lvl="0">
              <a:buFont typeface="Wingdings" pitchFamily="2" charset="2"/>
              <a:buChar char="Ø"/>
            </a:pPr>
            <a:r>
              <a:rPr lang="en-US" b="1">
                <a:latin typeface="Times New Roman" panose="02020603050405020304" pitchFamily="18" charset="0"/>
                <a:cs typeface="Times New Roman" panose="02020603050405020304" pitchFamily="18" charset="0"/>
              </a:rPr>
              <a:t>RELATED TO THE DEFENSE INDUSTRY; </a:t>
            </a:r>
          </a:p>
          <a:p>
            <a:pPr lvl="1">
              <a:buFont typeface="Wingdings" pitchFamily="2" charset="2"/>
              <a:buChar char="v"/>
            </a:pPr>
            <a:r>
              <a:rPr lang="en-US" b="1">
                <a:solidFill>
                  <a:srgbClr val="FF0000"/>
                </a:solidFill>
                <a:latin typeface="Times New Roman" pitchFamily="18" charset="0"/>
                <a:cs typeface="Times New Roman" pitchFamily="18" charset="0"/>
              </a:rPr>
              <a:t>INVENTORY OF PRODUCTS, </a:t>
            </a:r>
          </a:p>
          <a:p>
            <a:pPr lvl="1">
              <a:buFont typeface="Wingdings" pitchFamily="2" charset="2"/>
              <a:buChar char="v"/>
            </a:pPr>
            <a:r>
              <a:rPr lang="en-US" b="1">
                <a:solidFill>
                  <a:srgbClr val="FF0000"/>
                </a:solidFill>
                <a:latin typeface="Times New Roman" pitchFamily="18" charset="0"/>
                <a:cs typeface="Times New Roman" pitchFamily="18" charset="0"/>
              </a:rPr>
              <a:t>DETERMINATION OF NEEDS, </a:t>
            </a:r>
          </a:p>
          <a:p>
            <a:pPr lvl="1">
              <a:buFont typeface="Wingdings" pitchFamily="2" charset="2"/>
              <a:buChar char="v"/>
            </a:pPr>
            <a:r>
              <a:rPr lang="en-US" b="1">
                <a:solidFill>
                  <a:srgbClr val="FF0000"/>
                </a:solidFill>
                <a:latin typeface="Times New Roman" pitchFamily="18" charset="0"/>
                <a:cs typeface="Times New Roman" pitchFamily="18" charset="0"/>
              </a:rPr>
              <a:t>STORAGE AND DISTRIBUTION, </a:t>
            </a:r>
          </a:p>
          <a:p>
            <a:pPr lvl="1">
              <a:buFont typeface="Wingdings" pitchFamily="2" charset="2"/>
              <a:buChar char="v"/>
            </a:pPr>
            <a:r>
              <a:rPr lang="en-US" b="1">
                <a:solidFill>
                  <a:srgbClr val="FF0000"/>
                </a:solidFill>
                <a:latin typeface="Times New Roman" pitchFamily="18" charset="0"/>
                <a:cs typeface="Times New Roman" pitchFamily="18" charset="0"/>
              </a:rPr>
              <a:t>RENOVATION, </a:t>
            </a:r>
          </a:p>
          <a:p>
            <a:pPr lvl="1">
              <a:buFont typeface="Wingdings" pitchFamily="2" charset="2"/>
              <a:buChar char="v"/>
            </a:pPr>
            <a:r>
              <a:rPr lang="en-US" b="1">
                <a:solidFill>
                  <a:srgbClr val="FF0000"/>
                </a:solidFill>
                <a:latin typeface="Times New Roman" pitchFamily="18" charset="0"/>
                <a:cs typeface="Times New Roman" pitchFamily="18" charset="0"/>
              </a:rPr>
              <a:t>MODERNIZATION, </a:t>
            </a:r>
          </a:p>
          <a:p>
            <a:pPr lvl="1">
              <a:buFont typeface="Wingdings" pitchFamily="2" charset="2"/>
              <a:buChar char="v"/>
            </a:pPr>
            <a:r>
              <a:rPr lang="en-US" b="1">
                <a:solidFill>
                  <a:srgbClr val="FF0000"/>
                </a:solidFill>
                <a:latin typeface="Times New Roman" pitchFamily="18" charset="0"/>
                <a:cs typeface="Times New Roman" pitchFamily="18" charset="0"/>
              </a:rPr>
              <a:t>SCRAP - DEBRIS - RUN-DOWN MATERIAL SEPERATION, </a:t>
            </a:r>
          </a:p>
          <a:p>
            <a:pPr lvl="1">
              <a:buFont typeface="Wingdings" pitchFamily="2" charset="2"/>
              <a:buChar char="v"/>
            </a:pPr>
            <a:r>
              <a:rPr lang="en-US" b="1">
                <a:solidFill>
                  <a:srgbClr val="FF0000"/>
                </a:solidFill>
                <a:latin typeface="Times New Roman" pitchFamily="18" charset="0"/>
                <a:cs typeface="Times New Roman" pitchFamily="18" charset="0"/>
              </a:rPr>
              <a:t>RECOVERY AND RECYCLING </a:t>
            </a:r>
          </a:p>
          <a:p>
            <a:pPr>
              <a:buFont typeface="Wingdings" pitchFamily="2" charset="2"/>
              <a:buChar char="Ø"/>
            </a:pPr>
            <a:r>
              <a:rPr lang="en-US" b="1">
                <a:latin typeface="Times New Roman" pitchFamily="18" charset="0"/>
                <a:cs typeface="Times New Roman" pitchFamily="18" charset="0"/>
              </a:rPr>
              <a:t>The activities are to be conducted under Ministry of Defense Industry;</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304800" y="1554162"/>
            <a:ext cx="8686800" cy="5187206"/>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a:buNone/>
            </a:pPr>
            <a:r>
              <a:rPr lang="en-US" sz="2800" b="1">
                <a:latin typeface="Times New Roman" panose="02020603050405020304" pitchFamily="18" charset="0"/>
                <a:cs typeface="Times New Roman" panose="02020603050405020304" pitchFamily="18" charset="0"/>
              </a:rPr>
              <a:t>(3. ASSAM CONGRESS DECLARATION-3)</a:t>
            </a:r>
          </a:p>
          <a:p>
            <a:pPr lvl="0">
              <a:buFont typeface="Courier New" pitchFamily="49" charset="0"/>
              <a:buChar char="o"/>
            </a:pPr>
            <a:r>
              <a:rPr lang="en-US">
                <a:latin typeface="Times New Roman" pitchFamily="18" charset="0"/>
                <a:cs typeface="Times New Roman" pitchFamily="18" charset="0"/>
              </a:rPr>
              <a:t>The establishment of "DEFENSE INDUSTRY PRESIDENCES" in </a:t>
            </a:r>
            <a:r>
              <a:rPr lang="en-US" b="1">
                <a:latin typeface="Times New Roman" pitchFamily="18" charset="0"/>
                <a:cs typeface="Times New Roman" pitchFamily="18" charset="0"/>
              </a:rPr>
              <a:t>Nine Regional Islamic Countries Federations, affiliated with the MINISTRY OF DEFENSE INDUSTRY, and </a:t>
            </a:r>
            <a:r>
              <a:rPr lang="en-US" b="1">
                <a:solidFill>
                  <a:srgbClr val="FF0000"/>
                </a:solidFill>
                <a:latin typeface="Times New Roman" pitchFamily="18" charset="0"/>
                <a:cs typeface="Times New Roman" pitchFamily="18" charset="0"/>
              </a:rPr>
              <a:t>"DEFENSE INDUSTRY PRESIDENCIES"</a:t>
            </a:r>
            <a:r>
              <a:rPr lang="en-US" b="1">
                <a:latin typeface="Times New Roman" pitchFamily="18" charset="0"/>
                <a:cs typeface="Times New Roman" pitchFamily="18" charset="0"/>
              </a:rPr>
              <a:t> within the </a:t>
            </a:r>
            <a:r>
              <a:rPr lang="en-US" b="1">
                <a:solidFill>
                  <a:srgbClr val="FF0000"/>
                </a:solidFill>
                <a:latin typeface="Times New Roman" pitchFamily="18" charset="0"/>
                <a:cs typeface="Times New Roman" pitchFamily="18" charset="0"/>
              </a:rPr>
              <a:t>National States</a:t>
            </a:r>
            <a:r>
              <a:rPr lang="en-US" b="1">
                <a:latin typeface="Times New Roman" pitchFamily="18" charset="0"/>
                <a:cs typeface="Times New Roman" pitchFamily="18" charset="0"/>
              </a:rPr>
              <a:t> under these presidencies,</a:t>
            </a:r>
          </a:p>
          <a:p>
            <a:pPr lvl="0">
              <a:buFont typeface="Wingdings" pitchFamily="2" charset="2"/>
              <a:buChar char="Ø"/>
            </a:pPr>
            <a:r>
              <a:rPr lang="en-US" b="1">
                <a:latin typeface="Times New Roman" pitchFamily="18" charset="0"/>
                <a:cs typeface="Times New Roman" pitchFamily="18" charset="0"/>
              </a:rPr>
              <a:t>Regarding the production of Land, Naval, Air, Air Defense, Space, Cyber and Electronic Defense Industry products; </a:t>
            </a:r>
          </a:p>
          <a:p>
            <a:pPr lvl="1">
              <a:buFont typeface="Wingdings" pitchFamily="2" charset="2"/>
              <a:buChar char="v"/>
            </a:pPr>
            <a:r>
              <a:rPr lang="en-US" b="1">
                <a:solidFill>
                  <a:srgbClr val="FF0000"/>
                </a:solidFill>
                <a:latin typeface="Times New Roman" pitchFamily="18" charset="0"/>
                <a:cs typeface="Times New Roman" pitchFamily="18" charset="0"/>
              </a:rPr>
              <a:t>MAIN CONTRACTORS</a:t>
            </a:r>
            <a:r>
              <a:rPr lang="en-US" b="1">
                <a:latin typeface="Times New Roman" pitchFamily="18" charset="0"/>
                <a:cs typeface="Times New Roman" pitchFamily="18" charset="0"/>
              </a:rPr>
              <a:t> to "Regional Federations of Islamic States"; </a:t>
            </a:r>
          </a:p>
          <a:p>
            <a:pPr lvl="1">
              <a:buFont typeface="Wingdings" pitchFamily="2" charset="2"/>
              <a:buChar char="v"/>
            </a:pPr>
            <a:r>
              <a:rPr lang="en-US" b="1">
                <a:latin typeface="Times New Roman" pitchFamily="18" charset="0"/>
                <a:cs typeface="Times New Roman" pitchFamily="18" charset="0"/>
              </a:rPr>
              <a:t>The division of </a:t>
            </a:r>
            <a:r>
              <a:rPr lang="en-US" b="1">
                <a:solidFill>
                  <a:srgbClr val="FF0000"/>
                </a:solidFill>
                <a:latin typeface="Times New Roman" pitchFamily="18" charset="0"/>
                <a:cs typeface="Times New Roman" pitchFamily="18" charset="0"/>
              </a:rPr>
              <a:t>SUB-CONTRACTORS</a:t>
            </a:r>
            <a:r>
              <a:rPr lang="en-US" b="1">
                <a:latin typeface="Times New Roman" pitchFamily="18" charset="0"/>
                <a:cs typeface="Times New Roman" pitchFamily="18" charset="0"/>
              </a:rPr>
              <a:t> to </a:t>
            </a:r>
            <a:r>
              <a:rPr lang="en-US" b="1">
                <a:solidFill>
                  <a:srgbClr val="FF0000"/>
                </a:solidFill>
                <a:latin typeface="Times New Roman" pitchFamily="18" charset="0"/>
                <a:cs typeface="Times New Roman" pitchFamily="18" charset="0"/>
              </a:rPr>
              <a:t>National States</a:t>
            </a:r>
            <a:r>
              <a:rPr lang="en-US" b="1">
                <a:latin typeface="Times New Roman" pitchFamily="18" charset="0"/>
                <a:cs typeface="Times New Roman" pitchFamily="18" charset="0"/>
              </a:rPr>
              <a:t>,</a:t>
            </a:r>
          </a:p>
          <a:p>
            <a:endParaRPr lang="tr-TR" dirty="0"/>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304800" y="1554162"/>
            <a:ext cx="8686800" cy="5303838"/>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buNone/>
            </a:pPr>
            <a:r>
              <a:rPr lang="en-US" sz="2600" b="1">
                <a:latin typeface="Times New Roman" panose="02020603050405020304" pitchFamily="18" charset="0"/>
                <a:cs typeface="Times New Roman" panose="02020603050405020304" pitchFamily="18" charset="0"/>
              </a:rPr>
              <a:t>(3. ASSAM CONGRESS DECLARATION-4)</a:t>
            </a:r>
          </a:p>
          <a:p>
            <a:pPr lvl="0">
              <a:buFont typeface="Wingdings" pitchFamily="2" charset="2"/>
              <a:buChar char="Ø"/>
            </a:pPr>
            <a:r>
              <a:rPr lang="en-US" b="1">
                <a:latin typeface="Times New Roman" pitchFamily="18" charset="0"/>
                <a:cs typeface="Times New Roman" pitchFamily="18" charset="0"/>
              </a:rPr>
              <a:t>In the </a:t>
            </a:r>
            <a:r>
              <a:rPr lang="en-US" b="1">
                <a:solidFill>
                  <a:srgbClr val="FF0000"/>
                </a:solidFill>
                <a:latin typeface="Times New Roman" pitchFamily="18" charset="0"/>
                <a:cs typeface="Times New Roman" pitchFamily="18" charset="0"/>
              </a:rPr>
              <a:t>REGIONS OF Defense Industry Production MAIN AND SUB-CONTRACTORS</a:t>
            </a:r>
            <a:r>
              <a:rPr lang="en-US" b="1">
                <a:latin typeface="Times New Roman" pitchFamily="18" charset="0"/>
                <a:cs typeface="Times New Roman" pitchFamily="18" charset="0"/>
              </a:rPr>
              <a:t>, regarding the Defense Industry Product it produces; </a:t>
            </a:r>
          </a:p>
          <a:p>
            <a:pPr lvl="1">
              <a:buFont typeface="Wingdings" pitchFamily="2" charset="2"/>
              <a:buChar char="v"/>
            </a:pPr>
            <a:r>
              <a:rPr lang="en-US" b="1">
                <a:solidFill>
                  <a:srgbClr val="FF0000"/>
                </a:solidFill>
                <a:latin typeface="Times New Roman" pitchFamily="18" charset="0"/>
                <a:cs typeface="Times New Roman" pitchFamily="18" charset="0"/>
              </a:rPr>
              <a:t>R&amp;D, </a:t>
            </a:r>
          </a:p>
          <a:p>
            <a:pPr lvl="1">
              <a:buFont typeface="Wingdings" pitchFamily="2" charset="2"/>
              <a:buChar char="v"/>
            </a:pPr>
            <a:r>
              <a:rPr lang="en-US" b="1">
                <a:solidFill>
                  <a:srgbClr val="FF0000"/>
                </a:solidFill>
                <a:latin typeface="Times New Roman" pitchFamily="18" charset="0"/>
                <a:cs typeface="Times New Roman" pitchFamily="18" charset="0"/>
              </a:rPr>
              <a:t>STANDARDIZATION, </a:t>
            </a:r>
          </a:p>
          <a:p>
            <a:pPr lvl="1">
              <a:buFont typeface="Wingdings" pitchFamily="2" charset="2"/>
              <a:buChar char="v"/>
            </a:pPr>
            <a:r>
              <a:rPr lang="en-US" b="1">
                <a:solidFill>
                  <a:srgbClr val="FF0000"/>
                </a:solidFill>
                <a:latin typeface="Times New Roman" pitchFamily="18" charset="0"/>
                <a:cs typeface="Times New Roman" pitchFamily="18" charset="0"/>
              </a:rPr>
              <a:t>CERTIFICATION, </a:t>
            </a:r>
          </a:p>
          <a:p>
            <a:pPr lvl="1">
              <a:buFont typeface="Wingdings" pitchFamily="2" charset="2"/>
              <a:buChar char="v"/>
            </a:pPr>
            <a:r>
              <a:rPr lang="en-US" b="1">
                <a:solidFill>
                  <a:srgbClr val="FF0000"/>
                </a:solidFill>
                <a:latin typeface="Times New Roman" pitchFamily="18" charset="0"/>
                <a:cs typeface="Times New Roman" pitchFamily="18" charset="0"/>
              </a:rPr>
              <a:t>ACCREDITATION, </a:t>
            </a:r>
          </a:p>
          <a:p>
            <a:pPr lvl="1">
              <a:buFont typeface="Wingdings" pitchFamily="2" charset="2"/>
              <a:buChar char="v"/>
            </a:pPr>
            <a:r>
              <a:rPr lang="en-US" b="1">
                <a:solidFill>
                  <a:srgbClr val="FF0000"/>
                </a:solidFill>
                <a:latin typeface="Times New Roman" pitchFamily="18" charset="0"/>
                <a:cs typeface="Times New Roman" pitchFamily="18" charset="0"/>
              </a:rPr>
              <a:t>CODIFICATION and </a:t>
            </a:r>
          </a:p>
          <a:p>
            <a:pPr lvl="1">
              <a:buFont typeface="Wingdings" pitchFamily="2" charset="2"/>
              <a:buChar char="v"/>
            </a:pPr>
            <a:r>
              <a:rPr lang="en-US" b="1">
                <a:solidFill>
                  <a:srgbClr val="FF0000"/>
                </a:solidFill>
                <a:latin typeface="Times New Roman" pitchFamily="18" charset="0"/>
                <a:cs typeface="Times New Roman" pitchFamily="18" charset="0"/>
              </a:rPr>
              <a:t>MAINTENANCE</a:t>
            </a:r>
          </a:p>
          <a:p>
            <a:pPr>
              <a:buFont typeface="Wingdings" pitchFamily="2" charset="2"/>
              <a:buChar char="Ø"/>
            </a:pPr>
            <a:r>
              <a:rPr lang="en-US" b="1">
                <a:latin typeface="Times New Roman" pitchFamily="18" charset="0"/>
                <a:cs typeface="Times New Roman" pitchFamily="18" charset="0"/>
              </a:rPr>
              <a:t>Formation of centers, </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179512" y="1554162"/>
            <a:ext cx="8812088" cy="518720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en-US" sz="2600" b="1">
                <a:latin typeface="Times New Roman" pitchFamily="18" charset="0"/>
                <a:cs typeface="Times New Roman" pitchFamily="18" charset="0"/>
              </a:rPr>
              <a:t>(3. ASSAM CONGRESS DECLARATION-5) </a:t>
            </a:r>
          </a:p>
          <a:p>
            <a:pPr lvl="0">
              <a:buFont typeface="Wingdings" pitchFamily="2" charset="2"/>
              <a:buChar char="Ø"/>
            </a:pPr>
            <a:r>
              <a:rPr lang="en-US" b="1">
                <a:latin typeface="Times New Roman" pitchFamily="18" charset="0"/>
                <a:cs typeface="Times New Roman" pitchFamily="18" charset="0"/>
              </a:rPr>
              <a:t>Related to the Defense Industry products allocated to the </a:t>
            </a:r>
            <a:r>
              <a:rPr lang="en-US" b="1">
                <a:solidFill>
                  <a:srgbClr val="FF0000"/>
                </a:solidFill>
                <a:latin typeface="Times New Roman" pitchFamily="18" charset="0"/>
                <a:cs typeface="Times New Roman" pitchFamily="18" charset="0"/>
              </a:rPr>
              <a:t>Regional Islamic Federations and National States</a:t>
            </a:r>
            <a:r>
              <a:rPr lang="en-US" b="1">
                <a:latin typeface="Times New Roman" pitchFamily="18" charset="0"/>
                <a:cs typeface="Times New Roman" pitchFamily="18" charset="0"/>
              </a:rPr>
              <a:t>, which are assigned as Defense Industry Main and Subcontractors </a:t>
            </a:r>
          </a:p>
          <a:p>
            <a:pPr lvl="0">
              <a:buFont typeface="Wingdings" pitchFamily="2" charset="2"/>
              <a:buChar char="Ø"/>
            </a:pPr>
            <a:r>
              <a:rPr lang="en-US" b="1">
                <a:solidFill>
                  <a:srgbClr val="FF0000"/>
                </a:solidFill>
                <a:latin typeface="Times New Roman" pitchFamily="18" charset="0"/>
                <a:cs typeface="Times New Roman" pitchFamily="18" charset="0"/>
              </a:rPr>
              <a:t>VOCATIONAL SCHOOLS, </a:t>
            </a:r>
          </a:p>
          <a:p>
            <a:pPr lvl="0">
              <a:buFont typeface="Wingdings" pitchFamily="2" charset="2"/>
              <a:buChar char="Ø"/>
            </a:pPr>
            <a:r>
              <a:rPr lang="en-US" b="1">
                <a:solidFill>
                  <a:srgbClr val="FF0000"/>
                </a:solidFill>
                <a:latin typeface="Times New Roman" pitchFamily="18" charset="0"/>
                <a:cs typeface="Times New Roman" pitchFamily="18" charset="0"/>
              </a:rPr>
              <a:t>VOCATIONAL HIGH-SCHOOLS AND </a:t>
            </a:r>
          </a:p>
          <a:p>
            <a:pPr lvl="0">
              <a:buFont typeface="Wingdings" pitchFamily="2" charset="2"/>
              <a:buChar char="Ø"/>
            </a:pPr>
            <a:r>
              <a:rPr lang="en-US" b="1">
                <a:solidFill>
                  <a:srgbClr val="FF0000"/>
                </a:solidFill>
                <a:latin typeface="Times New Roman" pitchFamily="18" charset="0"/>
                <a:cs typeface="Times New Roman" pitchFamily="18" charset="0"/>
              </a:rPr>
              <a:t>MAIN SCIENCE DEPARTMENTS WILL BE ESTABLISHED IN UNIVERSITIES,</a:t>
            </a:r>
          </a:p>
          <a:p>
            <a:pPr>
              <a:buFont typeface="Wingdings" pitchFamily="2" charset="2"/>
              <a:buChar char="Ø"/>
            </a:pPr>
            <a:r>
              <a:rPr lang="en-US" b="1">
                <a:latin typeface="Times New Roman" pitchFamily="18" charset="0"/>
                <a:cs typeface="Times New Roman" pitchFamily="18" charset="0"/>
              </a:rPr>
              <a:t>DECLARED AND PREPARED DECLARATIONS UNDER ASSAM WEB SITE are available to the World Public.</a:t>
            </a:r>
          </a:p>
          <a:p>
            <a:endParaRPr lang="tr-TR" dirty="0"/>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224136"/>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304800" y="1554162"/>
            <a:ext cx="8686800" cy="4971182"/>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en-US" b="1" dirty="0">
                <a:solidFill>
                  <a:srgbClr val="FF0000"/>
                </a:solidFill>
                <a:latin typeface="Times New Roman" pitchFamily="18" charset="0"/>
                <a:cs typeface="Times New Roman" pitchFamily="18" charset="0"/>
              </a:rPr>
              <a:t>FOURTH INTERNATIONAL ASSAM ISLAMIC UNION CONGRESS</a:t>
            </a:r>
          </a:p>
          <a:p>
            <a:pPr lvl="0" algn="ctr">
              <a:buNone/>
            </a:pPr>
            <a:r>
              <a:rPr lang="en-US" sz="2800" b="1" dirty="0">
                <a:solidFill>
                  <a:schemeClr val="tx1"/>
                </a:solidFill>
                <a:latin typeface="Times New Roman" pitchFamily="18" charset="0"/>
                <a:cs typeface="Times New Roman" pitchFamily="18" charset="0"/>
              </a:rPr>
              <a:t>12 DECEMBER 2020 </a:t>
            </a:r>
          </a:p>
          <a:p>
            <a:pPr algn="ctr">
              <a:buNone/>
            </a:pPr>
            <a:r>
              <a:rPr lang="en-US" sz="2800" b="1" dirty="0">
                <a:solidFill>
                  <a:schemeClr val="tx1"/>
                </a:solidFill>
                <a:latin typeface="Times New Roman" pitchFamily="18" charset="0"/>
                <a:cs typeface="Times New Roman" pitchFamily="18" charset="0"/>
              </a:rPr>
              <a:t>TOPIC</a:t>
            </a:r>
          </a:p>
          <a:p>
            <a:pPr algn="ctr">
              <a:buNone/>
            </a:pPr>
            <a:r>
              <a:rPr lang="en-US" b="1" dirty="0">
                <a:solidFill>
                  <a:srgbClr val="00B050"/>
                </a:solidFill>
                <a:latin typeface="Times New Roman" pitchFamily="18" charset="0"/>
                <a:cs typeface="Times New Roman" pitchFamily="18" charset="0"/>
              </a:rPr>
              <a:t>PROCEDURES AND PRINCIPLES OF THE COMMON DEFENSE SYSTEM FOR THE ISLAMIC UNION</a:t>
            </a:r>
          </a:p>
          <a:p>
            <a:pPr algn="ctr">
              <a:buNone/>
            </a:pPr>
            <a:r>
              <a:rPr lang="en-US" b="1" dirty="0">
                <a:solidFill>
                  <a:srgbClr val="FF0000"/>
                </a:solidFill>
                <a:latin typeface="Times New Roman" pitchFamily="18" charset="0"/>
                <a:cs typeface="Times New Roman" pitchFamily="18" charset="0"/>
              </a:rPr>
              <a:t>ASRICA CONFEDERATION DEFENSE SYSTEM </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03648" y="76199"/>
            <a:ext cx="7584904" cy="148059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a:solidFill>
                  <a:schemeClr val="tx1"/>
                </a:solidFill>
                <a:latin typeface="Algerian" pitchFamily="82" charset="0"/>
              </a:rPr>
              <a:t>4. INTERNATIONAL ASSAM ISLAMIC UNION CONGRESS</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408712" cy="52578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gn="ctr">
              <a:buNone/>
            </a:pPr>
            <a:r>
              <a:rPr lang="en-US" sz="3600" b="1" dirty="0">
                <a:solidFill>
                  <a:srgbClr val="FF0000"/>
                </a:solidFill>
                <a:latin typeface="Times New Roman" panose="02020603050405020304" pitchFamily="18" charset="0"/>
                <a:cs typeface="Times New Roman" panose="02020603050405020304" pitchFamily="18" charset="0"/>
              </a:rPr>
              <a:t>AIM OF CONGRESS</a:t>
            </a:r>
          </a:p>
          <a:p>
            <a:pPr algn="ctr">
              <a:buNone/>
            </a:pPr>
            <a:r>
              <a:rPr lang="en-US" sz="3200" b="1" dirty="0">
                <a:latin typeface="Times New Roman" pitchFamily="18" charset="0"/>
                <a:cs typeface="Times New Roman" pitchFamily="18" charset="0"/>
              </a:rPr>
              <a:t>IT WILL BE EXECUTED FROM THE CONFEDERATION CENTER </a:t>
            </a:r>
          </a:p>
          <a:p>
            <a:pPr algn="ctr">
              <a:buNone/>
            </a:pPr>
            <a:r>
              <a:rPr lang="en-US" sz="3200" b="1" dirty="0">
                <a:solidFill>
                  <a:srgbClr val="FF0000"/>
                </a:solidFill>
                <a:latin typeface="Times New Roman" pitchFamily="18" charset="0"/>
                <a:cs typeface="Times New Roman" pitchFamily="18" charset="0"/>
              </a:rPr>
              <a:t>COMMON DEFENSE SYSTEM </a:t>
            </a:r>
          </a:p>
          <a:p>
            <a:pPr algn="ctr">
              <a:buNone/>
            </a:pPr>
            <a:r>
              <a:rPr lang="en-US" sz="3200" b="1" dirty="0">
                <a:solidFill>
                  <a:srgbClr val="FF0000"/>
                </a:solidFill>
                <a:latin typeface="Times New Roman" pitchFamily="18" charset="0"/>
                <a:cs typeface="Times New Roman" pitchFamily="18" charset="0"/>
              </a:rPr>
              <a:t>NINE FEDERAL REGIONS</a:t>
            </a:r>
            <a:r>
              <a:rPr lang="en-US" sz="3200" b="1" dirty="0">
                <a:latin typeface="Times New Roman" pitchFamily="18" charset="0"/>
                <a:cs typeface="Times New Roman" pitchFamily="18" charset="0"/>
              </a:rPr>
              <a:t> AFFILIATED WITH CONFEDERATION</a:t>
            </a:r>
            <a:r>
              <a:rPr lang="en-US" sz="3200" b="1" dirty="0">
                <a:solidFill>
                  <a:srgbClr val="FF0000"/>
                </a:solidFill>
                <a:latin typeface="Times New Roman" pitchFamily="18" charset="0"/>
                <a:cs typeface="Times New Roman" pitchFamily="18" charset="0"/>
              </a:rPr>
              <a:t> </a:t>
            </a:r>
          </a:p>
          <a:p>
            <a:pPr algn="ctr">
              <a:buNone/>
            </a:pPr>
            <a:r>
              <a:rPr lang="en-US" sz="3200" b="1" dirty="0">
                <a:latin typeface="Times New Roman" pitchFamily="18" charset="0"/>
                <a:cs typeface="Times New Roman" pitchFamily="18" charset="0"/>
              </a:rPr>
              <a:t>AND DEPENDING ON THESE FEDERAL REGIONS </a:t>
            </a:r>
          </a:p>
          <a:p>
            <a:pPr algn="ctr">
              <a:buNone/>
            </a:pPr>
            <a:r>
              <a:rPr lang="en-US" sz="3200" b="1" dirty="0">
                <a:solidFill>
                  <a:srgbClr val="FF0000"/>
                </a:solidFill>
                <a:latin typeface="Times New Roman" pitchFamily="18" charset="0"/>
                <a:cs typeface="Times New Roman" pitchFamily="18" charset="0"/>
              </a:rPr>
              <a:t>IN NATIONAL STATES </a:t>
            </a:r>
          </a:p>
          <a:p>
            <a:pPr algn="ctr">
              <a:buNone/>
            </a:pPr>
            <a:r>
              <a:rPr lang="en-US" sz="3200" b="1" dirty="0">
                <a:latin typeface="Times New Roman" pitchFamily="18" charset="0"/>
                <a:cs typeface="Times New Roman" pitchFamily="18" charset="0"/>
              </a:rPr>
              <a:t>DETERMINATION OF THE PROCEDURES AND PRINCIPLES OF THE PLANNED </a:t>
            </a:r>
            <a:r>
              <a:rPr lang="en-US" sz="3200" b="1" dirty="0">
                <a:solidFill>
                  <a:srgbClr val="FF0000"/>
                </a:solidFill>
                <a:latin typeface="Times New Roman" pitchFamily="18" charset="0"/>
                <a:cs typeface="Times New Roman" pitchFamily="18" charset="0"/>
              </a:rPr>
              <a:t>DEFENSE SYSTEM</a:t>
            </a: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p>
          <a:p>
            <a:pPr algn="ctr">
              <a:buNone/>
            </a:pPr>
            <a:r>
              <a:rPr lang="en-US" sz="3200" b="1" dirty="0">
                <a:latin typeface="Times New Roman" pitchFamily="18" charset="0"/>
                <a:cs typeface="Times New Roman" pitchFamily="18" charset="0"/>
              </a:rPr>
              <a:t>TO BE FOUND</a:t>
            </a:r>
          </a:p>
        </p:txBody>
      </p:sp>
      <p:sp>
        <p:nvSpPr>
          <p:cNvPr id="10" name="9 Altbilgi Yer Tutucusu"/>
          <p:cNvSpPr>
            <a:spLocks noGrp="1"/>
          </p:cNvSpPr>
          <p:nvPr>
            <p:ph type="ftr" sz="quarter" idx="11"/>
          </p:nvPr>
        </p:nvSpPr>
        <p:spPr/>
        <p:txBody>
          <a:bodyPr/>
          <a:lstStyle/>
          <a:p>
            <a:r>
              <a:rPr lang="en-US"/>
              <a:t>www.assam.org.tr</a:t>
            </a:r>
          </a:p>
        </p:txBody>
      </p:sp>
      <p:sp>
        <p:nvSpPr>
          <p:cNvPr id="9" name="8 Slayt Numarası Yer Tutucusu"/>
          <p:cNvSpPr>
            <a:spLocks noGrp="1"/>
          </p:cNvSpPr>
          <p:nvPr>
            <p:ph type="sldNum" sz="quarter" idx="12"/>
          </p:nvPr>
        </p:nvSpPr>
        <p:spPr/>
        <p:txBody>
          <a:bodyPr/>
          <a:lstStyle/>
          <a:p>
            <a:pPr algn="ctr"/>
            <a:fld id="{104E1C14-2131-4B5C-9C53-C8048D1D5B52}" type="slidenum">
              <a:rPr lang="tr-TR" sz="1600" b="1" smtClean="0">
                <a:latin typeface="Times New Roman" pitchFamily="18" charset="0"/>
                <a:cs typeface="Times New Roman" pitchFamily="18" charset="0"/>
              </a:rPr>
              <a:pPr algn="ctr"/>
              <a:t>4</a:t>
            </a:fld>
            <a:endParaRPr lang="tr-TR" sz="1600" b="1">
              <a:latin typeface="Times New Roman" pitchFamily="18" charset="0"/>
              <a:cs typeface="Times New Roman"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36780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34076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000"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0" y="1412776"/>
            <a:ext cx="9144000" cy="5445224"/>
          </a:xfrm>
        </p:spPr>
        <p:style>
          <a:lnRef idx="0">
            <a:scrgbClr r="0" g="0" b="0"/>
          </a:lnRef>
          <a:fillRef idx="1001">
            <a:schemeClr val="lt2"/>
          </a:fillRef>
          <a:effectRef idx="0">
            <a:scrgbClr r="0" g="0" b="0"/>
          </a:effectRef>
          <a:fontRef idx="major"/>
        </p:style>
        <p:txBody>
          <a:bodyPr>
            <a:normAutofit fontScale="92500" lnSpcReduction="20000"/>
          </a:bodyPr>
          <a:lstStyle/>
          <a:p>
            <a:pPr algn="just">
              <a:buNone/>
            </a:pPr>
            <a:r>
              <a:rPr lang="en-US" b="1" dirty="0">
                <a:solidFill>
                  <a:srgbClr val="FF0000"/>
                </a:solidFill>
                <a:latin typeface="Times New Roman" pitchFamily="18" charset="0"/>
                <a:cs typeface="Times New Roman" pitchFamily="18" charset="0"/>
              </a:rPr>
              <a:t>OUR CONGRESS;</a:t>
            </a:r>
            <a:r>
              <a:rPr lang="en-US" dirty="0">
                <a:latin typeface="Times New Roman" pitchFamily="18" charset="0"/>
                <a:cs typeface="Times New Roman" pitchFamily="18" charset="0"/>
              </a:rPr>
              <a:t> </a:t>
            </a:r>
          </a:p>
          <a:p>
            <a:pPr lvl="0" algn="just">
              <a:buFont typeface="Wingdings" pitchFamily="2" charset="2"/>
              <a:buChar char="Ø"/>
            </a:pPr>
            <a:r>
              <a:rPr lang="en-US" b="1" dirty="0">
                <a:latin typeface="Times New Roman" pitchFamily="18" charset="0"/>
                <a:cs typeface="Times New Roman" pitchFamily="18" charset="0"/>
              </a:rPr>
              <a:t>WITH TELECONFERENCE METHOD</a:t>
            </a:r>
          </a:p>
          <a:p>
            <a:pPr lvl="0">
              <a:buFont typeface="Wingdings" pitchFamily="2" charset="2"/>
              <a:buChar char="Ø"/>
            </a:pPr>
            <a:r>
              <a:rPr lang="en-US" b="1" dirty="0">
                <a:latin typeface="Times New Roman" pitchFamily="18" charset="0"/>
                <a:cs typeface="Times New Roman" pitchFamily="18" charset="0"/>
              </a:rPr>
              <a:t>IT WILL BE TRANSLATED SIMULTANEOUSLY</a:t>
            </a:r>
          </a:p>
          <a:p>
            <a:pPr lvl="0" algn="just">
              <a:buFont typeface="Wingdings" pitchFamily="2" charset="2"/>
              <a:buChar char="Ø"/>
            </a:pPr>
            <a:r>
              <a:rPr lang="en-US" b="1" dirty="0">
                <a:latin typeface="Times New Roman" pitchFamily="18" charset="0"/>
                <a:cs typeface="Times New Roman" pitchFamily="18" charset="0"/>
              </a:rPr>
              <a:t>IN TURKISH, ENGLISH AND ARABIC. </a:t>
            </a:r>
          </a:p>
          <a:p>
            <a:pPr lvl="0" algn="just">
              <a:buFont typeface="Wingdings" pitchFamily="2" charset="2"/>
              <a:buChar char="Ø"/>
            </a:pPr>
            <a:r>
              <a:rPr lang="en-US" b="1" dirty="0">
                <a:solidFill>
                  <a:srgbClr val="FF0000"/>
                </a:solidFill>
                <a:latin typeface="Times New Roman" pitchFamily="18" charset="0"/>
                <a:cs typeface="Times New Roman" pitchFamily="18" charset="0"/>
              </a:rPr>
              <a:t>ABSTRACT OF PRESENTATIONS AND PRESENTATIONS </a:t>
            </a:r>
          </a:p>
          <a:p>
            <a:pPr lvl="1" algn="just">
              <a:buFont typeface="Wingdings" pitchFamily="2" charset="2"/>
              <a:buChar char="v"/>
            </a:pPr>
            <a:r>
              <a:rPr lang="en-US" b="1" dirty="0">
                <a:latin typeface="Times New Roman" pitchFamily="18" charset="0"/>
                <a:cs typeface="Times New Roman" pitchFamily="18" charset="0"/>
              </a:rPr>
              <a:t>WILL BE PUBLISHED IN ASSAM WEBSITE</a:t>
            </a:r>
          </a:p>
          <a:p>
            <a:pPr lvl="1" algn="just">
              <a:buFont typeface="Wingdings" pitchFamily="2" charset="2"/>
              <a:buChar char="v"/>
            </a:pPr>
            <a:r>
              <a:rPr lang="en-US" dirty="0">
                <a:latin typeface="Times New Roman" pitchFamily="18" charset="0"/>
                <a:cs typeface="Times New Roman" pitchFamily="18" charset="0"/>
              </a:rPr>
              <a:t>and </a:t>
            </a:r>
            <a:r>
              <a:rPr lang="en-US" b="1" dirty="0">
                <a:latin typeface="Times New Roman" pitchFamily="18" charset="0"/>
                <a:cs typeface="Times New Roman" pitchFamily="18" charset="0"/>
              </a:rPr>
              <a:t>(ASSAM-UHAD)</a:t>
            </a:r>
            <a:r>
              <a:rPr lang="en-US" dirty="0">
                <a:latin typeface="Times New Roman" pitchFamily="18" charset="0"/>
                <a:cs typeface="Times New Roman" pitchFamily="18" charset="0"/>
              </a:rPr>
              <a:t>, </a:t>
            </a:r>
          </a:p>
          <a:p>
            <a:pPr lvl="0" algn="just">
              <a:buFont typeface="Wingdings" pitchFamily="2" charset="2"/>
              <a:buChar char="Ø"/>
            </a:pPr>
            <a:r>
              <a:rPr lang="en-US" b="1" dirty="0">
                <a:solidFill>
                  <a:srgbClr val="FF0000"/>
                </a:solidFill>
                <a:latin typeface="Times New Roman" pitchFamily="18" charset="0"/>
                <a:cs typeface="Times New Roman" pitchFamily="18" charset="0"/>
              </a:rPr>
              <a:t>CONGRESS RESULT REPORTS</a:t>
            </a:r>
            <a:r>
              <a:rPr lang="en-US" b="1" dirty="0">
                <a:latin typeface="Times New Roman" pitchFamily="18" charset="0"/>
                <a:cs typeface="Times New Roman" pitchFamily="18" charset="0"/>
              </a:rPr>
              <a:t>: </a:t>
            </a:r>
          </a:p>
          <a:p>
            <a:pPr lvl="1" algn="just">
              <a:buFont typeface="Wingdings" pitchFamily="2" charset="2"/>
              <a:buChar char="v"/>
            </a:pPr>
            <a:r>
              <a:rPr lang="en-US" b="1" dirty="0">
                <a:latin typeface="Times New Roman" pitchFamily="18" charset="0"/>
                <a:cs typeface="Times New Roman" pitchFamily="18" charset="0"/>
              </a:rPr>
              <a:t>WILL BE PUBLISHED IN ASSAM WEBSITE AND</a:t>
            </a:r>
          </a:p>
          <a:p>
            <a:pPr lvl="1" algn="just">
              <a:buFont typeface="Wingdings" pitchFamily="2" charset="2"/>
              <a:buChar char="v"/>
            </a:pPr>
            <a:r>
              <a:rPr lang="en-US" b="1" dirty="0">
                <a:latin typeface="Times New Roman" pitchFamily="18" charset="0"/>
                <a:cs typeface="Times New Roman" pitchFamily="18" charset="0"/>
              </a:rPr>
              <a:t>WILL BE SENT TO DECISION MAKING MECHANISMS,</a:t>
            </a:r>
          </a:p>
          <a:p>
            <a:pPr lvl="1">
              <a:buFont typeface="Wingdings" pitchFamily="2" charset="2"/>
              <a:buChar char="v"/>
            </a:pPr>
            <a:r>
              <a:rPr lang="en-US" b="1" dirty="0">
                <a:latin typeface="Times New Roman" pitchFamily="18" charset="0"/>
                <a:cs typeface="Times New Roman" pitchFamily="18" charset="0"/>
              </a:rPr>
              <a:t>INVITEES AND PARTICIPANTS.</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p:spPr>
        <p:style>
          <a:lnRef idx="0">
            <a:scrgbClr r="0" g="0" b="0"/>
          </a:lnRef>
          <a:fillRef idx="1002">
            <a:schemeClr val="lt1"/>
          </a:fillRef>
          <a:effectRef idx="0">
            <a:scrgbClr r="0" g="0" b="0"/>
          </a:effectRef>
          <a:fontRef idx="major"/>
        </p:style>
        <p:txBody>
          <a:bodyPr>
            <a:noAutofit/>
          </a:bodyPr>
          <a:lstStyle/>
          <a:p>
            <a:pPr algn="ctr"/>
            <a:r>
              <a:rPr lang="en-US" sz="4400"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0" y="1484784"/>
            <a:ext cx="9144000" cy="5373216"/>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buNone/>
            </a:pPr>
            <a:r>
              <a:rPr lang="en-US" b="1" dirty="0">
                <a:solidFill>
                  <a:srgbClr val="FF0000"/>
                </a:solidFill>
                <a:latin typeface="Times New Roman" pitchFamily="18" charset="0"/>
                <a:cs typeface="Times New Roman" pitchFamily="18" charset="0"/>
              </a:rPr>
              <a:t>AIM OF CONGRESS</a:t>
            </a:r>
          </a:p>
          <a:p>
            <a:pPr>
              <a:buFont typeface="Wingdings" pitchFamily="2" charset="2"/>
              <a:buChar char="Ø"/>
            </a:pPr>
            <a:r>
              <a:rPr lang="en-US" sz="4000" b="1" dirty="0">
                <a:solidFill>
                  <a:srgbClr val="00B050"/>
                </a:solidFill>
                <a:latin typeface="Times New Roman" pitchFamily="18" charset="0"/>
                <a:cs typeface="Times New Roman" pitchFamily="18" charset="0"/>
              </a:rPr>
              <a:t>With</a:t>
            </a:r>
            <a:r>
              <a:rPr lang="en-US" b="1" dirty="0">
                <a:solidFill>
                  <a:srgbClr val="00B050"/>
                </a:solidFill>
                <a:latin typeface="Times New Roman" pitchFamily="18" charset="0"/>
                <a:cs typeface="Times New Roman" pitchFamily="18" charset="0"/>
              </a:rPr>
              <a:t> the COMMON DEFENSE SYSTEM TO BE IMPLEMENTED FROM THE CONFEDERATION CENTER;</a:t>
            </a:r>
          </a:p>
          <a:p>
            <a:pPr lvl="1">
              <a:buFont typeface="Wingdings" pitchFamily="2" charset="2"/>
              <a:buChar char="v"/>
            </a:pPr>
            <a:r>
              <a:rPr lang="en-US" b="1" dirty="0">
                <a:latin typeface="Times New Roman" pitchFamily="18" charset="0"/>
                <a:cs typeface="Times New Roman" pitchFamily="18" charset="0"/>
              </a:rPr>
              <a:t>IN NINE FEDERAL REGIONS AFFILIATED WITH CONFEDERATION</a:t>
            </a:r>
          </a:p>
          <a:p>
            <a:pPr lvl="1">
              <a:buFont typeface="Wingdings" pitchFamily="2" charset="2"/>
              <a:buChar char="v"/>
            </a:pPr>
            <a:r>
              <a:rPr lang="en-US" b="1" dirty="0">
                <a:latin typeface="Times New Roman" pitchFamily="18" charset="0"/>
                <a:cs typeface="Times New Roman" pitchFamily="18" charset="0"/>
              </a:rPr>
              <a:t>IN THE NATIONAL STATES AFFILIATED WITH THE FEDERAL REGIONS </a:t>
            </a:r>
          </a:p>
          <a:p>
            <a:pPr algn="just">
              <a:buFont typeface="Wingdings" pitchFamily="2" charset="2"/>
              <a:buChar char="Ø"/>
            </a:pPr>
            <a:r>
              <a:rPr lang="en-US" b="1" dirty="0">
                <a:solidFill>
                  <a:srgbClr val="FF0000"/>
                </a:solidFill>
                <a:latin typeface="Times New Roman" pitchFamily="18" charset="0"/>
                <a:cs typeface="Times New Roman" pitchFamily="18" charset="0"/>
              </a:rPr>
              <a:t>DETERMINING THE PROCEDURES AND PRINCIPLES OF THE PLANNED DEFENSE SYSTEM TO BE ESTABLISHED.</a:t>
            </a:r>
          </a:p>
          <a:p>
            <a:endParaRPr lang="tr-TR" dirty="0"/>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196752"/>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b="1">
                <a:solidFill>
                  <a:schemeClr val="tx1"/>
                </a:solidFill>
                <a:latin typeface="Algerian" pitchFamily="82" charset="0"/>
                <a:cs typeface="Times New Roman" panose="02020603050405020304" pitchFamily="18" charset="0"/>
              </a:rPr>
              <a:t>4. INTERNATIONAL ASSAM ISLAMIC UNION CONGRESS </a:t>
            </a:r>
          </a:p>
        </p:txBody>
      </p:sp>
      <p:sp>
        <p:nvSpPr>
          <p:cNvPr id="3" name="2 İçerik Yer Tutucusu"/>
          <p:cNvSpPr>
            <a:spLocks noGrp="1"/>
          </p:cNvSpPr>
          <p:nvPr>
            <p:ph idx="1"/>
          </p:nvPr>
        </p:nvSpPr>
        <p:spPr>
          <a:xfrm>
            <a:off x="251520" y="1268760"/>
            <a:ext cx="8740080" cy="5589240"/>
          </a:xfrm>
        </p:spPr>
        <p:style>
          <a:lnRef idx="0">
            <a:scrgbClr r="0" g="0" b="0"/>
          </a:lnRef>
          <a:fillRef idx="1001">
            <a:schemeClr val="lt1"/>
          </a:fillRef>
          <a:effectRef idx="0">
            <a:scrgbClr r="0" g="0" b="0"/>
          </a:effectRef>
          <a:fontRef idx="major"/>
        </p:style>
        <p:txBody>
          <a:bodyPr>
            <a:noAutofit/>
          </a:bodyPr>
          <a:lstStyle/>
          <a:p>
            <a:pPr>
              <a:buNone/>
            </a:pPr>
            <a:r>
              <a:rPr lang="en-US" sz="2000" b="1" dirty="0">
                <a:solidFill>
                  <a:srgbClr val="FF0000"/>
                </a:solidFill>
                <a:latin typeface="Times New Roman" pitchFamily="18" charset="0"/>
                <a:cs typeface="Times New Roman" pitchFamily="18" charset="0"/>
              </a:rPr>
              <a:t>IN OUR CONGRESS;</a:t>
            </a:r>
          </a:p>
          <a:p>
            <a:pPr marL="36000" indent="-180000">
              <a:spcBef>
                <a:spcPts val="0"/>
              </a:spcBef>
              <a:buFont typeface="+mj-lt"/>
              <a:buAutoNum type="arabicPeriod"/>
            </a:pPr>
            <a:r>
              <a:rPr lang="en-US" sz="2000" b="1" dirty="0">
                <a:latin typeface="Times New Roman" pitchFamily="18" charset="0"/>
                <a:cs typeface="Times New Roman" pitchFamily="18" charset="0"/>
              </a:rPr>
              <a:t>Assessment of the </a:t>
            </a:r>
            <a:r>
              <a:rPr lang="en-US" sz="2000" b="1" dirty="0">
                <a:solidFill>
                  <a:srgbClr val="FF0000"/>
                </a:solidFill>
                <a:latin typeface="Times New Roman" pitchFamily="18" charset="0"/>
                <a:cs typeface="Times New Roman" pitchFamily="18" charset="0"/>
              </a:rPr>
              <a:t>Geopolitical Status</a:t>
            </a:r>
            <a:r>
              <a:rPr lang="en-US" sz="2000" b="1" dirty="0">
                <a:latin typeface="Times New Roman" pitchFamily="18" charset="0"/>
                <a:cs typeface="Times New Roman" pitchFamily="18" charset="0"/>
              </a:rPr>
              <a:t> of </a:t>
            </a:r>
            <a:r>
              <a:rPr lang="en-US" sz="2000" b="1" dirty="0">
                <a:solidFill>
                  <a:srgbClr val="FF0000"/>
                </a:solidFill>
                <a:latin typeface="Times New Roman" pitchFamily="18" charset="0"/>
                <a:cs typeface="Times New Roman" pitchFamily="18" charset="0"/>
              </a:rPr>
              <a:t>ASRICA</a:t>
            </a:r>
            <a:r>
              <a:rPr lang="en-US" sz="2000" b="1" dirty="0">
                <a:latin typeface="Times New Roman" pitchFamily="18" charset="0"/>
                <a:cs typeface="Times New Roman" pitchFamily="18" charset="0"/>
              </a:rPr>
              <a:t> Islamic Countries </a:t>
            </a:r>
          </a:p>
          <a:p>
            <a:pPr marL="36000" lvl="0" indent="-180000">
              <a:spcBef>
                <a:spcPts val="0"/>
              </a:spcBef>
              <a:buFont typeface="+mj-lt"/>
              <a:buAutoNum type="arabicPeriod"/>
            </a:pPr>
            <a:r>
              <a:rPr lang="en-US" sz="2000" b="1" dirty="0">
                <a:solidFill>
                  <a:srgbClr val="FF0000"/>
                </a:solidFill>
                <a:latin typeface="Times New Roman" pitchFamily="18" charset="0"/>
                <a:cs typeface="Times New Roman" pitchFamily="18" charset="0"/>
              </a:rPr>
              <a:t>Defense Organizations</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of Global Powers and Their Activities in Islamic Countries </a:t>
            </a:r>
          </a:p>
          <a:p>
            <a:pPr marL="436050" lvl="2" indent="-180000">
              <a:spcBef>
                <a:spcPts val="0"/>
              </a:spcBef>
              <a:buFont typeface="+mj-lt"/>
              <a:buAutoNum type="alphaLcPeriod"/>
            </a:pPr>
            <a:r>
              <a:rPr lang="en-US" sz="2000" b="1" dirty="0">
                <a:latin typeface="Times New Roman" pitchFamily="18" charset="0"/>
                <a:cs typeface="Times New Roman" pitchFamily="18" charset="0"/>
              </a:rPr>
              <a:t>Military Bases, </a:t>
            </a:r>
          </a:p>
          <a:p>
            <a:pPr marL="436050" lvl="2" indent="-180000">
              <a:spcBef>
                <a:spcPts val="0"/>
              </a:spcBef>
              <a:buFont typeface="+mj-lt"/>
              <a:buAutoNum type="alphaLcPeriod"/>
            </a:pPr>
            <a:r>
              <a:rPr lang="en-US" sz="2000" b="1" dirty="0">
                <a:latin typeface="Times New Roman" pitchFamily="18" charset="0"/>
                <a:cs typeface="Times New Roman" pitchFamily="18" charset="0"/>
              </a:rPr>
              <a:t>Private Military Companies,</a:t>
            </a:r>
          </a:p>
          <a:p>
            <a:pPr marL="436050" lvl="2" indent="-180000">
              <a:spcBef>
                <a:spcPts val="0"/>
              </a:spcBef>
              <a:buFont typeface="+mj-lt"/>
              <a:buAutoNum type="alphaLcPeriod"/>
            </a:pPr>
            <a:r>
              <a:rPr lang="en-US" sz="2000" b="1" dirty="0">
                <a:latin typeface="Times New Roman" pitchFamily="18" charset="0"/>
                <a:cs typeface="Times New Roman" pitchFamily="18" charset="0"/>
              </a:rPr>
              <a:t>Organizations Used and Proxy Wars</a:t>
            </a:r>
          </a:p>
          <a:p>
            <a:pPr marL="36000" lvl="0" indent="-180000">
              <a:spcBef>
                <a:spcPts val="0"/>
              </a:spcBef>
              <a:buFont typeface="+mj-lt"/>
              <a:buAutoNum type="arabicPeriod"/>
            </a:pPr>
            <a:r>
              <a:rPr lang="en-US" sz="2000" b="1" dirty="0">
                <a:solidFill>
                  <a:srgbClr val="FF0000"/>
                </a:solidFill>
                <a:latin typeface="Times New Roman" pitchFamily="18" charset="0"/>
                <a:cs typeface="Times New Roman" pitchFamily="18" charset="0"/>
              </a:rPr>
              <a:t>Islamic Countries;</a:t>
            </a:r>
          </a:p>
          <a:p>
            <a:pPr marL="436050" lvl="2" indent="-180000">
              <a:spcBef>
                <a:spcPts val="0"/>
              </a:spcBef>
              <a:buFont typeface="+mj-lt"/>
              <a:buAutoNum type="alphaLcPeriod"/>
            </a:pPr>
            <a:r>
              <a:rPr lang="en-US" sz="2000" b="1" dirty="0">
                <a:latin typeface="Times New Roman" pitchFamily="18" charset="0"/>
                <a:cs typeface="Times New Roman" pitchFamily="18" charset="0"/>
              </a:rPr>
              <a:t>Defense Organizations, </a:t>
            </a:r>
          </a:p>
          <a:p>
            <a:pPr marL="436050" lvl="2" indent="-180000">
              <a:spcBef>
                <a:spcPts val="0"/>
              </a:spcBef>
              <a:buFont typeface="+mj-lt"/>
              <a:buAutoNum type="alphaLcPeriod"/>
            </a:pPr>
            <a:r>
              <a:rPr lang="en-US" sz="2000" b="1" dirty="0">
                <a:latin typeface="Times New Roman" pitchFamily="18" charset="0"/>
                <a:cs typeface="Times New Roman" pitchFamily="18" charset="0"/>
              </a:rPr>
              <a:t>Military Forces</a:t>
            </a:r>
          </a:p>
          <a:p>
            <a:pPr marL="436050" lvl="2" indent="-180000">
              <a:spcBef>
                <a:spcPts val="0"/>
              </a:spcBef>
              <a:buFont typeface="+mj-lt"/>
              <a:buAutoNum type="alphaLcPeriod"/>
            </a:pPr>
            <a:r>
              <a:rPr lang="en-US" sz="2000" b="1" dirty="0">
                <a:latin typeface="Times New Roman" pitchFamily="18" charset="0"/>
                <a:cs typeface="Times New Roman" pitchFamily="18" charset="0"/>
              </a:rPr>
              <a:t>The Origin of Warfare - Weapon - Vehicles in their inventory.</a:t>
            </a:r>
          </a:p>
          <a:p>
            <a:pPr marL="36000" lvl="0" indent="-180000">
              <a:spcBef>
                <a:spcPts val="0"/>
              </a:spcBef>
              <a:buFont typeface="+mj-lt"/>
              <a:buAutoNum type="arabicPeriod"/>
            </a:pPr>
            <a:r>
              <a:rPr lang="en-US" sz="2000" b="1" dirty="0">
                <a:solidFill>
                  <a:srgbClr val="FF0000"/>
                </a:solidFill>
                <a:latin typeface="Times New Roman" pitchFamily="18" charset="0"/>
                <a:cs typeface="Times New Roman" pitchFamily="18" charset="0"/>
              </a:rPr>
              <a:t>Ottoman Period Defense Organization,</a:t>
            </a:r>
          </a:p>
          <a:p>
            <a:pPr marL="36000" lvl="0" indent="-180000">
              <a:spcBef>
                <a:spcPts val="0"/>
              </a:spcBef>
              <a:buFont typeface="+mj-lt"/>
              <a:buAutoNum type="arabicPeriod"/>
            </a:pPr>
            <a:r>
              <a:rPr lang="en-US" sz="2000" b="1" dirty="0">
                <a:latin typeface="Times New Roman" pitchFamily="18" charset="0"/>
                <a:cs typeface="Times New Roman" pitchFamily="18" charset="0"/>
              </a:rPr>
              <a:t>Examining </a:t>
            </a:r>
            <a:r>
              <a:rPr lang="en-US" sz="2000" b="1" dirty="0">
                <a:solidFill>
                  <a:srgbClr val="FF0000"/>
                </a:solidFill>
                <a:latin typeface="Times New Roman" pitchFamily="18" charset="0"/>
                <a:cs typeface="Times New Roman" pitchFamily="18" charset="0"/>
              </a:rPr>
              <a:t>Defense Alliances Around the World</a:t>
            </a:r>
          </a:p>
          <a:p>
            <a:pPr marL="36000" lvl="0" indent="-180000">
              <a:spcBef>
                <a:spcPts val="0"/>
              </a:spcBef>
              <a:buFont typeface="+mj-lt"/>
              <a:buAutoNum type="arabicPeriod"/>
            </a:pPr>
            <a:r>
              <a:rPr lang="en-US" sz="2000" b="1" dirty="0">
                <a:solidFill>
                  <a:srgbClr val="FF0000"/>
                </a:solidFill>
                <a:latin typeface="Times New Roman" pitchFamily="18" charset="0"/>
                <a:cs typeface="Times New Roman" pitchFamily="18" charset="0"/>
              </a:rPr>
              <a:t>ASRICA</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Confederation of Islamic Countries Defense Organization</a:t>
            </a:r>
            <a:r>
              <a:rPr lang="en-US" sz="2000" b="1" dirty="0">
                <a:latin typeface="Times New Roman" pitchFamily="18" charset="0"/>
                <a:cs typeface="Times New Roman" pitchFamily="18" charset="0"/>
              </a:rPr>
              <a:t> Model</a:t>
            </a:r>
          </a:p>
          <a:p>
            <a:pPr marL="436050" lvl="2" indent="-180000">
              <a:spcBef>
                <a:spcPts val="0"/>
              </a:spcBef>
              <a:buFont typeface="+mj-lt"/>
              <a:buAutoNum type="alphaLcPeriod"/>
            </a:pPr>
            <a:r>
              <a:rPr lang="en-US" sz="1800" b="1" dirty="0">
                <a:solidFill>
                  <a:srgbClr val="FF0000"/>
                </a:solidFill>
                <a:latin typeface="Times New Roman" pitchFamily="18" charset="0"/>
                <a:cs typeface="Times New Roman" pitchFamily="18" charset="0"/>
              </a:rPr>
              <a:t>Organization of ASRICA Ministry of Defense</a:t>
            </a:r>
          </a:p>
          <a:p>
            <a:pPr marL="436050" lvl="2" indent="-180000">
              <a:spcBef>
                <a:spcPts val="0"/>
              </a:spcBef>
              <a:buFont typeface="+mj-lt"/>
              <a:buAutoNum type="alphaLcPeriod"/>
            </a:pPr>
            <a:r>
              <a:rPr lang="en-US" sz="1800" b="1" dirty="0">
                <a:solidFill>
                  <a:srgbClr val="FF0000"/>
                </a:solidFill>
                <a:latin typeface="Times New Roman" pitchFamily="18" charset="0"/>
                <a:cs typeface="Times New Roman" pitchFamily="18" charset="0"/>
              </a:rPr>
              <a:t>CONFEDERATION</a:t>
            </a:r>
            <a:r>
              <a:rPr lang="en-US" sz="1800" b="1" dirty="0">
                <a:latin typeface="Times New Roman" pitchFamily="18" charset="0"/>
                <a:cs typeface="Times New Roman" pitchFamily="18" charset="0"/>
              </a:rPr>
              <a:t> Defense </a:t>
            </a:r>
            <a:r>
              <a:rPr lang="en-US" sz="1800" b="1" dirty="0">
                <a:solidFill>
                  <a:srgbClr val="FF0000"/>
                </a:solidFill>
                <a:latin typeface="Times New Roman" pitchFamily="18" charset="0"/>
                <a:cs typeface="Times New Roman" pitchFamily="18" charset="0"/>
              </a:rPr>
              <a:t>Organizations</a:t>
            </a:r>
            <a:r>
              <a:rPr lang="en-US" sz="1800" b="1" dirty="0">
                <a:latin typeface="Times New Roman" pitchFamily="18" charset="0"/>
                <a:cs typeface="Times New Roman" pitchFamily="18" charset="0"/>
              </a:rPr>
              <a:t> of the Ministry of Defense in the </a:t>
            </a:r>
            <a:r>
              <a:rPr lang="en-US" sz="1800" b="1" dirty="0">
                <a:solidFill>
                  <a:srgbClr val="FF0000"/>
                </a:solidFill>
                <a:latin typeface="Times New Roman" pitchFamily="18" charset="0"/>
                <a:cs typeface="Times New Roman" pitchFamily="18" charset="0"/>
              </a:rPr>
              <a:t>Regional Islamic Countries</a:t>
            </a:r>
          </a:p>
          <a:p>
            <a:pPr marL="436050" lvl="2" indent="-180000">
              <a:spcBef>
                <a:spcPts val="0"/>
              </a:spcBef>
              <a:buFont typeface="+mj-lt"/>
              <a:buAutoNum type="alphaLcPeriod"/>
            </a:pPr>
            <a:r>
              <a:rPr lang="en-US" sz="1800" b="1" dirty="0">
                <a:solidFill>
                  <a:srgbClr val="FF0000"/>
                </a:solidFill>
                <a:latin typeface="Times New Roman" pitchFamily="18" charset="0"/>
                <a:cs typeface="Times New Roman" pitchFamily="18" charset="0"/>
              </a:rPr>
              <a:t>Defense Organizations</a:t>
            </a:r>
            <a:r>
              <a:rPr lang="en-US" sz="1800" b="1" dirty="0">
                <a:latin typeface="Times New Roman" pitchFamily="18" charset="0"/>
                <a:cs typeface="Times New Roman" pitchFamily="18" charset="0"/>
              </a:rPr>
              <a:t> of </a:t>
            </a:r>
            <a:r>
              <a:rPr lang="en-US" sz="1800" b="1" dirty="0">
                <a:solidFill>
                  <a:srgbClr val="FF0000"/>
                </a:solidFill>
                <a:latin typeface="Times New Roman" pitchFamily="18" charset="0"/>
                <a:cs typeface="Times New Roman" pitchFamily="18" charset="0"/>
              </a:rPr>
              <a:t>National States</a:t>
            </a:r>
            <a:r>
              <a:rPr lang="en-US" sz="1800" b="1" dirty="0">
                <a:latin typeface="Times New Roman" pitchFamily="18" charset="0"/>
                <a:cs typeface="Times New Roman" pitchFamily="18" charset="0"/>
              </a:rPr>
              <a:t> Affiliated to the Confederate Ministry of Defense</a:t>
            </a:r>
          </a:p>
        </p:txBody>
      </p:sp>
      <p:sp>
        <p:nvSpPr>
          <p:cNvPr id="4" name="3 Altbilgi Yer Tutucusu"/>
          <p:cNvSpPr>
            <a:spLocks noGrp="1"/>
          </p:cNvSpPr>
          <p:nvPr>
            <p:ph type="ftr" sz="quarter" idx="11"/>
          </p:nvPr>
        </p:nvSpPr>
        <p:spPr/>
        <p:txBody>
          <a:bodyPr/>
          <a:lstStyle/>
          <a:p>
            <a:r>
              <a:rPr lang="en-US"/>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en-US" sz="2800" b="1">
                <a:solidFill>
                  <a:schemeClr val="tx1"/>
                </a:solidFill>
                <a:latin typeface="Algerian" panose="04020705040A02060702" pitchFamily="82" charset="0"/>
                <a:cs typeface="Times New Roman" panose="02020603050405020304" pitchFamily="18" charset="0"/>
              </a:rPr>
              <a:t>4. INTERNATIONAL ASSAM ISLAMIC UNION CONGRESS</a:t>
            </a:r>
          </a:p>
        </p:txBody>
      </p:sp>
      <p:sp>
        <p:nvSpPr>
          <p:cNvPr id="3" name="İçerik Yer Tutucusu 2"/>
          <p:cNvSpPr>
            <a:spLocks noGrp="1"/>
          </p:cNvSpPr>
          <p:nvPr>
            <p:ph idx="1"/>
          </p:nvPr>
        </p:nvSpPr>
        <p:spPr>
          <a:xfrm>
            <a:off x="0" y="1484784"/>
            <a:ext cx="9144000" cy="5236056"/>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en-US" b="1">
                <a:latin typeface="Times New Roman" panose="02020603050405020304" pitchFamily="18" charset="0"/>
                <a:cs typeface="Times New Roman" panose="02020603050405020304" pitchFamily="18" charset="0"/>
              </a:rPr>
              <a:t>AFTER 4. INTERNATIONAL ASSAM ISLAMIC UNION CONGRESS </a:t>
            </a:r>
          </a:p>
          <a:p>
            <a:pPr marL="0" indent="0" algn="ctr">
              <a:buNone/>
            </a:pPr>
            <a:r>
              <a:rPr lang="en-US" b="1">
                <a:latin typeface="Times New Roman" panose="02020603050405020304" pitchFamily="18" charset="0"/>
                <a:cs typeface="Times New Roman" panose="02020603050405020304" pitchFamily="18" charset="0"/>
              </a:rPr>
              <a:t>FOLLOWING EVERY YEAR;</a:t>
            </a:r>
          </a:p>
          <a:p>
            <a:pPr lvl="1" algn="ctr">
              <a:buFont typeface="Wingdings" panose="05000000000000000000" pitchFamily="2" charset="2"/>
              <a:buChar char="Ø"/>
            </a:pPr>
            <a:r>
              <a:rPr lang="en-US" b="1">
                <a:solidFill>
                  <a:srgbClr val="FF0000"/>
                </a:solidFill>
                <a:latin typeface="Times New Roman" panose="02020603050405020304" pitchFamily="18" charset="0"/>
                <a:cs typeface="Times New Roman" panose="02020603050405020304" pitchFamily="18" charset="0"/>
              </a:rPr>
              <a:t>JOINT FOREIGN POLICY, </a:t>
            </a:r>
          </a:p>
          <a:p>
            <a:pPr lvl="1" algn="ctr">
              <a:buFont typeface="Wingdings" panose="05000000000000000000" pitchFamily="2" charset="2"/>
              <a:buChar char="Ø"/>
            </a:pPr>
            <a:r>
              <a:rPr lang="en-US" b="1">
                <a:solidFill>
                  <a:srgbClr val="FF0000"/>
                </a:solidFill>
                <a:latin typeface="Times New Roman" panose="02020603050405020304" pitchFamily="18" charset="0"/>
                <a:cs typeface="Times New Roman" panose="02020603050405020304" pitchFamily="18" charset="0"/>
              </a:rPr>
              <a:t>JOINT JUSTICE SYSTEM, </a:t>
            </a:r>
          </a:p>
          <a:p>
            <a:pPr lvl="1" algn="ctr">
              <a:buFont typeface="Wingdings" panose="05000000000000000000" pitchFamily="2" charset="2"/>
              <a:buChar char="Ø"/>
            </a:pPr>
            <a:r>
              <a:rPr lang="en-US" b="1">
                <a:solidFill>
                  <a:srgbClr val="FF0000"/>
                </a:solidFill>
                <a:latin typeface="Times New Roman" panose="02020603050405020304" pitchFamily="18" charset="0"/>
                <a:cs typeface="Times New Roman" panose="02020603050405020304" pitchFamily="18" charset="0"/>
              </a:rPr>
              <a:t>JOINT PUBLIC ORDER AND SECURITY,</a:t>
            </a:r>
          </a:p>
          <a:p>
            <a:pPr marL="0" indent="0" algn="ctr">
              <a:buNone/>
            </a:pPr>
            <a:r>
              <a:rPr lang="en-US" b="1">
                <a:latin typeface="Times New Roman" panose="02020603050405020304" pitchFamily="18" charset="0"/>
                <a:cs typeface="Times New Roman" panose="02020603050405020304" pitchFamily="18" charset="0"/>
              </a:rPr>
              <a:t>WE AIM TO REVEAL A MODEL THAT WILL GATHER ISLAMIC COUNTRIES UNDER ONE WILL by the end of 2023 by presenting</a:t>
            </a:r>
            <a:r>
              <a:rPr lang="en-US">
                <a:latin typeface="Times New Roman" panose="02020603050405020304" pitchFamily="18" charset="0"/>
                <a:cs typeface="Times New Roman" panose="02020603050405020304" pitchFamily="18" charset="0"/>
              </a:rPr>
              <a:t> the subjects sequentially.</a:t>
            </a:r>
          </a:p>
        </p:txBody>
      </p:sp>
      <p:sp>
        <p:nvSpPr>
          <p:cNvPr id="4" name="Altbilgi Yer Tutucusu 3"/>
          <p:cNvSpPr>
            <a:spLocks noGrp="1"/>
          </p:cNvSpPr>
          <p:nvPr>
            <p:ph type="ftr" sz="quarter" idx="11"/>
          </p:nvPr>
        </p:nvSpPr>
        <p:spPr>
          <a:xfrm>
            <a:off x="3581400" y="76201"/>
            <a:ext cx="2895600" cy="256456"/>
          </a:xfrm>
        </p:spPr>
        <p:txBody>
          <a:bodyPr/>
          <a:lstStyle/>
          <a:p>
            <a:endParaRPr lang="tr-TR" dirty="0"/>
          </a:p>
          <a:p>
            <a:endParaRPr lang="tr-TR" dirty="0"/>
          </a:p>
          <a:p>
            <a:r>
              <a:rPr lang="en-US">
                <a:hlinkClick r:id="rId2"/>
              </a:rPr>
              <a:t>www.ass  am</a:t>
            </a:r>
          </a:p>
          <a:p>
            <a:r>
              <a:rPr lang="en-US">
                <a:hlinkClick r:id="rId2"/>
              </a:rPr>
              <a:t>.or</a:t>
            </a:r>
          </a:p>
          <a:p>
            <a:r>
              <a:rPr lang="en-US"/>
              <a:t>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43</a:t>
            </a:fld>
            <a:endParaRPr lang="tr-TR"/>
          </a:p>
        </p:txBody>
      </p:sp>
    </p:spTree>
    <p:extLst>
      <p:ext uri="{BB962C8B-B14F-4D97-AF65-F5344CB8AC3E}">
        <p14:creationId xmlns:p14="http://schemas.microsoft.com/office/powerpoint/2010/main" val="3681238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812360" cy="1484784"/>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800" b="1">
                <a:solidFill>
                  <a:schemeClr val="tx1"/>
                </a:solidFill>
                <a:latin typeface="Times New Roman" panose="02020603050405020304" pitchFamily="18" charset="0"/>
                <a:cs typeface="Times New Roman" panose="02020603050405020304" pitchFamily="18" charset="0"/>
              </a:rPr>
              <a:t>4.</a:t>
            </a:r>
            <a:r>
              <a:rPr lang="en-US" sz="2800" b="1">
                <a:solidFill>
                  <a:schemeClr val="tx1"/>
                </a:solidFill>
                <a:latin typeface="Algerian" panose="04020705040A02060702" pitchFamily="82" charset="0"/>
                <a:cs typeface="Times New Roman" panose="02020603050405020304" pitchFamily="18" charset="0"/>
              </a:rPr>
              <a:t> INTERNATIONAL ASSAM ISLAMIC UNION CONGRESS</a:t>
            </a:r>
            <a:br>
              <a:rPr lang="en-US" sz="2800" b="1">
                <a:solidFill>
                  <a:schemeClr val="tx1"/>
                </a:solidFill>
                <a:latin typeface="Algerian" panose="04020705040A02060702" pitchFamily="82" charset="0"/>
                <a:cs typeface="Times New Roman" panose="02020603050405020304" pitchFamily="18" charset="0"/>
              </a:rPr>
            </a:br>
            <a:r>
              <a:rPr lang="en-US" sz="27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ASRICA COMMON DEFENSE INDUSTRY PRODUCTION </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44</a:t>
            </a:fld>
            <a:endParaRPr lang="tr-TR"/>
          </a:p>
        </p:txBody>
      </p:sp>
      <p:graphicFrame>
        <p:nvGraphicFramePr>
          <p:cNvPr id="11" name="İçerik Yer Tutucusu 10"/>
          <p:cNvGraphicFramePr>
            <a:graphicFrameLocks noGrp="1"/>
          </p:cNvGraphicFramePr>
          <p:nvPr>
            <p:ph idx="1"/>
            <p:extLst>
              <p:ext uri="{D42A27DB-BD31-4B8C-83A1-F6EECF244321}">
                <p14:modId xmlns:p14="http://schemas.microsoft.com/office/powerpoint/2010/main" val="1861903186"/>
              </p:ext>
            </p:extLst>
          </p:nvPr>
        </p:nvGraphicFramePr>
        <p:xfrm>
          <a:off x="0" y="1484780"/>
          <a:ext cx="9144003" cy="5490018"/>
        </p:xfrm>
        <a:graphic>
          <a:graphicData uri="http://schemas.openxmlformats.org/drawingml/2006/table">
            <a:tbl>
              <a:tblPr/>
              <a:tblGrid>
                <a:gridCol w="197971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971603">
                  <a:extLst>
                    <a:ext uri="{9D8B030D-6E8A-4147-A177-3AD203B41FA5}">
                      <a16:colId xmlns:a16="http://schemas.microsoft.com/office/drawing/2014/main" val="20008"/>
                    </a:ext>
                  </a:extLst>
                </a:gridCol>
              </a:tblGrid>
              <a:tr h="539642">
                <a:tc gridSpan="9">
                  <a:txBody>
                    <a:bodyPr/>
                    <a:lstStyle/>
                    <a:p>
                      <a:pPr algn="ctr" fontAlgn="ctr"/>
                      <a:r>
                        <a:rPr lang="en-US" sz="2000" b="1" i="0" u="none" strike="noStrike">
                          <a:solidFill>
                            <a:srgbClr val="000000"/>
                          </a:solidFill>
                          <a:latin typeface="Times New Roman" panose="02020603050405020304" pitchFamily="18" charset="0"/>
                        </a:rPr>
                        <a:t>ISLAMIC COUNTRIES AND THE ARMED FORCES OF GLOBAL POWERS</a:t>
                      </a:r>
                    </a:p>
                  </a:txBody>
                  <a:tcPr marL="6350" marR="6350" marT="6350" marB="0" anchor="ctr">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15793">
                <a:tc>
                  <a:txBody>
                    <a:bodyPr/>
                    <a:lstStyle/>
                    <a:p>
                      <a:pPr algn="ctr" fontAlgn="ctr"/>
                      <a:r>
                        <a:rPr lang="en-US" sz="1800" b="1" i="0" u="none" strike="noStrike">
                          <a:solidFill>
                            <a:srgbClr val="000000"/>
                          </a:solidFill>
                          <a:latin typeface="Times New Roman" panose="02020603050405020304" pitchFamily="18" charset="0"/>
                        </a:rPr>
                        <a:t>WEAPON TYPE</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800" b="1" i="0" u="none" strike="noStrike">
                          <a:solidFill>
                            <a:srgbClr val="000000"/>
                          </a:solidFill>
                          <a:latin typeface="Times New Roman" panose="02020603050405020304" pitchFamily="18" charset="0"/>
                        </a:rPr>
                        <a:t>ISLAMIC COUNTRIES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1" i="0" u="none" strike="noStrike">
                          <a:solidFill>
                            <a:srgbClr val="000000"/>
                          </a:solidFill>
                          <a:latin typeface="Times New Roman" panose="02020603050405020304" pitchFamily="18" charset="0"/>
                        </a:rPr>
                        <a:t>USA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latin typeface="Times New Roman" panose="02020603050405020304" pitchFamily="18" charset="0"/>
                        </a:rPr>
                        <a:t>CHINA</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latin typeface="Times New Roman" panose="02020603050405020304" pitchFamily="18" charset="0"/>
                        </a:rPr>
                        <a:t>FR</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latin typeface="Times New Roman" panose="02020603050405020304" pitchFamily="18" charset="0"/>
                        </a:rPr>
                        <a:t>EN</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000000"/>
                          </a:solidFill>
                          <a:latin typeface="Times New Roman" panose="02020603050405020304" pitchFamily="18" charset="0"/>
                        </a:rPr>
                        <a:t>RUS</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1800" b="1" i="0" u="none" strike="noStrike">
                          <a:solidFill>
                            <a:srgbClr val="305496"/>
                          </a:solidFill>
                          <a:latin typeface="Times New Roman" panose="02020603050405020304" pitchFamily="18" charset="0"/>
                        </a:rPr>
                        <a:t>UNSC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1" i="0" u="none" strike="noStrike">
                          <a:solidFill>
                            <a:srgbClr val="000000"/>
                          </a:solidFill>
                          <a:latin typeface="Times New Roman" panose="02020603050405020304" pitchFamily="18" charset="0"/>
                        </a:rPr>
                        <a:t>WORLD</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726028">
                <a:tc>
                  <a:txBody>
                    <a:bodyPr/>
                    <a:lstStyle/>
                    <a:p>
                      <a:pPr algn="ctr" fontAlgn="ctr"/>
                      <a:r>
                        <a:rPr lang="en-US" sz="1800" b="1" i="0" u="none" strike="noStrike">
                          <a:solidFill>
                            <a:srgbClr val="000000"/>
                          </a:solidFill>
                          <a:latin typeface="Times New Roman" panose="02020603050405020304" pitchFamily="18" charset="0"/>
                        </a:rPr>
                        <a:t>DEFENSE BUDGET (BILLION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000" b="1" i="0" u="none" strike="noStrike">
                          <a:solidFill>
                            <a:srgbClr val="000000"/>
                          </a:solidFill>
                          <a:latin typeface="Times New Roman" panose="02020603050405020304" pitchFamily="18" charset="0"/>
                        </a:rPr>
                        <a:t>191.4 (III.)</a:t>
                      </a:r>
                    </a:p>
                  </a:txBody>
                  <a:tcPr marL="6350" marR="6350" marT="635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FF0000"/>
                          </a:solidFill>
                          <a:latin typeface="Times New Roman" panose="02020603050405020304" pitchFamily="18" charset="0"/>
                        </a:rPr>
                        <a:t>716</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FF0000"/>
                          </a:solidFill>
                          <a:latin typeface="Times New Roman" panose="02020603050405020304" pitchFamily="18" charset="0"/>
                        </a:rPr>
                        <a:t>224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40.5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47.5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1,070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400" b="1" i="0" u="none" strike="noStrike">
                          <a:solidFill>
                            <a:srgbClr val="000000"/>
                          </a:solidFill>
                          <a:latin typeface="Times New Roman" panose="02020603050405020304" pitchFamily="18" charset="0"/>
                        </a:rPr>
                        <a:t>1,770</a:t>
                      </a:r>
                    </a:p>
                  </a:txBody>
                  <a:tcPr marL="6350" marR="6350" marT="635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39638">
                <a:tc>
                  <a:txBody>
                    <a:bodyPr/>
                    <a:lstStyle/>
                    <a:p>
                      <a:pPr algn="ctr" fontAlgn="ctr"/>
                      <a:r>
                        <a:rPr lang="en-US" sz="1800" b="1" i="0" u="none" strike="noStrike">
                          <a:solidFill>
                            <a:srgbClr val="000000"/>
                          </a:solidFill>
                          <a:latin typeface="Times New Roman" panose="02020603050405020304" pitchFamily="18" charset="0"/>
                        </a:rPr>
                        <a:t>TANKS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latin typeface="Times New Roman" panose="02020603050405020304" pitchFamily="18" charset="0"/>
                        </a:rPr>
                        <a:t>28.760 (I.)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6,287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13,050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406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331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21,932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42,006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113,836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815793">
                <a:tc>
                  <a:txBody>
                    <a:bodyPr/>
                    <a:lstStyle/>
                    <a:p>
                      <a:pPr algn="ctr" fontAlgn="ctr"/>
                      <a:r>
                        <a:rPr lang="en-US" sz="1800" b="1" i="0" u="none" strike="noStrike">
                          <a:solidFill>
                            <a:srgbClr val="000000"/>
                          </a:solidFill>
                          <a:latin typeface="Times New Roman" panose="02020603050405020304" pitchFamily="18" charset="0"/>
                        </a:rPr>
                        <a:t>ARMORED VEHICLE</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2000" b="1" i="0" u="none" strike="noStrike">
                          <a:solidFill>
                            <a:srgbClr val="000000"/>
                          </a:solidFill>
                          <a:latin typeface="Times New Roman" panose="02020603050405020304" pitchFamily="18" charset="0"/>
                        </a:rPr>
                        <a:t>84.063 (I.)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39,223</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40,000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6,300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4,607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50,049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140,179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337,697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413877">
                <a:tc>
                  <a:txBody>
                    <a:bodyPr/>
                    <a:lstStyle/>
                    <a:p>
                      <a:pPr algn="ctr" fontAlgn="ctr"/>
                      <a:r>
                        <a:rPr lang="en-US" sz="1800" b="1" i="0" u="none" strike="noStrike">
                          <a:solidFill>
                            <a:srgbClr val="000000"/>
                          </a:solidFill>
                          <a:latin typeface="Times New Roman" panose="02020603050405020304" pitchFamily="18" charset="0"/>
                        </a:rPr>
                        <a:t>CANNON</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en-US" sz="2000" b="1" i="0" u="none" strike="noStrike">
                          <a:solidFill>
                            <a:srgbClr val="000000"/>
                          </a:solidFill>
                          <a:latin typeface="Times New Roman" panose="02020603050405020304" pitchFamily="18" charset="0"/>
                        </a:rPr>
                        <a:t>26.184 (I.)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1,856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10,246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261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215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10,548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23,126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90,866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42585">
                <a:tc>
                  <a:txBody>
                    <a:bodyPr/>
                    <a:lstStyle/>
                    <a:p>
                      <a:pPr algn="ctr" fontAlgn="ctr"/>
                      <a:r>
                        <a:rPr lang="en-US" sz="1800" b="1" i="0" u="none" strike="noStrike">
                          <a:solidFill>
                            <a:srgbClr val="FFFFFF"/>
                          </a:solidFill>
                          <a:latin typeface="Times New Roman" panose="02020603050405020304" pitchFamily="18" charset="0"/>
                        </a:rPr>
                        <a:t>WARSHIP</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2000" b="1" i="0" u="none" strike="noStrike">
                          <a:solidFill>
                            <a:srgbClr val="000000"/>
                          </a:solidFill>
                          <a:latin typeface="Times New Roman" panose="02020603050405020304" pitchFamily="18" charset="0"/>
                        </a:rPr>
                        <a:t>2.577 (I.)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415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714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118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76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352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1,675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9,275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661201">
                <a:tc>
                  <a:txBody>
                    <a:bodyPr/>
                    <a:lstStyle/>
                    <a:p>
                      <a:pPr algn="ctr" fontAlgn="ctr"/>
                      <a:r>
                        <a:rPr lang="en-US" sz="1800" b="1" i="0" u="none" strike="noStrike">
                          <a:solidFill>
                            <a:srgbClr val="000000"/>
                          </a:solidFill>
                          <a:latin typeface="Times New Roman" panose="02020603050405020304" pitchFamily="18" charset="0"/>
                        </a:rPr>
                        <a:t>JET FIGHTER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2000" b="1" i="0" u="none" strike="noStrike">
                          <a:solidFill>
                            <a:srgbClr val="000000"/>
                          </a:solidFill>
                          <a:latin typeface="Times New Roman" panose="02020603050405020304" pitchFamily="18" charset="0"/>
                        </a:rPr>
                        <a:t>10.986 (II.)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FF0000"/>
                          </a:solidFill>
                          <a:latin typeface="Times New Roman" panose="02020603050405020304" pitchFamily="18" charset="0"/>
                        </a:rPr>
                        <a:t>13,398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3,187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1,248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811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4,078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22,722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53,725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418662">
                <a:tc>
                  <a:txBody>
                    <a:bodyPr/>
                    <a:lstStyle/>
                    <a:p>
                      <a:pPr algn="ctr" fontAlgn="ctr"/>
                      <a:r>
                        <a:rPr lang="en-US" sz="1800" b="1" i="0" u="none" strike="noStrike">
                          <a:solidFill>
                            <a:srgbClr val="000000"/>
                          </a:solidFill>
                          <a:latin typeface="Times New Roman" panose="02020603050405020304" pitchFamily="18" charset="0"/>
                        </a:rPr>
                        <a:t>HELICOPTER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2000" b="1" i="0" u="none" strike="noStrike">
                          <a:solidFill>
                            <a:srgbClr val="000000"/>
                          </a:solidFill>
                          <a:latin typeface="Times New Roman" panose="02020603050405020304" pitchFamily="18" charset="0"/>
                        </a:rPr>
                        <a:t>3.937 (II.)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FF0000"/>
                          </a:solidFill>
                          <a:latin typeface="Times New Roman" panose="02020603050405020304" pitchFamily="18" charset="0"/>
                        </a:rPr>
                        <a:t>5,760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1,004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566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319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000000"/>
                          </a:solidFill>
                          <a:latin typeface="Times New Roman" panose="02020603050405020304" pitchFamily="18" charset="0"/>
                        </a:rPr>
                        <a:t>1,485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sz="2000" b="1" i="0" u="none" strike="noStrike">
                          <a:solidFill>
                            <a:srgbClr val="305496"/>
                          </a:solidFill>
                          <a:latin typeface="Times New Roman" panose="02020603050405020304" pitchFamily="18" charset="0"/>
                        </a:rPr>
                        <a:t>9,134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000" b="1" i="0" u="none" strike="noStrike">
                          <a:solidFill>
                            <a:srgbClr val="000000"/>
                          </a:solidFill>
                          <a:latin typeface="Times New Roman" panose="02020603050405020304" pitchFamily="18" charset="0"/>
                        </a:rPr>
                        <a:t>21,132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593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5486399"/>
            <a:ext cx="7515944" cy="123507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a:solidFill>
                  <a:schemeClr val="tx1"/>
                </a:solidFill>
                <a:latin typeface="Algerian" pitchFamily="82" charset="0"/>
              </a:rPr>
              <a:t>4. INTERNATIONAL ASSAM CONGRESS-2020</a:t>
            </a:r>
          </a:p>
        </p:txBody>
      </p:sp>
      <p:sp>
        <p:nvSpPr>
          <p:cNvPr id="6" name="5 Metin Yer Tutucusu"/>
          <p:cNvSpPr>
            <a:spLocks noGrp="1"/>
          </p:cNvSpPr>
          <p:nvPr>
            <p:ph type="body" idx="2"/>
          </p:nvPr>
        </p:nvSpPr>
        <p:spPr>
          <a:xfrm>
            <a:off x="107504" y="476672"/>
            <a:ext cx="4680520" cy="5009726"/>
          </a:xfrm>
        </p:spPr>
        <p:style>
          <a:lnRef idx="1">
            <a:schemeClr val="accent4"/>
          </a:lnRef>
          <a:fillRef idx="2">
            <a:schemeClr val="accent4"/>
          </a:fillRef>
          <a:effectRef idx="1">
            <a:schemeClr val="accent4"/>
          </a:effectRef>
          <a:fontRef idx="minor">
            <a:schemeClr val="dk1"/>
          </a:fontRef>
        </p:style>
        <p:txBody>
          <a:bodyPr anchor="ctr">
            <a:normAutofit/>
          </a:bodyPr>
          <a:lstStyle/>
          <a:p>
            <a:pPr lvl="0" indent="19050" algn="ctr">
              <a:spcBef>
                <a:spcPts val="0"/>
              </a:spcBef>
              <a:buClrTx/>
              <a:buSzTx/>
            </a:pPr>
            <a:r>
              <a:rPr lang="en-US" sz="4400">
                <a:solidFill>
                  <a:prstClr val="black"/>
                </a:solidFill>
                <a:latin typeface="Algerian" pitchFamily="82" charset="0"/>
              </a:rPr>
              <a:t>ASSAM </a:t>
            </a:r>
          </a:p>
          <a:p>
            <a:pPr lvl="0" indent="19050" algn="ctr">
              <a:spcBef>
                <a:spcPts val="0"/>
              </a:spcBef>
              <a:buClrTx/>
              <a:buSzTx/>
            </a:pPr>
            <a:r>
              <a:rPr lang="en-US" sz="4400">
                <a:solidFill>
                  <a:prstClr val="black"/>
                </a:solidFill>
                <a:latin typeface="Algerian" pitchFamily="82" charset="0"/>
              </a:rPr>
              <a:t>Association of justice defenders strategic studies center</a:t>
            </a:r>
          </a:p>
          <a:p>
            <a:pPr lvl="0" indent="19050" algn="ctr">
              <a:spcBef>
                <a:spcPts val="0"/>
              </a:spcBef>
              <a:buClrTx/>
              <a:buSzTx/>
            </a:pPr>
            <a:r>
              <a:rPr lang="en-US" sz="4400">
                <a:solidFill>
                  <a:prstClr val="black"/>
                </a:solidFill>
                <a:latin typeface="Algerian" pitchFamily="82" charset="0"/>
              </a:rPr>
              <a:t>association</a:t>
            </a:r>
          </a:p>
          <a:p>
            <a:endParaRPr lang="tr-TR" sz="800" dirty="0"/>
          </a:p>
        </p:txBody>
      </p:sp>
      <p:sp>
        <p:nvSpPr>
          <p:cNvPr id="5" name="4 İçerik Yer Tutucusu"/>
          <p:cNvSpPr>
            <a:spLocks noGrp="1"/>
          </p:cNvSpPr>
          <p:nvPr>
            <p:ph sz="half" idx="1"/>
          </p:nvPr>
        </p:nvSpPr>
        <p:spPr>
          <a:xfrm>
            <a:off x="4788024" y="476672"/>
            <a:ext cx="4203576" cy="5009726"/>
          </a:xfrm>
        </p:spPr>
        <p:style>
          <a:lnRef idx="0">
            <a:schemeClr val="accent2"/>
          </a:lnRef>
          <a:fillRef idx="3">
            <a:schemeClr val="accent2"/>
          </a:fillRef>
          <a:effectRef idx="3">
            <a:schemeClr val="accent2"/>
          </a:effectRef>
          <a:fontRef idx="minor">
            <a:schemeClr val="lt1"/>
          </a:fontRef>
        </p:style>
        <p:txBody>
          <a:bodyPr/>
          <a:lstStyle/>
          <a:p>
            <a:pPr>
              <a:buFont typeface="Wingdings" pitchFamily="2" charset="2"/>
              <a:buChar char="v"/>
            </a:pPr>
            <a:r>
              <a:rPr lang="en-US" b="1">
                <a:latin typeface="Times New Roman" pitchFamily="18" charset="0"/>
                <a:cs typeface="Times New Roman" pitchFamily="18" charset="0"/>
              </a:rPr>
              <a:t>Marmara Mahallesi Hürriyet Bulvarı No: 110/H  Beylikdüzü/ İSTANBUL       34524 TÜRKİYE</a:t>
            </a:r>
          </a:p>
          <a:p>
            <a:pPr>
              <a:buFont typeface="Wingdings" pitchFamily="2" charset="2"/>
              <a:buChar char="v"/>
            </a:pPr>
            <a:r>
              <a:rPr lang="en-US" b="1">
                <a:latin typeface="Times New Roman" pitchFamily="18" charset="0"/>
                <a:cs typeface="Times New Roman" pitchFamily="18" charset="0"/>
              </a:rPr>
              <a:t>0212 855 19 75</a:t>
            </a:r>
          </a:p>
          <a:p>
            <a:pPr>
              <a:buFont typeface="Wingdings" pitchFamily="2" charset="2"/>
              <a:buChar char="v"/>
            </a:pPr>
            <a:r>
              <a:rPr lang="en-US" b="1">
                <a:latin typeface="Times New Roman" pitchFamily="18" charset="0"/>
                <a:cs typeface="Times New Roman" pitchFamily="18" charset="0"/>
              </a:rPr>
              <a:t>info@assam.org.tr</a:t>
            </a:r>
          </a:p>
          <a:p>
            <a:pPr>
              <a:buFont typeface="Wingdings" pitchFamily="2" charset="2"/>
              <a:buChar char="v"/>
            </a:pPr>
            <a:r>
              <a:rPr lang="en-US" b="1">
                <a:latin typeface="Times New Roman" pitchFamily="18" charset="0"/>
                <a:cs typeface="Times New Roman" pitchFamily="18" charset="0"/>
              </a:rPr>
              <a:t>www.assam.org.tr</a:t>
            </a:r>
          </a:p>
        </p:txBody>
      </p:sp>
      <p:sp>
        <p:nvSpPr>
          <p:cNvPr id="8" name="7 Altbilgi Yer Tutucusu"/>
          <p:cNvSpPr>
            <a:spLocks noGrp="1"/>
          </p:cNvSpPr>
          <p:nvPr>
            <p:ph type="ftr" sz="quarter" idx="11"/>
          </p:nvPr>
        </p:nvSpPr>
        <p:spPr/>
        <p:txBody>
          <a:bodyPr/>
          <a:lstStyle/>
          <a:p>
            <a:r>
              <a:rPr lang="en-US"/>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45</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en-US" sz="3200" b="1">
                <a:solidFill>
                  <a:srgbClr val="00B050"/>
                </a:solidFill>
                <a:latin typeface="Algerian" panose="04020705040A02060702" pitchFamily="82" charset="0"/>
              </a:rPr>
              <a:t>GEOPOLITICAL VALUE OF ISLAMIC GEOGRAPHY </a:t>
            </a:r>
            <a:r>
              <a:rPr lang="en-US" sz="3200" b="1">
                <a:solidFill>
                  <a:srgbClr val="FF0000"/>
                </a:solidFill>
                <a:latin typeface="Algerian" panose="04020705040A02060702" pitchFamily="82" charset="0"/>
              </a:rPr>
              <a:t>(ASRICA)</a:t>
            </a:r>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b="1" dirty="0">
              <a:solidFill>
                <a:srgbClr val="00B050"/>
              </a:solidFill>
              <a:latin typeface="Algerian" panose="04020705040A02060702" pitchFamily="82" charset="0"/>
            </a:endParaRPr>
          </a:p>
          <a:p>
            <a:pPr marL="0" indent="0" algn="ctr">
              <a:buNone/>
            </a:pPr>
            <a:r>
              <a:rPr lang="en-US" sz="4800" b="1">
                <a:solidFill>
                  <a:srgbClr val="00B050"/>
                </a:solidFill>
                <a:latin typeface="Algerian" panose="04020705040A02060702" pitchFamily="82" charset="0"/>
              </a:rPr>
              <a:t>GEOPOLITICAL VALUE OF ISLAMIC GEOGRAPHY </a:t>
            </a:r>
            <a:r>
              <a:rPr lang="en-US" sz="4800" b="1">
                <a:solidFill>
                  <a:srgbClr val="FF0000"/>
                </a:solidFill>
                <a:latin typeface="Algerian" panose="04020705040A02060702" pitchFamily="82" charset="0"/>
              </a:rPr>
              <a:t>(ASRICA CONTINENT)</a:t>
            </a:r>
          </a:p>
          <a:p>
            <a:pPr marL="0" indent="0" algn="ctr">
              <a:buNone/>
            </a:pPr>
            <a:r>
              <a:rPr lang="en-US" sz="4800" b="1">
                <a:solidFill>
                  <a:srgbClr val="00B050"/>
                </a:solidFill>
                <a:latin typeface="Algerian" panose="04020705040A02060702" pitchFamily="82" charset="0"/>
              </a:rPr>
              <a:t> </a:t>
            </a:r>
          </a:p>
        </p:txBody>
      </p:sp>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5</a:t>
            </a:fld>
            <a:endParaRPr lang="tr-TR" sz="1600" b="1">
              <a:latin typeface="Times New Roman" pitchFamily="18" charset="0"/>
              <a:cs typeface="Times New Roman" pitchFamily="18" charset="0"/>
            </a:endParaRPr>
          </a:p>
        </p:txBody>
      </p:sp>
    </p:spTree>
    <p:extLst>
      <p:ext uri="{BB962C8B-B14F-4D97-AF65-F5344CB8AC3E}">
        <p14:creationId xmlns:p14="http://schemas.microsoft.com/office/powerpoint/2010/main" val="284920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p:spPr>
        <p:style>
          <a:lnRef idx="2">
            <a:schemeClr val="dk1"/>
          </a:lnRef>
          <a:fillRef idx="1">
            <a:schemeClr val="lt1"/>
          </a:fillRef>
          <a:effectRef idx="0">
            <a:schemeClr val="dk1"/>
          </a:effectRef>
          <a:fontRef idx="minor">
            <a:schemeClr val="dk1"/>
          </a:fontRef>
        </p:style>
        <p:txBody>
          <a:bodyPr>
            <a:normAutofit/>
          </a:bodyPr>
          <a:lstStyle/>
          <a:p>
            <a:pPr algn="ctr"/>
            <a:r>
              <a:rPr lang="en-US" sz="3200" b="1">
                <a:solidFill>
                  <a:srgbClr val="00B050"/>
                </a:solidFill>
                <a:latin typeface="Algerian" panose="04020705040A02060702" pitchFamily="82" charset="0"/>
                <a:cs typeface="Times New Roman" panose="02020603050405020304" pitchFamily="18" charset="0"/>
              </a:rPr>
              <a:t>GEOPOLITICAL VALUE OF </a:t>
            </a:r>
            <a:br>
              <a:rPr lang="en-US" sz="3200" b="1">
                <a:solidFill>
                  <a:srgbClr val="00B050"/>
                </a:solidFill>
                <a:latin typeface="Algerian" panose="04020705040A02060702" pitchFamily="82" charset="0"/>
                <a:cs typeface="Times New Roman" panose="02020603050405020304" pitchFamily="18" charset="0"/>
              </a:rPr>
            </a:br>
            <a:r>
              <a:rPr lang="en-US" sz="3200" b="1">
                <a:solidFill>
                  <a:srgbClr val="FF0000"/>
                </a:solidFill>
                <a:latin typeface="Algerian" panose="04020705040A02060702" pitchFamily="82" charset="0"/>
                <a:cs typeface="Times New Roman" panose="02020603050405020304" pitchFamily="18" charset="0"/>
              </a:rPr>
              <a:t>(ASRICA)</a:t>
            </a:r>
            <a:r>
              <a:rPr lang="en-US" sz="2800" b="1">
                <a:solidFill>
                  <a:schemeClr val="tx1"/>
                </a:solidFill>
                <a:latin typeface="Times New Roman" panose="02020603050405020304" pitchFamily="18" charset="0"/>
                <a:cs typeface="Times New Roman" panose="02020603050405020304" pitchFamily="18" charset="0"/>
              </a:rPr>
              <a:t>(ASIA-AFRICA) </a:t>
            </a:r>
            <a:br>
              <a:rPr lang="en-US" sz="3200" b="1">
                <a:solidFill>
                  <a:srgbClr val="FF0000"/>
                </a:solidFill>
                <a:latin typeface="Algerian" panose="04020705040A02060702" pitchFamily="82" charset="0"/>
              </a:rPr>
            </a:br>
            <a:r>
              <a:rPr lang="en-US" sz="3200" b="1">
                <a:solidFill>
                  <a:srgbClr val="00B050"/>
                </a:solidFill>
                <a:latin typeface="Algerian" panose="04020705040A02060702" pitchFamily="82" charset="0"/>
              </a:rPr>
              <a:t>ISLAMIC GEOGRAPHY</a:t>
            </a: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58239"/>
            <a:ext cx="4495800" cy="3917032"/>
          </a:xfrm>
          <a:solidFill>
            <a:schemeClr val="bg1"/>
          </a:solidFill>
        </p:spPr>
      </p:pic>
      <p:sp>
        <p:nvSpPr>
          <p:cNvPr id="10" name="İçerik Yer Tutucusu 9"/>
          <p:cNvSpPr>
            <a:spLocks noGrp="1"/>
          </p:cNvSpPr>
          <p:nvPr>
            <p:ph sz="half" idx="2"/>
          </p:nvPr>
        </p:nvSpPr>
        <p:spPr>
          <a:xfrm>
            <a:off x="4495800" y="1600200"/>
            <a:ext cx="4648200" cy="4978861"/>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US" b="1" dirty="0">
                <a:solidFill>
                  <a:srgbClr val="FF0000"/>
                </a:solidFill>
                <a:latin typeface="Times New Roman" pitchFamily="18" charset="0"/>
                <a:cs typeface="Times New Roman" pitchFamily="18" charset="0"/>
              </a:rPr>
              <a:t>OF THE 193 STATES THAT ARE MEMBERS OF THE UNITED NATIONS ORGANIZATION, 60 (31% OF THE NUMBER OF MEMBERS) ARE MUSLIM COUNTRIES.</a:t>
            </a:r>
          </a:p>
          <a:p>
            <a:pPr marL="0" indent="0">
              <a:buNone/>
            </a:pPr>
            <a:r>
              <a:rPr lang="en-US" b="1" dirty="0">
                <a:solidFill>
                  <a:srgbClr val="00B050"/>
                </a:solidFill>
                <a:latin typeface="Times New Roman" pitchFamily="18" charset="0"/>
                <a:cs typeface="Times New Roman" pitchFamily="18" charset="0"/>
              </a:rPr>
              <a:t>1.85 BILLION </a:t>
            </a:r>
            <a:r>
              <a:rPr lang="en-US" b="1" i="1" dirty="0">
                <a:solidFill>
                  <a:srgbClr val="00B050"/>
                </a:solidFill>
                <a:latin typeface="Times New Roman" pitchFamily="18" charset="0"/>
                <a:cs typeface="Times New Roman" pitchFamily="18" charset="0"/>
              </a:rPr>
              <a:t>(24.1%)</a:t>
            </a:r>
            <a:r>
              <a:rPr lang="en-US" b="1" dirty="0">
                <a:solidFill>
                  <a:srgbClr val="00B050"/>
                </a:solidFill>
                <a:latin typeface="Times New Roman" pitchFamily="18" charset="0"/>
                <a:cs typeface="Times New Roman" pitchFamily="18" charset="0"/>
              </a:rPr>
              <a:t> OF THE WORLD'S POPULATION OF 7,632 BILLION ARE PEOPLE OF MUSLIM STATES,</a:t>
            </a:r>
            <a:r>
              <a:rPr lang="en-US" b="1" dirty="0">
                <a:latin typeface="Times New Roman" pitchFamily="18" charset="0"/>
                <a:cs typeface="Times New Roman" pitchFamily="18" charset="0"/>
              </a:rPr>
              <a:t> </a:t>
            </a:r>
          </a:p>
          <a:p>
            <a:pPr marL="0" indent="0">
              <a:buNone/>
            </a:pPr>
            <a:r>
              <a:rPr lang="en-US" b="1" dirty="0">
                <a:solidFill>
                  <a:srgbClr val="002060"/>
                </a:solidFill>
                <a:latin typeface="Times New Roman" pitchFamily="18" charset="0"/>
                <a:cs typeface="Times New Roman" pitchFamily="18" charset="0"/>
              </a:rPr>
              <a:t>30.9 MILLION KM</a:t>
            </a:r>
            <a:r>
              <a:rPr lang="en-US" b="1" baseline="30000" dirty="0">
                <a:solidFill>
                  <a:srgbClr val="002060"/>
                </a:solidFill>
                <a:latin typeface="Times New Roman" pitchFamily="18" charset="0"/>
                <a:cs typeface="Times New Roman" pitchFamily="18" charset="0"/>
              </a:rPr>
              <a:t>2</a:t>
            </a:r>
            <a:r>
              <a:rPr lang="en-US" b="1" dirty="0">
                <a:solidFill>
                  <a:srgbClr val="002060"/>
                </a:solidFill>
                <a:latin typeface="Times New Roman" pitchFamily="18" charset="0"/>
                <a:cs typeface="Times New Roman" pitchFamily="18" charset="0"/>
              </a:rPr>
              <a:t> </a:t>
            </a:r>
            <a:r>
              <a:rPr lang="en-US" b="1" i="1" dirty="0">
                <a:solidFill>
                  <a:srgbClr val="002060"/>
                </a:solidFill>
                <a:latin typeface="Times New Roman" pitchFamily="18" charset="0"/>
                <a:cs typeface="Times New Roman" pitchFamily="18" charset="0"/>
              </a:rPr>
              <a:t>(20.6%)</a:t>
            </a:r>
            <a:r>
              <a:rPr lang="en-US" b="1" dirty="0">
                <a:solidFill>
                  <a:srgbClr val="002060"/>
                </a:solidFill>
                <a:latin typeface="Times New Roman" pitchFamily="18" charset="0"/>
                <a:cs typeface="Times New Roman" pitchFamily="18" charset="0"/>
              </a:rPr>
              <a:t> OF THE WORLD'S LAND, WHICH IS 150 MILLION KM</a:t>
            </a:r>
            <a:r>
              <a:rPr lang="en-US" b="1" baseline="30000" dirty="0">
                <a:solidFill>
                  <a:srgbClr val="002060"/>
                </a:solidFill>
                <a:latin typeface="Times New Roman" pitchFamily="18" charset="0"/>
                <a:cs typeface="Times New Roman" pitchFamily="18" charset="0"/>
              </a:rPr>
              <a:t>2</a:t>
            </a:r>
            <a:r>
              <a:rPr lang="en-US" b="1" dirty="0">
                <a:solidFill>
                  <a:srgbClr val="002060"/>
                </a:solidFill>
                <a:latin typeface="Times New Roman" pitchFamily="18" charset="0"/>
                <a:cs typeface="Times New Roman" pitchFamily="18" charset="0"/>
              </a:rPr>
              <a:t>, IS THE TERRITORY OF 61 ISLAMIC COUNTRIES</a:t>
            </a:r>
          </a:p>
          <a:p>
            <a:pPr marL="0" indent="0">
              <a:buNone/>
            </a:pPr>
            <a:r>
              <a:rPr lang="en-US" sz="3200" b="1" dirty="0">
                <a:solidFill>
                  <a:schemeClr val="tx1"/>
                </a:solidFill>
                <a:latin typeface="Times New Roman" pitchFamily="18" charset="0"/>
                <a:cs typeface="Times New Roman" pitchFamily="18" charset="0"/>
              </a:rPr>
              <a:t>THE SPINE OF THE ISLAMIC GEOGRAPHY ASIA/AFRICA</a:t>
            </a:r>
          </a:p>
          <a:p>
            <a:pPr marL="0" indent="0">
              <a:buNone/>
            </a:pPr>
            <a:r>
              <a:rPr lang="en-US" sz="3200" b="1" dirty="0">
                <a:solidFill>
                  <a:schemeClr val="tx1"/>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ASRICA</a:t>
            </a:r>
            <a:r>
              <a:rPr lang="en-US" sz="3200" b="1" dirty="0">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ARE THE CONTINENTS</a:t>
            </a:r>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rPr>
              <a:pPr/>
              <a:t>6</a:t>
            </a:fld>
            <a:endParaRPr lang="tr-TR" sz="1600" b="1">
              <a:solidFill>
                <a:schemeClr val="tx1"/>
              </a:solidFill>
            </a:endParaRPr>
          </a:p>
        </p:txBody>
      </p:sp>
      <p:sp>
        <p:nvSpPr>
          <p:cNvPr id="3" name="Dikdörtgen 2"/>
          <p:cNvSpPr/>
          <p:nvPr/>
        </p:nvSpPr>
        <p:spPr>
          <a:xfrm>
            <a:off x="0" y="5517232"/>
            <a:ext cx="4495799" cy="13642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ASIA: 28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AFRICA: 27 </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EUROPE:04</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SOUTH</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AMERICA:02</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TOTAL: 61</a:t>
            </a:r>
          </a:p>
        </p:txBody>
      </p:sp>
    </p:spTree>
    <p:extLst>
      <p:ext uri="{BB962C8B-B14F-4D97-AF65-F5344CB8AC3E}">
        <p14:creationId xmlns:p14="http://schemas.microsoft.com/office/powerpoint/2010/main" val="31857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a:solidFill>
            <a:schemeClr val="accent6">
              <a:lumMod val="40000"/>
              <a:lumOff val="60000"/>
            </a:schemeClr>
          </a:solidFill>
        </p:spPr>
        <p:txBody>
          <a:bodyPr>
            <a:normAutofit/>
          </a:bodyPr>
          <a:lstStyle/>
          <a:p>
            <a:pPr algn="ctr"/>
            <a:r>
              <a:rPr lang="en-US" sz="3200" b="1">
                <a:solidFill>
                  <a:srgbClr val="00B050"/>
                </a:solidFill>
                <a:latin typeface="Algerian" panose="04020705040A02060702" pitchFamily="82" charset="0"/>
              </a:rPr>
              <a:t>GEOPOLITICAL VALUE OF ISLAMIC GEOGRAPHY </a:t>
            </a:r>
            <a:r>
              <a:rPr lang="en-US" sz="3200" b="1">
                <a:solidFill>
                  <a:srgbClr val="FF0000"/>
                </a:solidFill>
                <a:latin typeface="Algerian" panose="04020705040A02060702" pitchFamily="82" charset="0"/>
              </a:rPr>
              <a:t>(ASRICA)</a:t>
            </a: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00200"/>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lvl="0" indent="0" algn="ctr">
              <a:buNone/>
            </a:pPr>
            <a:r>
              <a:rPr lang="en-US" b="1">
                <a:solidFill>
                  <a:srgbClr val="FF0000"/>
                </a:solidFill>
                <a:latin typeface="Times New Roman" pitchFamily="18" charset="0"/>
                <a:cs typeface="Times New Roman" pitchFamily="18" charset="0"/>
              </a:rPr>
              <a:t>WORLD</a:t>
            </a:r>
          </a:p>
          <a:p>
            <a:pPr marL="0" lvl="0" indent="0" algn="ctr">
              <a:buNone/>
            </a:pPr>
            <a:r>
              <a:rPr lang="en-US">
                <a:solidFill>
                  <a:srgbClr val="FF0000"/>
                </a:solidFill>
                <a:latin typeface="Times New Roman" pitchFamily="18" charset="0"/>
                <a:cs typeface="Times New Roman" pitchFamily="18" charset="0"/>
              </a:rPr>
              <a:t>ISLAMIC WORLD WHICH OWNS 55.5% OF THE WORLD'S OIL RESERVES, 65% OF ITS PRODUCTION ALSO 64.1% OF NATURAL GAS RESERVES,40% OF ITS PRODUCTİON; </a:t>
            </a:r>
          </a:p>
          <a:p>
            <a:pPr lvl="0" algn="ctr">
              <a:buFont typeface="Wingdings" panose="05000000000000000000" pitchFamily="2" charset="2"/>
              <a:buChar char="Ø"/>
            </a:pPr>
            <a:endParaRPr lang="tr-TR" dirty="0">
              <a:solidFill>
                <a:srgbClr val="FF0000"/>
              </a:solidFill>
              <a:latin typeface="Times New Roman" pitchFamily="18" charset="0"/>
              <a:cs typeface="Times New Roman" pitchFamily="18" charset="0"/>
            </a:endParaRPr>
          </a:p>
          <a:p>
            <a:pPr marL="0" lvl="0" indent="0" algn="ctr">
              <a:buNone/>
            </a:pPr>
            <a:r>
              <a:rPr lang="en-US" b="1">
                <a:solidFill>
                  <a:srgbClr val="00B050"/>
                </a:solidFill>
                <a:latin typeface="Times New Roman" pitchFamily="18" charset="0"/>
                <a:cs typeface="Times New Roman" pitchFamily="18" charset="0"/>
              </a:rPr>
              <a:t>IT HAS THE POTENTIAL TO BE THE SUPERPOWER OF THE FUTURE IN </a:t>
            </a:r>
            <a:r>
              <a:rPr lang="en-US" b="1">
                <a:solidFill>
                  <a:srgbClr val="FF0000"/>
                </a:solidFill>
                <a:latin typeface="Times New Roman" pitchFamily="18" charset="0"/>
                <a:cs typeface="Times New Roman" pitchFamily="18" charset="0"/>
              </a:rPr>
              <a:t>ASRICA/</a:t>
            </a:r>
            <a:r>
              <a:rPr lang="en-US" b="1">
                <a:solidFill>
                  <a:srgbClr val="00B050"/>
                </a:solidFill>
                <a:latin typeface="Times New Roman" pitchFamily="18" charset="0"/>
                <a:cs typeface="Times New Roman" pitchFamily="18" charset="0"/>
              </a:rPr>
              <a:t> EURASIA BY COMBINING ITS</a:t>
            </a:r>
            <a:r>
              <a:rPr lang="en-US" b="1">
                <a:latin typeface="Times New Roman" pitchFamily="18" charset="0"/>
                <a:cs typeface="Times New Roman" pitchFamily="18" charset="0"/>
              </a:rPr>
              <a:t> </a:t>
            </a:r>
            <a:r>
              <a:rPr lang="en-US" b="1">
                <a:solidFill>
                  <a:srgbClr val="00B050"/>
                </a:solidFill>
                <a:latin typeface="Times New Roman" pitchFamily="18" charset="0"/>
                <a:cs typeface="Times New Roman" pitchFamily="18" charset="0"/>
              </a:rPr>
              <a:t>GEOPOLITICAL POSITION, COMMON CIVILIZATION VALUES AND HISTORICAL BACKGROUND</a:t>
            </a:r>
            <a:r>
              <a:rPr lang="en-US" b="1">
                <a:latin typeface="Times New Roman" pitchFamily="18" charset="0"/>
                <a:cs typeface="Times New Roman" pitchFamily="18" charset="0"/>
              </a:rPr>
              <a:t> </a:t>
            </a:r>
            <a:r>
              <a:rPr lang="en-US" b="1">
                <a:solidFill>
                  <a:srgbClr val="00B050"/>
                </a:solidFill>
                <a:latin typeface="Times New Roman" pitchFamily="18" charset="0"/>
                <a:cs typeface="Times New Roman" pitchFamily="18" charset="0"/>
              </a:rPr>
              <a:t>WITH ITS OPPORTUNITIES, EFFORTS AND GOALS.</a:t>
            </a:r>
          </a:p>
          <a:p>
            <a:endParaRPr lang="tr-TR" dirty="0"/>
          </a:p>
          <a:p>
            <a:pPr marL="0" indent="0">
              <a:buNone/>
            </a:pPr>
            <a:endParaRPr lang="tr-TR" dirty="0"/>
          </a:p>
        </p:txBody>
      </p:sp>
      <p:sp>
        <p:nvSpPr>
          <p:cNvPr id="4" name="Altbilgi Yer Tutucusu 3"/>
          <p:cNvSpPr>
            <a:spLocks noGrp="1"/>
          </p:cNvSpPr>
          <p:nvPr>
            <p:ph type="ftr" sz="quarter" idx="11"/>
          </p:nvPr>
        </p:nvSpPr>
        <p:spPr/>
        <p:txBody>
          <a:bodyPr/>
          <a:lstStyle/>
          <a:p>
            <a:r>
              <a:rPr lang="en-US"/>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latin typeface="Times New Roman" pitchFamily="18" charset="0"/>
                <a:cs typeface="Times New Roman" pitchFamily="18" charset="0"/>
              </a:rPr>
              <a:pPr/>
              <a:t>7</a:t>
            </a:fld>
            <a:endParaRPr lang="tr-TR" sz="1600" b="1">
              <a:solidFill>
                <a:schemeClr val="tx1"/>
              </a:solidFill>
              <a:latin typeface="Times New Roman" pitchFamily="18" charset="0"/>
              <a:cs typeface="Times New Roman" pitchFamily="18" charset="0"/>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EUROPE: 04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AFRICA: 27 </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ASIA: 	   28-</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SOUTH AMERICA: 2</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TOTAL: 61</a:t>
            </a:r>
          </a:p>
        </p:txBody>
      </p:sp>
      <p:sp>
        <p:nvSpPr>
          <p:cNvPr id="9" name="Dikdörtgen 8">
            <a:extLst>
              <a:ext uri="{FF2B5EF4-FFF2-40B4-BE49-F238E27FC236}">
                <a16:creationId xmlns:a16="http://schemas.microsoft.com/office/drawing/2014/main" id="{C0CE9868-1418-4220-A886-505196F9134C}"/>
              </a:ext>
            </a:extLst>
          </p:cNvPr>
          <p:cNvSpPr/>
          <p:nvPr/>
        </p:nvSpPr>
        <p:spPr>
          <a:xfrm>
            <a:off x="0" y="5517232"/>
            <a:ext cx="4495799" cy="13642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ASIA: 28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AFRICA: 27 </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EUROPE:</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04</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SOUTH</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AMERICA:02</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49580" algn="just">
              <a:lnSpc>
                <a:spcPct val="105000"/>
              </a:lnSpc>
              <a:spcAft>
                <a:spcPts val="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TOTAL: 61</a:t>
            </a:r>
          </a:p>
        </p:txBody>
      </p:sp>
    </p:spTree>
    <p:extLst>
      <p:ext uri="{BB962C8B-B14F-4D97-AF65-F5344CB8AC3E}">
        <p14:creationId xmlns:p14="http://schemas.microsoft.com/office/powerpoint/2010/main" val="9990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740352" cy="1224136"/>
          </a:xfrm>
          <a:solidFill>
            <a:schemeClr val="bg1"/>
          </a:solidFill>
        </p:spPr>
        <p:txBody>
          <a:bodyPr>
            <a:normAutofit/>
          </a:bodyPr>
          <a:lstStyle/>
          <a:p>
            <a:pPr algn="ctr"/>
            <a:r>
              <a:rPr lang="en-US" b="1">
                <a:solidFill>
                  <a:srgbClr val="00B050"/>
                </a:solidFill>
                <a:latin typeface="Algerian" pitchFamily="82" charset="0"/>
              </a:rPr>
              <a:t>THE SITUATION OF ISLAMIC WORLD</a:t>
            </a:r>
          </a:p>
        </p:txBody>
      </p:sp>
      <p:sp>
        <p:nvSpPr>
          <p:cNvPr id="3" name="İçerik Yer Tutucusu 2"/>
          <p:cNvSpPr>
            <a:spLocks noGrp="1"/>
          </p:cNvSpPr>
          <p:nvPr>
            <p:ph sz="half" idx="1"/>
          </p:nvPr>
        </p:nvSpPr>
        <p:spPr>
          <a:xfrm>
            <a:off x="0" y="1600200"/>
            <a:ext cx="4648200" cy="485313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tr-TR" sz="4800" dirty="0">
              <a:solidFill>
                <a:srgbClr val="FF0000"/>
              </a:solidFill>
              <a:latin typeface="Algerian" panose="04020705040A02060702" pitchFamily="82" charset="0"/>
            </a:endParaRPr>
          </a:p>
          <a:p>
            <a:pPr marL="0" indent="0" algn="ctr">
              <a:buNone/>
            </a:pPr>
            <a:r>
              <a:rPr lang="en-US" sz="4800">
                <a:solidFill>
                  <a:srgbClr val="FF0000"/>
                </a:solidFill>
                <a:latin typeface="Algerian" panose="04020705040A02060702" pitchFamily="82" charset="0"/>
              </a:rPr>
              <a:t>THE SITUATION OF ISLAMIC WORLD</a:t>
            </a:r>
          </a:p>
        </p:txBody>
      </p:sp>
      <p:sp>
        <p:nvSpPr>
          <p:cNvPr id="4" name="İçerik Yer Tutucusu 3"/>
          <p:cNvSpPr>
            <a:spLocks noGrp="1"/>
          </p:cNvSpPr>
          <p:nvPr>
            <p:ph sz="half" idx="2"/>
          </p:nvPr>
        </p:nvSpPr>
        <p:spPr>
          <a:xfrm>
            <a:off x="4648200" y="1600200"/>
            <a:ext cx="4343400" cy="5257800"/>
          </a:xfrm>
        </p:spPr>
        <p:txBody>
          <a:bodyPr>
            <a:normAutofit/>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8</a:t>
            </a:fld>
            <a:endParaRPr lang="tr-TR" sz="1600" b="1">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4648200" y="1484784"/>
            <a:ext cx="4495800" cy="4968552"/>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250136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en-US" b="1">
                <a:solidFill>
                  <a:srgbClr val="00B050"/>
                </a:solidFill>
                <a:latin typeface="Algerian" pitchFamily="82" charset="0"/>
              </a:rPr>
              <a:t>THE SITUATION OF ISLAMIC GEOGRAPHY</a:t>
            </a:r>
          </a:p>
        </p:txBody>
      </p:sp>
      <p:sp>
        <p:nvSpPr>
          <p:cNvPr id="3" name="İçerik Yer Tutucusu 2"/>
          <p:cNvSpPr>
            <a:spLocks noGrp="1"/>
          </p:cNvSpPr>
          <p:nvPr>
            <p:ph sz="half" idx="1"/>
          </p:nvPr>
        </p:nvSpPr>
        <p:spPr>
          <a:xfrm>
            <a:off x="-1" y="1600200"/>
            <a:ext cx="5004049" cy="492514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lgn="ctr">
              <a:buNone/>
            </a:pPr>
            <a:r>
              <a:rPr lang="en-US" b="1">
                <a:solidFill>
                  <a:srgbClr val="FF0000"/>
                </a:solidFill>
                <a:latin typeface="Times New Roman" panose="02020603050405020304" pitchFamily="18" charset="0"/>
                <a:cs typeface="Times New Roman" panose="02020603050405020304" pitchFamily="18" charset="0"/>
              </a:rPr>
              <a:t>TODAY THE MOST INTERVENED IN THEIR LANDS,</a:t>
            </a:r>
            <a:r>
              <a:rPr lang="en-US" b="1">
                <a:latin typeface="Times New Roman" panose="02020603050405020304" pitchFamily="18" charset="0"/>
                <a:cs typeface="Times New Roman" panose="02020603050405020304" pitchFamily="18" charset="0"/>
              </a:rPr>
              <a:t> </a:t>
            </a:r>
          </a:p>
          <a:p>
            <a:pPr marL="0" lvl="0" indent="0" algn="ctr">
              <a:buNone/>
            </a:pPr>
            <a:r>
              <a:rPr lang="en-US" b="1">
                <a:solidFill>
                  <a:srgbClr val="0070C0"/>
                </a:solidFill>
                <a:latin typeface="Times New Roman" panose="02020603050405020304" pitchFamily="18" charset="0"/>
                <a:cs typeface="Times New Roman" panose="02020603050405020304" pitchFamily="18" charset="0"/>
              </a:rPr>
              <a:t>MOST OCCUPYING THE UNITED NATIONS,</a:t>
            </a:r>
            <a:r>
              <a:rPr lang="en-US" b="1">
                <a:latin typeface="Times New Roman" panose="02020603050405020304" pitchFamily="18" charset="0"/>
                <a:cs typeface="Times New Roman" panose="02020603050405020304" pitchFamily="18" charset="0"/>
              </a:rPr>
              <a:t> </a:t>
            </a:r>
          </a:p>
          <a:p>
            <a:pPr marL="0" lvl="0" indent="0" algn="ctr">
              <a:buNone/>
            </a:pPr>
            <a:r>
              <a:rPr lang="en-US" b="1">
                <a:latin typeface="Times New Roman" panose="02020603050405020304" pitchFamily="18" charset="0"/>
                <a:cs typeface="Times New Roman" panose="02020603050405020304" pitchFamily="18" charset="0"/>
              </a:rPr>
              <a:t>TERROR AND ANARCHY ARE NOT LACKING IN THEIR LAND, </a:t>
            </a:r>
          </a:p>
          <a:p>
            <a:pPr marL="0" lvl="0" indent="0" algn="ctr">
              <a:buNone/>
            </a:pPr>
            <a:r>
              <a:rPr lang="en-US" b="1">
                <a:solidFill>
                  <a:srgbClr val="00B050"/>
                </a:solidFill>
                <a:latin typeface="Times New Roman" panose="02020603050405020304" pitchFamily="18" charset="0"/>
                <a:cs typeface="Times New Roman" panose="02020603050405020304" pitchFamily="18" charset="0"/>
              </a:rPr>
              <a:t>RESOURCES MANAGED BY FOREIGN POWERS, </a:t>
            </a:r>
          </a:p>
          <a:p>
            <a:pPr marL="0" lvl="0" indent="0" algn="ctr">
              <a:buNone/>
            </a:pPr>
            <a:r>
              <a:rPr lang="en-US" b="1">
                <a:solidFill>
                  <a:srgbClr val="C00000"/>
                </a:solidFill>
                <a:latin typeface="Times New Roman" panose="02020603050405020304" pitchFamily="18" charset="0"/>
                <a:cs typeface="Times New Roman" panose="02020603050405020304" pitchFamily="18" charset="0"/>
              </a:rPr>
              <a:t>HUMAN RIGHTS AND FREEDOMS ARE VIOLATED, </a:t>
            </a:r>
          </a:p>
          <a:p>
            <a:endParaRPr lang="tr-TR" sz="2000" dirty="0"/>
          </a:p>
        </p:txBody>
      </p:sp>
      <p:sp>
        <p:nvSpPr>
          <p:cNvPr id="4" name="İçerik Yer Tutucusu 3"/>
          <p:cNvSpPr>
            <a:spLocks noGrp="1"/>
          </p:cNvSpPr>
          <p:nvPr>
            <p:ph sz="half" idx="2"/>
          </p:nvPr>
        </p:nvSpPr>
        <p:spPr>
          <a:xfrm>
            <a:off x="5004048" y="1628800"/>
            <a:ext cx="4139952" cy="4724400"/>
          </a:xfrm>
        </p:spPr>
        <p:txBody>
          <a:bodyPr>
            <a:normAutofit fontScale="92500" lnSpcReduction="1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en-US"/>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9</a:t>
            </a:fld>
            <a:endParaRPr lang="tr-TR" sz="1600" b="1">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9" y="1556792"/>
            <a:ext cx="4139951" cy="4896544"/>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312334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25536</TotalTime>
  <Words>3648</Words>
  <Application>Microsoft Office PowerPoint</Application>
  <PresentationFormat>Ekran Gösterisi (4:3)</PresentationFormat>
  <Paragraphs>613</Paragraphs>
  <Slides>45</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Algerian</vt:lpstr>
      <vt:lpstr>Calibri</vt:lpstr>
      <vt:lpstr>Courier New</vt:lpstr>
      <vt:lpstr>Franklin Gothic Book</vt:lpstr>
      <vt:lpstr>Franklin Gothic Medium</vt:lpstr>
      <vt:lpstr>Times New Roman</vt:lpstr>
      <vt:lpstr>Wingdings</vt:lpstr>
      <vt:lpstr>Wingdings 2</vt:lpstr>
      <vt:lpstr>Gezinti</vt:lpstr>
      <vt:lpstr>ASSAM</vt:lpstr>
      <vt:lpstr>4. InternatIONAL ASSAm ISLAMIC UNION CONGRESS</vt:lpstr>
      <vt:lpstr>4. INTERNATIONAL ASSAM ISLAMIC UNION CONGRESS</vt:lpstr>
      <vt:lpstr>4. INTERNATIONAL ASSAM ISLAMIC UNION CONGRESS</vt:lpstr>
      <vt:lpstr>GEOPOLITICAL VALUE OF ISLAMIC GEOGRAPHY (ASRICA)</vt:lpstr>
      <vt:lpstr>GEOPOLITICAL VALUE OF  (ASRICA)(ASIA-AFRICA)  ISLAMIC GEOGRAPHY</vt:lpstr>
      <vt:lpstr>GEOPOLITICAL VALUE OF ISLAMIC GEOGRAPHY (ASRICA)</vt:lpstr>
      <vt:lpstr>THE SITUATION OF ISLAMIC WORLD</vt:lpstr>
      <vt:lpstr>THE SITUATION OF ISLAMIC GEOGRAPHY</vt:lpstr>
      <vt:lpstr>THE SITUATION OF ISLAMIC WORLD</vt:lpstr>
      <vt:lpstr>ASSAM congresses IN THE PROCESS OF THE UNION OF ISLAMIC COUNTRIES </vt:lpstr>
      <vt:lpstr>ASSAM congresses IN THE PROCESS OF THE UNION OF ISLAMIC COUNTRIES </vt:lpstr>
      <vt:lpstr>ASSAM congresses IN THE PROCESS OF THE UNION OF ISLAMIC COUNTRIES</vt:lpstr>
      <vt:lpstr>ASSAM congresses IN THE PROCESS OF THE UNION OF ISLAMIC COUNTRIES</vt:lpstr>
      <vt:lpstr>ASSAM congresses IN THE PROCESS OF THE UNION OF ISLAMIC COUNTRIES</vt:lpstr>
      <vt:lpstr>ASSAM congresses IN THE PROCESS OF THE UNION OF ISLAMIC COUNTRIES</vt:lpstr>
      <vt:lpstr> ASSAM ISLAMIC UNION CONSTITUTION MODEL  </vt:lpstr>
      <vt:lpstr> VISION OF ASSAM IN THE PROCESS OF THE ISLAMIC UNION (CONFEDERATION-FEDERATIONS AND AREAS OF ACTIVITY WHICH NATIONAL STATES WILL BE RESPONSIBLE)  </vt:lpstr>
      <vt:lpstr>ASSAM ROAD MAP IN DETERMINING A MODEL FOR THE ISLAMIC UNION</vt:lpstr>
      <vt:lpstr>ASSAM'S VISION IN THE PROCESS OF THE UNION OF ISLAMIC COUNTRIES</vt:lpstr>
      <vt:lpstr>ASSAM'S VISION IN THE PROCESS OF THE UNION OF ISLAMIC COUNTRIES </vt:lpstr>
      <vt:lpstr>ASSAM'S VISION IN THE PROCESS OF THE UNION OF ISLAMIC COUNTRIES </vt:lpstr>
      <vt:lpstr>ASSAM'S VISION IN THE PROCESS OF THE UNION OF ISLAMIC COUNTRIES</vt:lpstr>
      <vt:lpstr>ASSAM'S VISION IN THE PROCESS OF THE UNION OF ISLAMIC COUNTRIES</vt:lpstr>
      <vt:lpstr>ASSAM'S VISION IN THE PROCESS OF THE UNION OF ISLAMIC COUNTRIES</vt:lpstr>
      <vt:lpstr>ASSAM'S VISION IN THE PROCESS OF THE UNION OF ISLAMIC COUNTRIES</vt:lpstr>
      <vt:lpstr>ASSAM'S VISION IN THE PROCESS OF THE UNION OF ISLAMIC COUNTRIES</vt:lpstr>
      <vt:lpstr>4. ASSAM congresS IN THE PROCESS OF THE UNION OF ISLAMIC COUNTRIES</vt:lpstr>
      <vt:lpstr>4. ASSAM congresS IN THE PROCESS OF THE UNION OF ISLAMIC COUNTRIES</vt:lpstr>
      <vt:lpstr>4. ASSAM congresS IN THE PROCESS OF THE UNION OF ISLAMIC COUNTRIES</vt:lpstr>
      <vt:lpstr>4. ASSAM congresS IN THE PROCESS OF THE UNION OF ISLAMIC COUNTRIES</vt:lpstr>
      <vt:lpstr>4. ASSAM congresS IN THE PROCESS OF THE UNION OF ISLAMIC COUNTRIES</vt:lpstr>
      <vt:lpstr>4. INTERNATIONAL ASSAM ISLAMIC UNION CONGRESS </vt:lpstr>
      <vt:lpstr>   ASRICA ISLAMIC COUNTRIES CONFEDERATION DEFENSE INDUSTRY ORGANIZATION CHART  </vt:lpstr>
      <vt:lpstr>4. INTERNATIONAL ASSAM ISLAMIC UNION CONGRESS </vt:lpstr>
      <vt:lpstr>4. INTERNATIONAL ASSAM ISLAMIC UNION CONGRESS </vt:lpstr>
      <vt:lpstr>4. INTERNATIONAL ASSAM ISLAMIC UNION CONGRESS </vt:lpstr>
      <vt:lpstr>4. INTERNATIONAL ASSAM ISLAMIC UNION CONGRESS </vt:lpstr>
      <vt:lpstr>4. INTERNATIONAL ASSAM ISLAMIC UNION CONGRESS </vt:lpstr>
      <vt:lpstr>4. INTERNATIONAL ASSAM ISLAMIC UNION CONGRESS </vt:lpstr>
      <vt:lpstr>4. INTERNATIONAL ASSAM ISLAMIC UNION CONGRESS </vt:lpstr>
      <vt:lpstr>4. INTERNATIONAL ASSAM ISLAMIC UNION CONGRESS </vt:lpstr>
      <vt:lpstr>4. INTERNATIONAL ASSAM ISLAMIC UNION CONGRESS</vt:lpstr>
      <vt:lpstr>4. INTERNATIONAL ASSAM ISLAMIC UNION CONGRESS ASRICA COMMON DEFENSE INDUSTRY PRODUCTION </vt:lpstr>
      <vt:lpstr>4. INTERNATIONAL ASSAM CONGRESS-2020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Adnan TANRIVERDI</dc:creator>
  <cp:lastModifiedBy>Mesut Başıbüyük</cp:lastModifiedBy>
  <cp:revision>1171</cp:revision>
  <dcterms:created xsi:type="dcterms:W3CDTF">2014-10-26T19:39:06Z</dcterms:created>
  <dcterms:modified xsi:type="dcterms:W3CDTF">2020-12-17T08:59:50Z</dcterms:modified>
</cp:coreProperties>
</file>