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47"/>
  </p:notesMasterIdLst>
  <p:handoutMasterIdLst>
    <p:handoutMasterId r:id="rId48"/>
  </p:handoutMasterIdLst>
  <p:sldIdLst>
    <p:sldId id="483" r:id="rId2"/>
    <p:sldId id="485" r:id="rId3"/>
    <p:sldId id="750" r:id="rId4"/>
    <p:sldId id="751" r:id="rId5"/>
    <p:sldId id="512" r:id="rId6"/>
    <p:sldId id="753" r:id="rId7"/>
    <p:sldId id="770" r:id="rId8"/>
    <p:sldId id="543" r:id="rId9"/>
    <p:sldId id="765" r:id="rId10"/>
    <p:sldId id="766" r:id="rId11"/>
    <p:sldId id="590" r:id="rId12"/>
    <p:sldId id="599" r:id="rId13"/>
    <p:sldId id="757" r:id="rId14"/>
    <p:sldId id="696" r:id="rId15"/>
    <p:sldId id="651" r:id="rId16"/>
    <p:sldId id="758" r:id="rId17"/>
    <p:sldId id="712" r:id="rId18"/>
    <p:sldId id="825" r:id="rId19"/>
    <p:sldId id="824" r:id="rId20"/>
    <p:sldId id="786" r:id="rId21"/>
    <p:sldId id="788" r:id="rId22"/>
    <p:sldId id="790" r:id="rId23"/>
    <p:sldId id="792" r:id="rId24"/>
    <p:sldId id="796" r:id="rId25"/>
    <p:sldId id="797" r:id="rId26"/>
    <p:sldId id="799" r:id="rId27"/>
    <p:sldId id="801" r:id="rId28"/>
    <p:sldId id="812" r:id="rId29"/>
    <p:sldId id="813" r:id="rId30"/>
    <p:sldId id="826" r:id="rId31"/>
    <p:sldId id="827" r:id="rId32"/>
    <p:sldId id="828" r:id="rId33"/>
    <p:sldId id="816" r:id="rId34"/>
    <p:sldId id="829" r:id="rId35"/>
    <p:sldId id="830" r:id="rId36"/>
    <p:sldId id="831" r:id="rId37"/>
    <p:sldId id="832" r:id="rId38"/>
    <p:sldId id="833" r:id="rId39"/>
    <p:sldId id="834" r:id="rId40"/>
    <p:sldId id="835" r:id="rId41"/>
    <p:sldId id="836" r:id="rId42"/>
    <p:sldId id="837" r:id="rId43"/>
    <p:sldId id="820" r:id="rId44"/>
    <p:sldId id="839" r:id="rId45"/>
    <p:sldId id="341"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838" autoAdjust="0"/>
    <p:restoredTop sz="89964" autoAdjust="0"/>
  </p:normalViewPr>
  <p:slideViewPr>
    <p:cSldViewPr>
      <p:cViewPr varScale="1">
        <p:scale>
          <a:sx n="42" d="100"/>
          <a:sy n="42" d="100"/>
        </p:scale>
        <p:origin x="-114" y="-486"/>
      </p:cViewPr>
      <p:guideLst>
        <p:guide orient="horz" pos="2160"/>
        <p:guide pos="2880"/>
      </p:guideLst>
    </p:cSldViewPr>
  </p:slideViewPr>
  <p:outlineViewPr>
    <p:cViewPr>
      <p:scale>
        <a:sx n="33" d="100"/>
        <a:sy n="33" d="100"/>
      </p:scale>
      <p:origin x="0" y="-740"/>
    </p:cViewPr>
  </p:outlineViewPr>
  <p:notesTextViewPr>
    <p:cViewPr>
      <p:scale>
        <a:sx n="200" d="100"/>
        <a:sy n="2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3A790-99CD-4FEE-9F9A-15429E925675}"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tr-TR"/>
        </a:p>
      </dgm:t>
    </dgm:pt>
    <dgm:pt modelId="{83A45138-F026-4A46-B332-F1854B55EA5A}">
      <dgm:prSet phldrT="[Metin]" custT="1">
        <dgm:style>
          <a:lnRef idx="1">
            <a:schemeClr val="dk1"/>
          </a:lnRef>
          <a:fillRef idx="2">
            <a:schemeClr val="dk1"/>
          </a:fillRef>
          <a:effectRef idx="1">
            <a:schemeClr val="dk1"/>
          </a:effectRef>
          <a:fontRef idx="minor">
            <a:schemeClr val="dk1"/>
          </a:fontRef>
        </dgm:style>
      </dgm:prSet>
      <dgm:spPr/>
      <dgm:t>
        <a:bodyPr/>
        <a:lstStyle/>
        <a:p>
          <a:r>
            <a:rPr lang="tr-TR" sz="3200" b="1" dirty="0" smtClean="0">
              <a:latin typeface="Algerian" pitchFamily="82" charset="0"/>
            </a:rPr>
            <a:t>ADALET</a:t>
          </a:r>
          <a:endParaRPr lang="tr-TR" sz="3200" b="1" dirty="0">
            <a:latin typeface="Algerian" pitchFamily="82" charset="0"/>
          </a:endParaRPr>
        </a:p>
      </dgm:t>
    </dgm:pt>
    <dgm:pt modelId="{B91C3842-3442-439E-B42B-E2FE4B5819DB}" type="parTrans" cxnId="{486CD71C-CA9B-418B-98B6-33F11F3391B7}">
      <dgm:prSet/>
      <dgm:spPr/>
      <dgm:t>
        <a:bodyPr/>
        <a:lstStyle/>
        <a:p>
          <a:endParaRPr lang="tr-TR" sz="1600" dirty="0"/>
        </a:p>
      </dgm:t>
    </dgm:pt>
    <dgm:pt modelId="{7DD28A12-F1DA-4580-8C62-F5A60E7E4C6B}" type="sibTrans" cxnId="{486CD71C-CA9B-418B-98B6-33F11F3391B7}">
      <dgm:prSet/>
      <dgm:spPr/>
      <dgm:t>
        <a:bodyPr/>
        <a:lstStyle/>
        <a:p>
          <a:endParaRPr lang="tr-TR"/>
        </a:p>
      </dgm:t>
    </dgm:pt>
    <dgm:pt modelId="{63C89FBF-B2E3-4E93-BB0E-8A752394BF23}">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3200" b="1" dirty="0" smtClean="0">
              <a:latin typeface="Algerian" pitchFamily="82" charset="0"/>
            </a:rPr>
            <a:t>İÇİŞLERİ</a:t>
          </a:r>
          <a:endParaRPr lang="tr-TR" sz="3200" b="1" dirty="0">
            <a:latin typeface="Algerian" pitchFamily="82" charset="0"/>
          </a:endParaRPr>
        </a:p>
      </dgm:t>
    </dgm:pt>
    <dgm:pt modelId="{00DFBF4D-AB4D-4FF5-ADC4-D0D49506CFEF}" type="parTrans" cxnId="{E1075CCD-B27A-4566-BC8A-AA21F60C244E}">
      <dgm:prSet/>
      <dgm:spPr/>
      <dgm:t>
        <a:bodyPr/>
        <a:lstStyle/>
        <a:p>
          <a:endParaRPr lang="tr-TR" dirty="0"/>
        </a:p>
      </dgm:t>
    </dgm:pt>
    <dgm:pt modelId="{5A773E67-E894-4E6D-AA11-B2DC1FBA8EEA}" type="sibTrans" cxnId="{E1075CCD-B27A-4566-BC8A-AA21F60C244E}">
      <dgm:prSet/>
      <dgm:spPr/>
      <dgm:t>
        <a:bodyPr/>
        <a:lstStyle/>
        <a:p>
          <a:endParaRPr lang="tr-TR"/>
        </a:p>
      </dgm:t>
    </dgm:pt>
    <dgm:pt modelId="{7EB1F641-09FF-4976-AB82-7ED14261D719}">
      <dgm:prSet phldrT="[Metin]" custT="1">
        <dgm:style>
          <a:lnRef idx="1">
            <a:schemeClr val="accent6"/>
          </a:lnRef>
          <a:fillRef idx="2">
            <a:schemeClr val="accent6"/>
          </a:fillRef>
          <a:effectRef idx="1">
            <a:schemeClr val="accent6"/>
          </a:effectRef>
          <a:fontRef idx="minor">
            <a:schemeClr val="dk1"/>
          </a:fontRef>
        </dgm:style>
      </dgm:prSet>
      <dgm:spPr/>
      <dgm:t>
        <a:bodyPr/>
        <a:lstStyle/>
        <a:p>
          <a:r>
            <a:rPr lang="tr-TR" sz="3200" b="1" dirty="0" smtClean="0">
              <a:latin typeface="Algerian" pitchFamily="82" charset="0"/>
            </a:rPr>
            <a:t>DIŞİŞLERİ</a:t>
          </a:r>
          <a:endParaRPr lang="tr-TR" sz="3200" dirty="0">
            <a:latin typeface="Algerian" pitchFamily="82" charset="0"/>
          </a:endParaRPr>
        </a:p>
      </dgm:t>
    </dgm:pt>
    <dgm:pt modelId="{A1598D33-A15A-4612-BEE2-4288F20E97B4}" type="parTrans" cxnId="{8ABFD7B0-8B25-45F4-A8D5-2E8A0AB736A3}">
      <dgm:prSet/>
      <dgm:spPr/>
      <dgm:t>
        <a:bodyPr/>
        <a:lstStyle/>
        <a:p>
          <a:endParaRPr lang="tr-TR" dirty="0"/>
        </a:p>
      </dgm:t>
    </dgm:pt>
    <dgm:pt modelId="{2294EA14-A008-4C64-9117-564516312017}" type="sibTrans" cxnId="{8ABFD7B0-8B25-45F4-A8D5-2E8A0AB736A3}">
      <dgm:prSet/>
      <dgm:spPr/>
      <dgm:t>
        <a:bodyPr/>
        <a:lstStyle/>
        <a:p>
          <a:endParaRPr lang="tr-TR"/>
        </a:p>
      </dgm:t>
    </dgm:pt>
    <dgm:pt modelId="{52D41B13-AC3C-4EDC-86F5-CBD741D9F351}">
      <dgm:prSet phldrT="[Metin]" custT="1"/>
      <dgm:spPr/>
      <dgm:t>
        <a:bodyPr/>
        <a:lstStyle/>
        <a:p>
          <a:r>
            <a:rPr lang="tr-TR" sz="3200" b="1" dirty="0" smtClean="0">
              <a:latin typeface="Algerian" pitchFamily="82" charset="0"/>
            </a:rPr>
            <a:t>SAVUNMA</a:t>
          </a:r>
          <a:endParaRPr lang="tr-TR" sz="3200" b="1" dirty="0">
            <a:latin typeface="Algerian" pitchFamily="82" charset="0"/>
          </a:endParaRPr>
        </a:p>
      </dgm:t>
    </dgm:pt>
    <dgm:pt modelId="{AFDB841C-7462-407B-AB25-6A8E01DF347B}" type="parTrans" cxnId="{28DA2B65-E1DA-414D-9773-D1AD64F7D6B2}">
      <dgm:prSet/>
      <dgm:spPr/>
      <dgm:t>
        <a:bodyPr/>
        <a:lstStyle/>
        <a:p>
          <a:endParaRPr lang="tr-TR" dirty="0"/>
        </a:p>
      </dgm:t>
    </dgm:pt>
    <dgm:pt modelId="{958AFF9C-0668-4F7F-A519-EF1FEB8AB39A}" type="sibTrans" cxnId="{28DA2B65-E1DA-414D-9773-D1AD64F7D6B2}">
      <dgm:prSet/>
      <dgm:spPr/>
      <dgm:t>
        <a:bodyPr/>
        <a:lstStyle/>
        <a:p>
          <a:endParaRPr lang="tr-TR"/>
        </a:p>
      </dgm:t>
    </dgm:pt>
    <dgm:pt modelId="{F02ACDE8-115F-4BA1-9910-52CD4A890B21}">
      <dgm:prSet phldrT="[Metin]" custT="1"/>
      <dgm:spPr/>
      <dgm:t>
        <a:bodyPr/>
        <a:lstStyle/>
        <a:p>
          <a:r>
            <a:rPr lang="tr-TR" sz="3200" b="1" dirty="0" smtClean="0">
              <a:latin typeface="Algerian" pitchFamily="82" charset="0"/>
            </a:rPr>
            <a:t>MÜŞTEREK İRADE</a:t>
          </a:r>
          <a:endParaRPr lang="tr-TR" sz="3200" b="1" dirty="0">
            <a:latin typeface="Algerian" pitchFamily="82" charset="0"/>
          </a:endParaRPr>
        </a:p>
      </dgm:t>
    </dgm:pt>
    <dgm:pt modelId="{8911C291-BBA9-44E3-8085-B0672BF142AB}" type="parTrans" cxnId="{FE2F95D4-583C-4B2F-B9CF-C5EE0CDC81B1}">
      <dgm:prSet/>
      <dgm:spPr/>
      <dgm:t>
        <a:bodyPr/>
        <a:lstStyle/>
        <a:p>
          <a:endParaRPr lang="tr-TR"/>
        </a:p>
      </dgm:t>
    </dgm:pt>
    <dgm:pt modelId="{88FF83BD-E480-48EB-A04A-723E94968A80}" type="sibTrans" cxnId="{FE2F95D4-583C-4B2F-B9CF-C5EE0CDC81B1}">
      <dgm:prSet/>
      <dgm:spPr/>
      <dgm:t>
        <a:bodyPr/>
        <a:lstStyle/>
        <a:p>
          <a:endParaRPr lang="tr-TR"/>
        </a:p>
      </dgm:t>
    </dgm:pt>
    <dgm:pt modelId="{F907FCD3-1A31-4C4E-BEA6-B981539E1A82}" type="pres">
      <dgm:prSet presAssocID="{0CE3A790-99CD-4FEE-9F9A-15429E925675}" presName="cycle" presStyleCnt="0">
        <dgm:presLayoutVars>
          <dgm:chMax val="1"/>
          <dgm:dir/>
          <dgm:animLvl val="ctr"/>
          <dgm:resizeHandles val="exact"/>
        </dgm:presLayoutVars>
      </dgm:prSet>
      <dgm:spPr/>
      <dgm:t>
        <a:bodyPr/>
        <a:lstStyle/>
        <a:p>
          <a:endParaRPr lang="tr-TR"/>
        </a:p>
      </dgm:t>
    </dgm:pt>
    <dgm:pt modelId="{A2AD7AC3-66C3-48C5-8EB3-07C58E36963C}" type="pres">
      <dgm:prSet presAssocID="{F02ACDE8-115F-4BA1-9910-52CD4A890B21}" presName="centerShape" presStyleLbl="node0" presStyleIdx="0" presStyleCnt="1" custScaleX="127913" custLinFactNeighborX="-1141" custLinFactNeighborY="-22739"/>
      <dgm:spPr/>
      <dgm:t>
        <a:bodyPr/>
        <a:lstStyle/>
        <a:p>
          <a:endParaRPr lang="tr-TR"/>
        </a:p>
      </dgm:t>
    </dgm:pt>
    <dgm:pt modelId="{F245BD5A-9255-42CE-8FD9-226C3B878AF2}" type="pres">
      <dgm:prSet presAssocID="{00DFBF4D-AB4D-4FF5-ADC4-D0D49506CFEF}" presName="parTrans" presStyleLbl="bgSibTrans2D1" presStyleIdx="0" presStyleCnt="4"/>
      <dgm:spPr/>
      <dgm:t>
        <a:bodyPr/>
        <a:lstStyle/>
        <a:p>
          <a:endParaRPr lang="tr-TR"/>
        </a:p>
      </dgm:t>
    </dgm:pt>
    <dgm:pt modelId="{D54E6FF0-C043-4ECF-BD21-AA63D223D13A}" type="pres">
      <dgm:prSet presAssocID="{63C89FBF-B2E3-4E93-BB0E-8A752394BF23}" presName="node" presStyleLbl="node1" presStyleIdx="0" presStyleCnt="4" custRadScaleRad="112271" custRadScaleInc="27324">
        <dgm:presLayoutVars>
          <dgm:bulletEnabled val="1"/>
        </dgm:presLayoutVars>
      </dgm:prSet>
      <dgm:spPr/>
      <dgm:t>
        <a:bodyPr/>
        <a:lstStyle/>
        <a:p>
          <a:endParaRPr lang="tr-TR"/>
        </a:p>
      </dgm:t>
    </dgm:pt>
    <dgm:pt modelId="{6FCBF0BD-FCCF-47AA-8B18-819BDA8A67F6}" type="pres">
      <dgm:prSet presAssocID="{A1598D33-A15A-4612-BEE2-4288F20E97B4}" presName="parTrans" presStyleLbl="bgSibTrans2D1" presStyleIdx="1" presStyleCnt="4"/>
      <dgm:spPr/>
      <dgm:t>
        <a:bodyPr/>
        <a:lstStyle/>
        <a:p>
          <a:endParaRPr lang="tr-TR"/>
        </a:p>
      </dgm:t>
    </dgm:pt>
    <dgm:pt modelId="{622C8C88-319D-4C66-AC58-D6EE243F902F}" type="pres">
      <dgm:prSet presAssocID="{7EB1F641-09FF-4976-AB82-7ED14261D719}" presName="node" presStyleLbl="node1" presStyleIdx="1" presStyleCnt="4" custScaleY="79398" custRadScaleRad="55293" custRadScaleInc="-171538">
        <dgm:presLayoutVars>
          <dgm:bulletEnabled val="1"/>
        </dgm:presLayoutVars>
      </dgm:prSet>
      <dgm:spPr/>
      <dgm:t>
        <a:bodyPr/>
        <a:lstStyle/>
        <a:p>
          <a:endParaRPr lang="tr-TR"/>
        </a:p>
      </dgm:t>
    </dgm:pt>
    <dgm:pt modelId="{F6D0CB19-578B-4A8F-BC07-E4C7F4F4056D}" type="pres">
      <dgm:prSet presAssocID="{AFDB841C-7462-407B-AB25-6A8E01DF347B}" presName="parTrans" presStyleLbl="bgSibTrans2D1" presStyleIdx="2" presStyleCnt="4"/>
      <dgm:spPr/>
      <dgm:t>
        <a:bodyPr/>
        <a:lstStyle/>
        <a:p>
          <a:endParaRPr lang="tr-TR"/>
        </a:p>
      </dgm:t>
    </dgm:pt>
    <dgm:pt modelId="{94E40534-F00F-4316-9A8E-F2935A5E3449}" type="pres">
      <dgm:prSet presAssocID="{52D41B13-AC3C-4EDC-86F5-CBD741D9F351}" presName="node" presStyleLbl="node1" presStyleIdx="2" presStyleCnt="4" custScaleY="79280" custRadScaleRad="53715" custRadScaleInc="172347">
        <dgm:presLayoutVars>
          <dgm:bulletEnabled val="1"/>
        </dgm:presLayoutVars>
      </dgm:prSet>
      <dgm:spPr/>
      <dgm:t>
        <a:bodyPr/>
        <a:lstStyle/>
        <a:p>
          <a:endParaRPr lang="tr-TR"/>
        </a:p>
      </dgm:t>
    </dgm:pt>
    <dgm:pt modelId="{B22CEBB1-640C-4EE3-89B1-A6BF288FDDEE}" type="pres">
      <dgm:prSet presAssocID="{B91C3842-3442-439E-B42B-E2FE4B5819DB}" presName="parTrans" presStyleLbl="bgSibTrans2D1" presStyleIdx="3" presStyleCnt="4"/>
      <dgm:spPr/>
      <dgm:t>
        <a:bodyPr/>
        <a:lstStyle/>
        <a:p>
          <a:endParaRPr lang="tr-TR"/>
        </a:p>
      </dgm:t>
    </dgm:pt>
    <dgm:pt modelId="{4F4D42E5-EF84-452E-8708-C731A7643A66}" type="pres">
      <dgm:prSet presAssocID="{83A45138-F026-4A46-B332-F1854B55EA5A}" presName="node" presStyleLbl="node1" presStyleIdx="3" presStyleCnt="4" custRadScaleRad="108807" custRadScaleInc="-33016">
        <dgm:presLayoutVars>
          <dgm:bulletEnabled val="1"/>
        </dgm:presLayoutVars>
      </dgm:prSet>
      <dgm:spPr/>
      <dgm:t>
        <a:bodyPr/>
        <a:lstStyle/>
        <a:p>
          <a:endParaRPr lang="tr-TR"/>
        </a:p>
      </dgm:t>
    </dgm:pt>
  </dgm:ptLst>
  <dgm:cxnLst>
    <dgm:cxn modelId="{6B4BB1FC-7F1B-4196-82B7-D1DE0F5FED63}" type="presOf" srcId="{52D41B13-AC3C-4EDC-86F5-CBD741D9F351}" destId="{94E40534-F00F-4316-9A8E-F2935A5E3449}" srcOrd="0" destOrd="0" presId="urn:microsoft.com/office/officeart/2005/8/layout/radial4"/>
    <dgm:cxn modelId="{486CD71C-CA9B-418B-98B6-33F11F3391B7}" srcId="{F02ACDE8-115F-4BA1-9910-52CD4A890B21}" destId="{83A45138-F026-4A46-B332-F1854B55EA5A}" srcOrd="3" destOrd="0" parTransId="{B91C3842-3442-439E-B42B-E2FE4B5819DB}" sibTransId="{7DD28A12-F1DA-4580-8C62-F5A60E7E4C6B}"/>
    <dgm:cxn modelId="{98EB7EEC-96D4-4E20-9B0C-6919211FE872}" type="presOf" srcId="{7EB1F641-09FF-4976-AB82-7ED14261D719}" destId="{622C8C88-319D-4C66-AC58-D6EE243F902F}" srcOrd="0" destOrd="0" presId="urn:microsoft.com/office/officeart/2005/8/layout/radial4"/>
    <dgm:cxn modelId="{12A2AA7C-6332-44B6-8945-920DAA0A289D}" type="presOf" srcId="{A1598D33-A15A-4612-BEE2-4288F20E97B4}" destId="{6FCBF0BD-FCCF-47AA-8B18-819BDA8A67F6}" srcOrd="0" destOrd="0" presId="urn:microsoft.com/office/officeart/2005/8/layout/radial4"/>
    <dgm:cxn modelId="{68D046DB-CC4C-4B94-AFC0-70E0B037E369}" type="presOf" srcId="{0CE3A790-99CD-4FEE-9F9A-15429E925675}" destId="{F907FCD3-1A31-4C4E-BEA6-B981539E1A82}" srcOrd="0" destOrd="0" presId="urn:microsoft.com/office/officeart/2005/8/layout/radial4"/>
    <dgm:cxn modelId="{1FE26FE2-7DAB-4938-A400-BA9E935B5D0E}" type="presOf" srcId="{B91C3842-3442-439E-B42B-E2FE4B5819DB}" destId="{B22CEBB1-640C-4EE3-89B1-A6BF288FDDEE}" srcOrd="0" destOrd="0" presId="urn:microsoft.com/office/officeart/2005/8/layout/radial4"/>
    <dgm:cxn modelId="{FE2F95D4-583C-4B2F-B9CF-C5EE0CDC81B1}" srcId="{0CE3A790-99CD-4FEE-9F9A-15429E925675}" destId="{F02ACDE8-115F-4BA1-9910-52CD4A890B21}" srcOrd="0" destOrd="0" parTransId="{8911C291-BBA9-44E3-8085-B0672BF142AB}" sibTransId="{88FF83BD-E480-48EB-A04A-723E94968A80}"/>
    <dgm:cxn modelId="{28DA2B65-E1DA-414D-9773-D1AD64F7D6B2}" srcId="{F02ACDE8-115F-4BA1-9910-52CD4A890B21}" destId="{52D41B13-AC3C-4EDC-86F5-CBD741D9F351}" srcOrd="2" destOrd="0" parTransId="{AFDB841C-7462-407B-AB25-6A8E01DF347B}" sibTransId="{958AFF9C-0668-4F7F-A519-EF1FEB8AB39A}"/>
    <dgm:cxn modelId="{AA0E5829-0A93-47B2-B3D0-F2EC2B018263}" type="presOf" srcId="{63C89FBF-B2E3-4E93-BB0E-8A752394BF23}" destId="{D54E6FF0-C043-4ECF-BD21-AA63D223D13A}" srcOrd="0" destOrd="0" presId="urn:microsoft.com/office/officeart/2005/8/layout/radial4"/>
    <dgm:cxn modelId="{8ABFD7B0-8B25-45F4-A8D5-2E8A0AB736A3}" srcId="{F02ACDE8-115F-4BA1-9910-52CD4A890B21}" destId="{7EB1F641-09FF-4976-AB82-7ED14261D719}" srcOrd="1" destOrd="0" parTransId="{A1598D33-A15A-4612-BEE2-4288F20E97B4}" sibTransId="{2294EA14-A008-4C64-9117-564516312017}"/>
    <dgm:cxn modelId="{8D4D8E4C-83B1-4C18-BD92-BB236F027460}" type="presOf" srcId="{AFDB841C-7462-407B-AB25-6A8E01DF347B}" destId="{F6D0CB19-578B-4A8F-BC07-E4C7F4F4056D}" srcOrd="0" destOrd="0" presId="urn:microsoft.com/office/officeart/2005/8/layout/radial4"/>
    <dgm:cxn modelId="{E697FC97-A4B2-43F2-8536-0053170EB927}" type="presOf" srcId="{83A45138-F026-4A46-B332-F1854B55EA5A}" destId="{4F4D42E5-EF84-452E-8708-C731A7643A66}" srcOrd="0" destOrd="0" presId="urn:microsoft.com/office/officeart/2005/8/layout/radial4"/>
    <dgm:cxn modelId="{82303E61-5B92-4148-9CE5-1A6F2771DCB9}" type="presOf" srcId="{F02ACDE8-115F-4BA1-9910-52CD4A890B21}" destId="{A2AD7AC3-66C3-48C5-8EB3-07C58E36963C}" srcOrd="0" destOrd="0" presId="urn:microsoft.com/office/officeart/2005/8/layout/radial4"/>
    <dgm:cxn modelId="{E1075CCD-B27A-4566-BC8A-AA21F60C244E}" srcId="{F02ACDE8-115F-4BA1-9910-52CD4A890B21}" destId="{63C89FBF-B2E3-4E93-BB0E-8A752394BF23}" srcOrd="0" destOrd="0" parTransId="{00DFBF4D-AB4D-4FF5-ADC4-D0D49506CFEF}" sibTransId="{5A773E67-E894-4E6D-AA11-B2DC1FBA8EEA}"/>
    <dgm:cxn modelId="{8B6D1C63-2E7B-43FD-BE68-F16164BDD03E}" type="presOf" srcId="{00DFBF4D-AB4D-4FF5-ADC4-D0D49506CFEF}" destId="{F245BD5A-9255-42CE-8FD9-226C3B878AF2}" srcOrd="0" destOrd="0" presId="urn:microsoft.com/office/officeart/2005/8/layout/radial4"/>
    <dgm:cxn modelId="{E897355C-ECC7-4C2B-9E69-EE4EC05039C2}" type="presParOf" srcId="{F907FCD3-1A31-4C4E-BEA6-B981539E1A82}" destId="{A2AD7AC3-66C3-48C5-8EB3-07C58E36963C}" srcOrd="0" destOrd="0" presId="urn:microsoft.com/office/officeart/2005/8/layout/radial4"/>
    <dgm:cxn modelId="{3AECCC63-DD14-41C7-8FBA-4EA1FB3039D9}" type="presParOf" srcId="{F907FCD3-1A31-4C4E-BEA6-B981539E1A82}" destId="{F245BD5A-9255-42CE-8FD9-226C3B878AF2}" srcOrd="1" destOrd="0" presId="urn:microsoft.com/office/officeart/2005/8/layout/radial4"/>
    <dgm:cxn modelId="{63B84E6F-3AF6-4481-A753-5EB69C858D1C}" type="presParOf" srcId="{F907FCD3-1A31-4C4E-BEA6-B981539E1A82}" destId="{D54E6FF0-C043-4ECF-BD21-AA63D223D13A}" srcOrd="2" destOrd="0" presId="urn:microsoft.com/office/officeart/2005/8/layout/radial4"/>
    <dgm:cxn modelId="{8B224DBF-6ED8-457F-A98D-551E5C5FF264}" type="presParOf" srcId="{F907FCD3-1A31-4C4E-BEA6-B981539E1A82}" destId="{6FCBF0BD-FCCF-47AA-8B18-819BDA8A67F6}" srcOrd="3" destOrd="0" presId="urn:microsoft.com/office/officeart/2005/8/layout/radial4"/>
    <dgm:cxn modelId="{AD5EB8FF-7C9C-493C-AFC5-0A42EC8963F5}" type="presParOf" srcId="{F907FCD3-1A31-4C4E-BEA6-B981539E1A82}" destId="{622C8C88-319D-4C66-AC58-D6EE243F902F}" srcOrd="4" destOrd="0" presId="urn:microsoft.com/office/officeart/2005/8/layout/radial4"/>
    <dgm:cxn modelId="{8D5A2A09-E9F5-4A91-8A2E-15CC2CA89432}" type="presParOf" srcId="{F907FCD3-1A31-4C4E-BEA6-B981539E1A82}" destId="{F6D0CB19-578B-4A8F-BC07-E4C7F4F4056D}" srcOrd="5" destOrd="0" presId="urn:microsoft.com/office/officeart/2005/8/layout/radial4"/>
    <dgm:cxn modelId="{3929D5B4-BB75-4CF8-8DC0-D78546F4BBBC}" type="presParOf" srcId="{F907FCD3-1A31-4C4E-BEA6-B981539E1A82}" destId="{94E40534-F00F-4316-9A8E-F2935A5E3449}" srcOrd="6" destOrd="0" presId="urn:microsoft.com/office/officeart/2005/8/layout/radial4"/>
    <dgm:cxn modelId="{4F8E60F8-41C6-4D19-AF0A-187EA9E7FF3D}" type="presParOf" srcId="{F907FCD3-1A31-4C4E-BEA6-B981539E1A82}" destId="{B22CEBB1-640C-4EE3-89B1-A6BF288FDDEE}" srcOrd="7" destOrd="0" presId="urn:microsoft.com/office/officeart/2005/8/layout/radial4"/>
    <dgm:cxn modelId="{F3C00A3B-2345-4586-835E-349EF7811F79}" type="presParOf" srcId="{F907FCD3-1A31-4C4E-BEA6-B981539E1A82}" destId="{4F4D42E5-EF84-452E-8708-C731A7643A66}" srcOrd="8"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04F3D-1EAF-46ED-A618-94F234805DC6}"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tr-TR"/>
        </a:p>
      </dgm:t>
    </dgm:pt>
    <dgm:pt modelId="{8B7BABF8-4ECC-4F8F-9B21-8095B52ED189}">
      <dgm:prSet phldrT="[Metin]" custT="1"/>
      <dgm:spPr/>
      <dgm:t>
        <a:bodyPr/>
        <a:lstStyle/>
        <a:p>
          <a:r>
            <a:rPr lang="tr-TR" sz="2000" b="1" dirty="0" smtClean="0">
              <a:latin typeface="Times New Roman" panose="02020603050405020304" pitchFamily="18" charset="0"/>
              <a:cs typeface="Times New Roman" panose="02020603050405020304" pitchFamily="18" charset="0"/>
            </a:rPr>
            <a:t>ASRİKA </a:t>
          </a:r>
        </a:p>
        <a:p>
          <a:r>
            <a:rPr lang="tr-TR" sz="1600" b="1" dirty="0" smtClean="0">
              <a:latin typeface="Times New Roman" panose="02020603050405020304" pitchFamily="18" charset="0"/>
              <a:cs typeface="Times New Roman" panose="02020603050405020304" pitchFamily="18" charset="0"/>
            </a:rPr>
            <a:t>İSLÂM DEVLETLERİ </a:t>
          </a:r>
          <a:r>
            <a:rPr lang="tr-TR" sz="1600" b="1" dirty="0" smtClean="0">
              <a:solidFill>
                <a:srgbClr val="FF0000"/>
              </a:solidFill>
              <a:latin typeface="Times New Roman" panose="02020603050405020304" pitchFamily="18" charset="0"/>
              <a:cs typeface="Times New Roman" panose="02020603050405020304" pitchFamily="18" charset="0"/>
            </a:rPr>
            <a:t>KONFEDERASYONU</a:t>
          </a:r>
          <a:endParaRPr lang="tr-TR" sz="1600" b="1" dirty="0">
            <a:solidFill>
              <a:srgbClr val="FF0000"/>
            </a:solidFill>
            <a:latin typeface="Times New Roman" panose="02020603050405020304" pitchFamily="18" charset="0"/>
            <a:cs typeface="Times New Roman" panose="02020603050405020304" pitchFamily="18" charset="0"/>
          </a:endParaRPr>
        </a:p>
      </dgm:t>
    </dgm:pt>
    <dgm:pt modelId="{A7281DF8-7876-4080-A5F4-BDA071F325BE}" type="parTrans" cxnId="{C40C8CC8-251D-4328-92D0-16FB264E000E}">
      <dgm:prSet/>
      <dgm:spPr/>
      <dgm:t>
        <a:bodyPr/>
        <a:lstStyle/>
        <a:p>
          <a:endParaRPr lang="tr-TR"/>
        </a:p>
      </dgm:t>
    </dgm:pt>
    <dgm:pt modelId="{14B1652B-79BE-4DE7-B7B7-61CBFE72BB78}" type="sibTrans" cxnId="{C40C8CC8-251D-4328-92D0-16FB264E000E}">
      <dgm:prSet/>
      <dgm:spPr/>
      <dgm:t>
        <a:bodyPr/>
        <a:lstStyle/>
        <a:p>
          <a:endParaRPr lang="tr-TR"/>
        </a:p>
      </dgm:t>
    </dgm:pt>
    <dgm:pt modelId="{FDD7CB27-BB08-4DD5-9E6A-4C10A89CB905}">
      <dgm:prSet phldrT="[Metin]" custT="1"/>
      <dgm:spPr/>
      <dgm:t>
        <a:bodyPr/>
        <a:lstStyle/>
        <a:p>
          <a:r>
            <a:rPr lang="tr-TR" sz="1600" b="1" dirty="0" smtClean="0">
              <a:latin typeface="Times New Roman" panose="02020603050405020304" pitchFamily="18" charset="0"/>
              <a:cs typeface="Times New Roman" panose="02020603050405020304" pitchFamily="18" charset="0"/>
            </a:rPr>
            <a:t>ADALET</a:t>
          </a:r>
          <a:endParaRPr lang="tr-TR" sz="1600" dirty="0"/>
        </a:p>
      </dgm:t>
    </dgm:pt>
    <dgm:pt modelId="{641BC817-8009-480F-9C5E-621211A01563}" type="parTrans" cxnId="{546B503E-1B11-47A2-919B-F3805D31207C}">
      <dgm:prSet/>
      <dgm:spPr/>
      <dgm:t>
        <a:bodyPr/>
        <a:lstStyle/>
        <a:p>
          <a:endParaRPr lang="tr-TR"/>
        </a:p>
      </dgm:t>
    </dgm:pt>
    <dgm:pt modelId="{4992AC4E-E816-4C8F-A714-D2E1410508FC}" type="sibTrans" cxnId="{546B503E-1B11-47A2-919B-F3805D31207C}">
      <dgm:prSet/>
      <dgm:spPr/>
      <dgm:t>
        <a:bodyPr/>
        <a:lstStyle/>
        <a:p>
          <a:endParaRPr lang="tr-TR"/>
        </a:p>
      </dgm:t>
    </dgm:pt>
    <dgm:pt modelId="{3D6EDCD6-A5C0-468F-BE42-9008F2F13CD4}">
      <dgm:prSet phldrT="[Metin]" custT="1"/>
      <dgm:spPr/>
      <dgm:t>
        <a:bodyPr/>
        <a:lstStyle/>
        <a:p>
          <a:r>
            <a:rPr lang="tr-TR" sz="1600" b="1" dirty="0" smtClean="0">
              <a:latin typeface="Times New Roman" panose="02020603050405020304" pitchFamily="18" charset="0"/>
              <a:cs typeface="Times New Roman" panose="02020603050405020304" pitchFamily="18" charset="0"/>
            </a:rPr>
            <a:t>BÖLGESEL İSLAM DEVLETLERİ </a:t>
          </a:r>
          <a:r>
            <a:rPr lang="tr-TR" sz="1600" b="1" dirty="0" smtClean="0">
              <a:solidFill>
                <a:srgbClr val="FF0000"/>
              </a:solidFill>
              <a:latin typeface="Times New Roman" panose="02020603050405020304" pitchFamily="18" charset="0"/>
              <a:cs typeface="Times New Roman" panose="02020603050405020304" pitchFamily="18" charset="0"/>
            </a:rPr>
            <a:t>FEDERASYONLARI</a:t>
          </a:r>
          <a:endParaRPr lang="tr-TR" sz="1600" b="1" dirty="0">
            <a:solidFill>
              <a:srgbClr val="FF0000"/>
            </a:solidFill>
            <a:latin typeface="Times New Roman" panose="02020603050405020304" pitchFamily="18" charset="0"/>
            <a:cs typeface="Times New Roman" panose="02020603050405020304" pitchFamily="18" charset="0"/>
          </a:endParaRPr>
        </a:p>
      </dgm:t>
    </dgm:pt>
    <dgm:pt modelId="{4B0670CC-7670-42BA-92E5-A1848C098F70}" type="parTrans" cxnId="{428CEC6A-1B9B-47BA-BFED-0ED01DC308B3}">
      <dgm:prSet/>
      <dgm:spPr/>
      <dgm:t>
        <a:bodyPr/>
        <a:lstStyle/>
        <a:p>
          <a:endParaRPr lang="tr-TR"/>
        </a:p>
      </dgm:t>
    </dgm:pt>
    <dgm:pt modelId="{E85F0C5F-D052-4FCA-A165-11D60BE02ADA}" type="sibTrans" cxnId="{428CEC6A-1B9B-47BA-BFED-0ED01DC308B3}">
      <dgm:prSet/>
      <dgm:spPr/>
      <dgm:t>
        <a:bodyPr/>
        <a:lstStyle/>
        <a:p>
          <a:endParaRPr lang="tr-TR"/>
        </a:p>
      </dgm:t>
    </dgm:pt>
    <dgm:pt modelId="{DF9C36E2-9C67-4A66-BA9A-3E1FDB51D786}">
      <dgm:prSet phldrT="[Metin]" custT="1"/>
      <dgm:spPr/>
      <dgm:t>
        <a:bodyPr/>
        <a:lstStyle/>
        <a:p>
          <a:r>
            <a:rPr lang="tr-TR" sz="1600" b="1" dirty="0" smtClean="0">
              <a:latin typeface="Times New Roman" panose="02020603050405020304" pitchFamily="18" charset="0"/>
              <a:cs typeface="Times New Roman" panose="02020603050405020304" pitchFamily="18" charset="0"/>
            </a:rPr>
            <a:t>GÜMRÜK VE TİCARET   -ULAŞTIRMA VE DENİZCİLİK</a:t>
          </a:r>
          <a:endParaRPr lang="tr-TR" sz="1600" b="1" dirty="0">
            <a:latin typeface="Times New Roman" panose="02020603050405020304" pitchFamily="18" charset="0"/>
            <a:cs typeface="Times New Roman" panose="02020603050405020304" pitchFamily="18" charset="0"/>
          </a:endParaRPr>
        </a:p>
      </dgm:t>
    </dgm:pt>
    <dgm:pt modelId="{51055758-9778-4F57-8612-D913F5EEE103}" type="parTrans" cxnId="{A2302EC7-2793-472A-B1AA-B496C5318047}">
      <dgm:prSet/>
      <dgm:spPr/>
      <dgm:t>
        <a:bodyPr/>
        <a:lstStyle/>
        <a:p>
          <a:endParaRPr lang="tr-TR"/>
        </a:p>
      </dgm:t>
    </dgm:pt>
    <dgm:pt modelId="{EB2B9A0F-C001-424E-BF98-AB66206529FD}" type="sibTrans" cxnId="{A2302EC7-2793-472A-B1AA-B496C5318047}">
      <dgm:prSet/>
      <dgm:spPr/>
      <dgm:t>
        <a:bodyPr/>
        <a:lstStyle/>
        <a:p>
          <a:endParaRPr lang="tr-TR"/>
        </a:p>
      </dgm:t>
    </dgm:pt>
    <dgm:pt modelId="{78B7EBE6-4010-48B1-8DD5-0DC713E7C155}">
      <dgm:prSet phldrT="[Metin]" custT="1"/>
      <dgm:spPr/>
      <dgm:t>
        <a:bodyPr/>
        <a:lstStyle/>
        <a:p>
          <a:r>
            <a:rPr lang="tr-TR" sz="1600" b="1" dirty="0" smtClean="0">
              <a:latin typeface="Times New Roman" panose="02020603050405020304" pitchFamily="18" charset="0"/>
              <a:cs typeface="Times New Roman" panose="02020603050405020304" pitchFamily="18" charset="0"/>
            </a:rPr>
            <a:t>EKONOMİ                           -BİLİM SANAYİ VE TEKNOLOJİ</a:t>
          </a:r>
          <a:endParaRPr lang="tr-TR" sz="1600" b="1" dirty="0">
            <a:latin typeface="Times New Roman" panose="02020603050405020304" pitchFamily="18" charset="0"/>
            <a:cs typeface="Times New Roman" panose="02020603050405020304" pitchFamily="18" charset="0"/>
          </a:endParaRPr>
        </a:p>
      </dgm:t>
    </dgm:pt>
    <dgm:pt modelId="{B40EE921-015C-41A1-B277-CF630BD85FA3}" type="parTrans" cxnId="{875BD4AC-ED7B-41A0-8C76-2A3C3E31BD8D}">
      <dgm:prSet/>
      <dgm:spPr/>
      <dgm:t>
        <a:bodyPr/>
        <a:lstStyle/>
        <a:p>
          <a:endParaRPr lang="tr-TR"/>
        </a:p>
      </dgm:t>
    </dgm:pt>
    <dgm:pt modelId="{EF7F16D9-642C-4015-8024-04AE493CE3AA}" type="sibTrans" cxnId="{875BD4AC-ED7B-41A0-8C76-2A3C3E31BD8D}">
      <dgm:prSet/>
      <dgm:spPr/>
      <dgm:t>
        <a:bodyPr/>
        <a:lstStyle/>
        <a:p>
          <a:endParaRPr lang="tr-TR"/>
        </a:p>
      </dgm:t>
    </dgm:pt>
    <dgm:pt modelId="{A743CD24-21FE-4BFE-AAE5-5F51F2C10B55}">
      <dgm:prSet phldrT="[Metin]" custT="1"/>
      <dgm:spPr/>
      <dgm:t>
        <a:bodyPr/>
        <a:lstStyle/>
        <a:p>
          <a:r>
            <a:rPr lang="tr-TR" sz="2000" b="1" dirty="0" smtClean="0">
              <a:solidFill>
                <a:srgbClr val="FF0000"/>
              </a:solidFill>
              <a:latin typeface="Times New Roman" panose="02020603050405020304" pitchFamily="18" charset="0"/>
              <a:cs typeface="Times New Roman" panose="02020603050405020304" pitchFamily="18" charset="0"/>
            </a:rPr>
            <a:t>MİLLİ </a:t>
          </a:r>
          <a:r>
            <a:rPr lang="tr-TR" sz="2000" b="1" dirty="0" smtClean="0">
              <a:latin typeface="Times New Roman" panose="02020603050405020304" pitchFamily="18" charset="0"/>
              <a:cs typeface="Times New Roman" panose="02020603050405020304" pitchFamily="18" charset="0"/>
            </a:rPr>
            <a:t>DEVLETLER</a:t>
          </a:r>
          <a:endParaRPr lang="tr-TR" sz="2000" b="1" dirty="0">
            <a:latin typeface="Times New Roman" panose="02020603050405020304" pitchFamily="18" charset="0"/>
            <a:cs typeface="Times New Roman" panose="02020603050405020304" pitchFamily="18" charset="0"/>
          </a:endParaRPr>
        </a:p>
      </dgm:t>
    </dgm:pt>
    <dgm:pt modelId="{D2685BEF-05DA-4BC0-B6FC-4C59FAAF935C}" type="parTrans" cxnId="{AFD6E4E6-677E-49D8-9CEA-16D42ABE3405}">
      <dgm:prSet/>
      <dgm:spPr/>
      <dgm:t>
        <a:bodyPr/>
        <a:lstStyle/>
        <a:p>
          <a:endParaRPr lang="tr-TR"/>
        </a:p>
      </dgm:t>
    </dgm:pt>
    <dgm:pt modelId="{33778587-7B2C-4D81-B3F0-188FB58045AF}" type="sibTrans" cxnId="{AFD6E4E6-677E-49D8-9CEA-16D42ABE3405}">
      <dgm:prSet/>
      <dgm:spPr/>
      <dgm:t>
        <a:bodyPr/>
        <a:lstStyle/>
        <a:p>
          <a:endParaRPr lang="tr-TR"/>
        </a:p>
      </dgm:t>
    </dgm:pt>
    <dgm:pt modelId="{3949A2C0-C31E-406F-8E02-9178F2F92202}">
      <dgm:prSet phldrT="[Metin]" custT="1"/>
      <dgm:spPr/>
      <dgm:t>
        <a:bodyPr/>
        <a:lstStyle/>
        <a:p>
          <a:r>
            <a:rPr lang="tr-TR" sz="1600" b="1" dirty="0" smtClean="0">
              <a:latin typeface="Times New Roman" panose="02020603050405020304" pitchFamily="18" charset="0"/>
              <a:cs typeface="Times New Roman" panose="02020603050405020304" pitchFamily="18" charset="0"/>
            </a:rPr>
            <a:t>EĞİTİM                                                 -MALİYE</a:t>
          </a:r>
          <a:endParaRPr lang="tr-TR" sz="1600" b="1" dirty="0">
            <a:latin typeface="Times New Roman" panose="02020603050405020304" pitchFamily="18" charset="0"/>
            <a:cs typeface="Times New Roman" panose="02020603050405020304" pitchFamily="18" charset="0"/>
          </a:endParaRPr>
        </a:p>
      </dgm:t>
    </dgm:pt>
    <dgm:pt modelId="{74B646F5-6690-4AE8-9995-EF294835D01C}" type="parTrans" cxnId="{918FC6E8-6049-4CD0-A117-EE4C5CE70B6E}">
      <dgm:prSet/>
      <dgm:spPr/>
      <dgm:t>
        <a:bodyPr/>
        <a:lstStyle/>
        <a:p>
          <a:endParaRPr lang="tr-TR"/>
        </a:p>
      </dgm:t>
    </dgm:pt>
    <dgm:pt modelId="{5D5E8E0F-493E-4FCE-B811-3541E17796AF}" type="sibTrans" cxnId="{918FC6E8-6049-4CD0-A117-EE4C5CE70B6E}">
      <dgm:prSet/>
      <dgm:spPr/>
      <dgm:t>
        <a:bodyPr/>
        <a:lstStyle/>
        <a:p>
          <a:endParaRPr lang="tr-TR"/>
        </a:p>
      </dgm:t>
    </dgm:pt>
    <dgm:pt modelId="{FD1D3AE7-5F4F-431E-859A-1EC3C6727993}">
      <dgm:prSet phldrT="[Metin]" custT="1"/>
      <dgm:spPr/>
      <dgm:t>
        <a:bodyPr/>
        <a:lstStyle/>
        <a:p>
          <a:r>
            <a:rPr lang="tr-TR" sz="1600" b="1" dirty="0" smtClean="0">
              <a:latin typeface="Times New Roman" panose="02020603050405020304" pitchFamily="18" charset="0"/>
              <a:cs typeface="Times New Roman" panose="02020603050405020304" pitchFamily="18" charset="0"/>
            </a:rPr>
            <a:t>ORMAN VE SU İŞLERİ                     -ÇALIŞMA SOSYAL GVL.</a:t>
          </a:r>
          <a:endParaRPr lang="tr-TR" sz="1600" b="1" dirty="0">
            <a:latin typeface="Times New Roman" panose="02020603050405020304" pitchFamily="18" charset="0"/>
            <a:cs typeface="Times New Roman" panose="02020603050405020304" pitchFamily="18" charset="0"/>
          </a:endParaRPr>
        </a:p>
      </dgm:t>
    </dgm:pt>
    <dgm:pt modelId="{D125C534-CBED-46BC-B5D5-697C62B6AC0A}" type="parTrans" cxnId="{6C8594A9-BC6F-48A7-A99B-DAD03563BFFF}">
      <dgm:prSet/>
      <dgm:spPr/>
      <dgm:t>
        <a:bodyPr/>
        <a:lstStyle/>
        <a:p>
          <a:endParaRPr lang="tr-TR"/>
        </a:p>
      </dgm:t>
    </dgm:pt>
    <dgm:pt modelId="{0D6F8561-7A21-438B-A27C-04B551290757}" type="sibTrans" cxnId="{6C8594A9-BC6F-48A7-A99B-DAD03563BFFF}">
      <dgm:prSet/>
      <dgm:spPr/>
      <dgm:t>
        <a:bodyPr/>
        <a:lstStyle/>
        <a:p>
          <a:endParaRPr lang="tr-TR"/>
        </a:p>
      </dgm:t>
    </dgm:pt>
    <dgm:pt modelId="{B80D5EAC-40BE-4BD6-B531-D6840CF68411}">
      <dgm:prSet custT="1"/>
      <dgm:spPr/>
      <dgm:t>
        <a:bodyPr/>
        <a:lstStyle/>
        <a:p>
          <a:r>
            <a:rPr lang="tr-TR" sz="1600" b="1" dirty="0" smtClean="0">
              <a:latin typeface="Times New Roman" panose="02020603050405020304" pitchFamily="18" charset="0"/>
              <a:cs typeface="Times New Roman" panose="02020603050405020304" pitchFamily="18" charset="0"/>
            </a:rPr>
            <a:t>SAVUNMA</a:t>
          </a:r>
          <a:endParaRPr lang="tr-TR" sz="1600" b="1" dirty="0">
            <a:latin typeface="Times New Roman" panose="02020603050405020304" pitchFamily="18" charset="0"/>
            <a:cs typeface="Times New Roman" panose="02020603050405020304" pitchFamily="18" charset="0"/>
          </a:endParaRPr>
        </a:p>
      </dgm:t>
    </dgm:pt>
    <dgm:pt modelId="{3F5B16AB-8471-4CF3-80AA-0089C0D49B7B}" type="parTrans" cxnId="{7AF63DD3-E9E4-41D2-B4DF-E30BD0DF5F09}">
      <dgm:prSet/>
      <dgm:spPr/>
      <dgm:t>
        <a:bodyPr/>
        <a:lstStyle/>
        <a:p>
          <a:endParaRPr lang="tr-TR"/>
        </a:p>
      </dgm:t>
    </dgm:pt>
    <dgm:pt modelId="{C057EC9F-30E5-46A0-8767-5C06593CF8D0}" type="sibTrans" cxnId="{7AF63DD3-E9E4-41D2-B4DF-E30BD0DF5F09}">
      <dgm:prSet/>
      <dgm:spPr/>
      <dgm:t>
        <a:bodyPr/>
        <a:lstStyle/>
        <a:p>
          <a:endParaRPr lang="tr-TR"/>
        </a:p>
      </dgm:t>
    </dgm:pt>
    <dgm:pt modelId="{5DFECC2F-241F-45FF-8B27-23F6004AFD70}">
      <dgm:prSet custT="1"/>
      <dgm:spPr/>
      <dgm:t>
        <a:bodyPr/>
        <a:lstStyle/>
        <a:p>
          <a:r>
            <a:rPr lang="tr-TR" sz="1600" b="1" dirty="0" smtClean="0">
              <a:latin typeface="Times New Roman" panose="02020603050405020304" pitchFamily="18" charset="0"/>
              <a:cs typeface="Times New Roman" panose="02020603050405020304" pitchFamily="18" charset="0"/>
            </a:rPr>
            <a:t>İÇİŞLERİ</a:t>
          </a:r>
          <a:endParaRPr lang="tr-TR" sz="1600" b="1" dirty="0">
            <a:latin typeface="Times New Roman" panose="02020603050405020304" pitchFamily="18" charset="0"/>
            <a:cs typeface="Times New Roman" panose="02020603050405020304" pitchFamily="18" charset="0"/>
          </a:endParaRPr>
        </a:p>
      </dgm:t>
    </dgm:pt>
    <dgm:pt modelId="{3717AE1A-E966-48E9-B124-261420802B13}" type="parTrans" cxnId="{85B93B5C-77D3-48BE-AE36-0ACBFF559A87}">
      <dgm:prSet/>
      <dgm:spPr/>
      <dgm:t>
        <a:bodyPr/>
        <a:lstStyle/>
        <a:p>
          <a:endParaRPr lang="tr-TR"/>
        </a:p>
      </dgm:t>
    </dgm:pt>
    <dgm:pt modelId="{97C38B99-E395-4ED7-A090-AD04707E5552}" type="sibTrans" cxnId="{85B93B5C-77D3-48BE-AE36-0ACBFF559A87}">
      <dgm:prSet/>
      <dgm:spPr/>
      <dgm:t>
        <a:bodyPr/>
        <a:lstStyle/>
        <a:p>
          <a:endParaRPr lang="tr-TR"/>
        </a:p>
      </dgm:t>
    </dgm:pt>
    <dgm:pt modelId="{9CFFCC5F-53FB-4D2C-9838-68F4BB0B58C7}">
      <dgm:prSet custT="1"/>
      <dgm:spPr/>
      <dgm:t>
        <a:bodyPr/>
        <a:lstStyle/>
        <a:p>
          <a:r>
            <a:rPr lang="tr-TR" sz="1600" b="1" dirty="0" smtClean="0">
              <a:latin typeface="Times New Roman" panose="02020603050405020304" pitchFamily="18" charset="0"/>
              <a:cs typeface="Times New Roman" panose="02020603050405020304" pitchFamily="18" charset="0"/>
            </a:rPr>
            <a:t>DIŞİŞLERİ</a:t>
          </a:r>
          <a:endParaRPr lang="tr-TR" sz="1600" b="1" dirty="0">
            <a:latin typeface="Times New Roman" panose="02020603050405020304" pitchFamily="18" charset="0"/>
            <a:cs typeface="Times New Roman" panose="02020603050405020304" pitchFamily="18" charset="0"/>
          </a:endParaRPr>
        </a:p>
      </dgm:t>
    </dgm:pt>
    <dgm:pt modelId="{2458125D-6AAF-4E5B-885D-A5CBEAAB3092}" type="parTrans" cxnId="{223B1B59-3DA7-45ED-9C7A-D940CD546B52}">
      <dgm:prSet/>
      <dgm:spPr/>
      <dgm:t>
        <a:bodyPr/>
        <a:lstStyle/>
        <a:p>
          <a:endParaRPr lang="tr-TR"/>
        </a:p>
      </dgm:t>
    </dgm:pt>
    <dgm:pt modelId="{4A8B7D6B-76E9-40C0-8C5B-960ADEC2F555}" type="sibTrans" cxnId="{223B1B59-3DA7-45ED-9C7A-D940CD546B52}">
      <dgm:prSet/>
      <dgm:spPr/>
      <dgm:t>
        <a:bodyPr/>
        <a:lstStyle/>
        <a:p>
          <a:endParaRPr lang="tr-TR"/>
        </a:p>
      </dgm:t>
    </dgm:pt>
    <dgm:pt modelId="{95666B86-5EB4-430A-BE54-247140CEA0B7}">
      <dgm:prSet phldrT="[Metin]" custT="1"/>
      <dgm:spPr/>
      <dgm:t>
        <a:bodyPr/>
        <a:lstStyle/>
        <a:p>
          <a:r>
            <a:rPr lang="tr-TR" sz="1600" b="1" dirty="0" smtClean="0">
              <a:latin typeface="Times New Roman" panose="02020603050405020304" pitchFamily="18" charset="0"/>
              <a:cs typeface="Times New Roman" panose="02020603050405020304" pitchFamily="18" charset="0"/>
            </a:rPr>
            <a:t>KALKINMA 		        -KÜLTÜR VE TURİZM</a:t>
          </a:r>
          <a:endParaRPr lang="tr-TR" sz="1600" b="1" dirty="0">
            <a:latin typeface="Times New Roman" panose="02020603050405020304" pitchFamily="18" charset="0"/>
            <a:cs typeface="Times New Roman" panose="02020603050405020304" pitchFamily="18" charset="0"/>
          </a:endParaRPr>
        </a:p>
      </dgm:t>
    </dgm:pt>
    <dgm:pt modelId="{3914CA78-0CC0-45FF-BB8B-F54344ACC860}" type="parTrans" cxnId="{30FAD331-CC64-4FE9-AE95-647366485B58}">
      <dgm:prSet/>
      <dgm:spPr/>
      <dgm:t>
        <a:bodyPr/>
        <a:lstStyle/>
        <a:p>
          <a:endParaRPr lang="tr-TR"/>
        </a:p>
      </dgm:t>
    </dgm:pt>
    <dgm:pt modelId="{C2533011-9C8B-437F-A5E7-4675004A68E7}" type="sibTrans" cxnId="{30FAD331-CC64-4FE9-AE95-647366485B58}">
      <dgm:prSet/>
      <dgm:spPr/>
      <dgm:t>
        <a:bodyPr/>
        <a:lstStyle/>
        <a:p>
          <a:endParaRPr lang="tr-TR"/>
        </a:p>
      </dgm:t>
    </dgm:pt>
    <dgm:pt modelId="{8F3A094F-C332-4877-BA1D-1E705A954ECA}">
      <dgm:prSet phldrT="[Metin]" custT="1"/>
      <dgm:spPr/>
      <dgm:t>
        <a:bodyPr/>
        <a:lstStyle/>
        <a:p>
          <a:r>
            <a:rPr lang="tr-TR" sz="1600" b="1" dirty="0" smtClean="0">
              <a:latin typeface="Times New Roman" panose="02020603050405020304" pitchFamily="18" charset="0"/>
              <a:cs typeface="Times New Roman" panose="02020603050405020304" pitchFamily="18" charset="0"/>
            </a:rPr>
            <a:t>SOSYAL POLİTİKALAR                   -ÇEVRE VE ŞEHİRCİLİK</a:t>
          </a:r>
          <a:endParaRPr lang="tr-TR" sz="1600" b="1" dirty="0">
            <a:latin typeface="Times New Roman" panose="02020603050405020304" pitchFamily="18" charset="0"/>
            <a:cs typeface="Times New Roman" panose="02020603050405020304" pitchFamily="18" charset="0"/>
          </a:endParaRPr>
        </a:p>
      </dgm:t>
    </dgm:pt>
    <dgm:pt modelId="{558AE813-AB6A-431A-A2C2-2048284119F2}" type="parTrans" cxnId="{94324254-5451-4F6C-B46A-CA1420A6BAF3}">
      <dgm:prSet/>
      <dgm:spPr/>
      <dgm:t>
        <a:bodyPr/>
        <a:lstStyle/>
        <a:p>
          <a:endParaRPr lang="tr-TR"/>
        </a:p>
      </dgm:t>
    </dgm:pt>
    <dgm:pt modelId="{F5D467A1-4D4B-47E2-AA9F-0E2043938C9F}" type="sibTrans" cxnId="{94324254-5451-4F6C-B46A-CA1420A6BAF3}">
      <dgm:prSet/>
      <dgm:spPr/>
      <dgm:t>
        <a:bodyPr/>
        <a:lstStyle/>
        <a:p>
          <a:endParaRPr lang="tr-TR"/>
        </a:p>
      </dgm:t>
    </dgm:pt>
    <dgm:pt modelId="{472CB2A6-E6BB-4C6E-9438-E11259DFAA74}">
      <dgm:prSet phldrT="[Metin]" custT="1"/>
      <dgm:spPr/>
      <dgm:t>
        <a:bodyPr/>
        <a:lstStyle/>
        <a:p>
          <a:r>
            <a:rPr lang="tr-TR" sz="1600" b="1" dirty="0" smtClean="0">
              <a:latin typeface="Times New Roman" panose="02020603050405020304" pitchFamily="18" charset="0"/>
              <a:cs typeface="Times New Roman" panose="02020603050405020304" pitchFamily="18" charset="0"/>
            </a:rPr>
            <a:t>ENERJİ VE TABİİ KAYNAKLAR    -SAĞLIK     </a:t>
          </a:r>
          <a:endParaRPr lang="tr-TR" sz="1600" b="1" dirty="0">
            <a:latin typeface="Times New Roman" panose="02020603050405020304" pitchFamily="18" charset="0"/>
            <a:cs typeface="Times New Roman" panose="02020603050405020304" pitchFamily="18" charset="0"/>
          </a:endParaRPr>
        </a:p>
      </dgm:t>
    </dgm:pt>
    <dgm:pt modelId="{4C4846F0-B062-4C6D-86AE-87CA46C40352}" type="parTrans" cxnId="{BAD1154A-51A9-4D2D-B89F-EB8CDDDD6C41}">
      <dgm:prSet/>
      <dgm:spPr/>
      <dgm:t>
        <a:bodyPr/>
        <a:lstStyle/>
        <a:p>
          <a:endParaRPr lang="tr-TR"/>
        </a:p>
      </dgm:t>
    </dgm:pt>
    <dgm:pt modelId="{9B0CBCAC-79A6-4EDC-9F6D-135E47105F4C}" type="sibTrans" cxnId="{BAD1154A-51A9-4D2D-B89F-EB8CDDDD6C41}">
      <dgm:prSet/>
      <dgm:spPr/>
      <dgm:t>
        <a:bodyPr/>
        <a:lstStyle/>
        <a:p>
          <a:endParaRPr lang="tr-TR"/>
        </a:p>
      </dgm:t>
    </dgm:pt>
    <dgm:pt modelId="{5B1342FE-BF56-4E6A-855A-E62359A42173}">
      <dgm:prSet phldrT="[Metin]" custT="1"/>
      <dgm:spPr/>
      <dgm:t>
        <a:bodyPr/>
        <a:lstStyle/>
        <a:p>
          <a:r>
            <a:rPr lang="tr-TR" sz="1600" b="1" dirty="0" smtClean="0">
              <a:latin typeface="Times New Roman" panose="02020603050405020304" pitchFamily="18" charset="0"/>
              <a:cs typeface="Times New Roman" panose="02020603050405020304" pitchFamily="18" charset="0"/>
            </a:rPr>
            <a:t>TARIM VE HAYVANCILIK              -GENÇLİK VE SPOR</a:t>
          </a:r>
          <a:endParaRPr lang="tr-TR" sz="1600" b="1" dirty="0">
            <a:latin typeface="Times New Roman" panose="02020603050405020304" pitchFamily="18" charset="0"/>
            <a:cs typeface="Times New Roman" panose="02020603050405020304" pitchFamily="18" charset="0"/>
          </a:endParaRPr>
        </a:p>
      </dgm:t>
    </dgm:pt>
    <dgm:pt modelId="{7A7C41AE-4DF0-445A-B20F-409C4CA60C3A}" type="parTrans" cxnId="{9707BB26-608F-4540-8A1C-C6FCF1827EF0}">
      <dgm:prSet/>
      <dgm:spPr/>
      <dgm:t>
        <a:bodyPr/>
        <a:lstStyle/>
        <a:p>
          <a:endParaRPr lang="tr-TR"/>
        </a:p>
      </dgm:t>
    </dgm:pt>
    <dgm:pt modelId="{0A8A9EB8-9755-4F73-BFE7-5021F2626B00}" type="sibTrans" cxnId="{9707BB26-608F-4540-8A1C-C6FCF1827EF0}">
      <dgm:prSet/>
      <dgm:spPr/>
      <dgm:t>
        <a:bodyPr/>
        <a:lstStyle/>
        <a:p>
          <a:endParaRPr lang="tr-TR"/>
        </a:p>
      </dgm:t>
    </dgm:pt>
    <dgm:pt modelId="{B23C3B3D-2E93-4B4D-BEFE-978502AC8B2A}">
      <dgm:prSet custT="1"/>
      <dgm:spPr/>
      <dgm:t>
        <a:bodyPr/>
        <a:lstStyle/>
        <a:p>
          <a:r>
            <a:rPr lang="tr-TR" sz="1600" b="1" dirty="0" smtClean="0">
              <a:latin typeface="Times New Roman" panose="02020603050405020304" pitchFamily="18" charset="0"/>
              <a:cs typeface="Times New Roman" panose="02020603050405020304" pitchFamily="18" charset="0"/>
            </a:rPr>
            <a:t>SAVUNMA SANAYİİ</a:t>
          </a:r>
          <a:endParaRPr lang="tr-TR" sz="1600" b="1" dirty="0">
            <a:latin typeface="Times New Roman" panose="02020603050405020304" pitchFamily="18" charset="0"/>
            <a:cs typeface="Times New Roman" panose="02020603050405020304" pitchFamily="18" charset="0"/>
          </a:endParaRPr>
        </a:p>
      </dgm:t>
    </dgm:pt>
    <dgm:pt modelId="{B55D4F5E-2A23-4CC4-AD0A-7279D3ABC346}" type="parTrans" cxnId="{5BFE5B10-BC3E-4127-B4C1-2BD53DE6574A}">
      <dgm:prSet/>
      <dgm:spPr/>
      <dgm:t>
        <a:bodyPr/>
        <a:lstStyle/>
        <a:p>
          <a:endParaRPr lang="tr-TR"/>
        </a:p>
      </dgm:t>
    </dgm:pt>
    <dgm:pt modelId="{D231035E-A48E-4E28-96F8-2D84209B1BF8}" type="sibTrans" cxnId="{5BFE5B10-BC3E-4127-B4C1-2BD53DE6574A}">
      <dgm:prSet/>
      <dgm:spPr/>
      <dgm:t>
        <a:bodyPr/>
        <a:lstStyle/>
        <a:p>
          <a:endParaRPr lang="tr-TR"/>
        </a:p>
      </dgm:t>
    </dgm:pt>
    <dgm:pt modelId="{6FB6F125-D0CA-480C-83F0-62447EFE5184}" type="pres">
      <dgm:prSet presAssocID="{95B04F3D-1EAF-46ED-A618-94F234805DC6}" presName="Name0" presStyleCnt="0">
        <dgm:presLayoutVars>
          <dgm:dir/>
          <dgm:animLvl val="lvl"/>
          <dgm:resizeHandles val="exact"/>
        </dgm:presLayoutVars>
      </dgm:prSet>
      <dgm:spPr/>
      <dgm:t>
        <a:bodyPr/>
        <a:lstStyle/>
        <a:p>
          <a:endParaRPr lang="tr-TR"/>
        </a:p>
      </dgm:t>
    </dgm:pt>
    <dgm:pt modelId="{AA663466-0FA3-4DA3-BDFB-5DBEE5FC5831}" type="pres">
      <dgm:prSet presAssocID="{8B7BABF8-4ECC-4F8F-9B21-8095B52ED189}" presName="linNode" presStyleCnt="0"/>
      <dgm:spPr/>
    </dgm:pt>
    <dgm:pt modelId="{7111CC63-5F84-4393-8C0F-DFFABC863CDB}" type="pres">
      <dgm:prSet presAssocID="{8B7BABF8-4ECC-4F8F-9B21-8095B52ED189}" presName="parentText" presStyleLbl="node1" presStyleIdx="0" presStyleCnt="3" custScaleX="108911" custScaleY="123170" custLinFactNeighborX="463" custLinFactNeighborY="12896">
        <dgm:presLayoutVars>
          <dgm:chMax val="1"/>
          <dgm:bulletEnabled val="1"/>
        </dgm:presLayoutVars>
      </dgm:prSet>
      <dgm:spPr/>
      <dgm:t>
        <a:bodyPr/>
        <a:lstStyle/>
        <a:p>
          <a:endParaRPr lang="tr-TR"/>
        </a:p>
      </dgm:t>
    </dgm:pt>
    <dgm:pt modelId="{17CB2462-93E6-42FA-B394-1F9BF8BE0D07}" type="pres">
      <dgm:prSet presAssocID="{8B7BABF8-4ECC-4F8F-9B21-8095B52ED189}" presName="descendantText" presStyleLbl="alignAccFollowNode1" presStyleIdx="0" presStyleCnt="3" custScaleX="195136" custScaleY="159059" custLinFactNeighborX="-39" custLinFactNeighborY="14487">
        <dgm:presLayoutVars>
          <dgm:bulletEnabled val="1"/>
        </dgm:presLayoutVars>
      </dgm:prSet>
      <dgm:spPr/>
      <dgm:t>
        <a:bodyPr/>
        <a:lstStyle/>
        <a:p>
          <a:endParaRPr lang="tr-TR"/>
        </a:p>
      </dgm:t>
    </dgm:pt>
    <dgm:pt modelId="{F412B9F1-A5ED-4AED-818C-44BBDE55806B}" type="pres">
      <dgm:prSet presAssocID="{14B1652B-79BE-4DE7-B7B7-61CBFE72BB78}" presName="sp" presStyleCnt="0"/>
      <dgm:spPr/>
    </dgm:pt>
    <dgm:pt modelId="{41BF60E7-AD6B-45DB-87B9-F4D473BF671B}" type="pres">
      <dgm:prSet presAssocID="{3D6EDCD6-A5C0-468F-BE42-9008F2F13CD4}" presName="linNode" presStyleCnt="0"/>
      <dgm:spPr/>
    </dgm:pt>
    <dgm:pt modelId="{C6E2E934-A3C7-4EF7-BDCB-F5CE86409BA7}" type="pres">
      <dgm:prSet presAssocID="{3D6EDCD6-A5C0-468F-BE42-9008F2F13CD4}" presName="parentText" presStyleLbl="node1" presStyleIdx="1" presStyleCnt="3" custScaleX="108471" custScaleY="120253">
        <dgm:presLayoutVars>
          <dgm:chMax val="1"/>
          <dgm:bulletEnabled val="1"/>
        </dgm:presLayoutVars>
      </dgm:prSet>
      <dgm:spPr/>
      <dgm:t>
        <a:bodyPr/>
        <a:lstStyle/>
        <a:p>
          <a:endParaRPr lang="tr-TR"/>
        </a:p>
      </dgm:t>
    </dgm:pt>
    <dgm:pt modelId="{6F9CF1DE-A172-4592-9051-72E333CA01AD}" type="pres">
      <dgm:prSet presAssocID="{3D6EDCD6-A5C0-468F-BE42-9008F2F13CD4}" presName="descendantText" presStyleLbl="alignAccFollowNode1" presStyleIdx="1" presStyleCnt="3" custScaleX="160542" custScaleY="150544" custLinFactNeighborX="-126" custLinFactNeighborY="10557">
        <dgm:presLayoutVars>
          <dgm:bulletEnabled val="1"/>
        </dgm:presLayoutVars>
      </dgm:prSet>
      <dgm:spPr/>
      <dgm:t>
        <a:bodyPr/>
        <a:lstStyle/>
        <a:p>
          <a:endParaRPr lang="tr-TR"/>
        </a:p>
      </dgm:t>
    </dgm:pt>
    <dgm:pt modelId="{773E931F-BF2C-4AEA-8D03-06363AFAD7EE}" type="pres">
      <dgm:prSet presAssocID="{E85F0C5F-D052-4FCA-A165-11D60BE02ADA}" presName="sp" presStyleCnt="0"/>
      <dgm:spPr/>
    </dgm:pt>
    <dgm:pt modelId="{8FAA99D7-5414-4142-BDBC-601D2C6333FD}" type="pres">
      <dgm:prSet presAssocID="{A743CD24-21FE-4BFE-AAE5-5F51F2C10B55}" presName="linNode" presStyleCnt="0"/>
      <dgm:spPr/>
    </dgm:pt>
    <dgm:pt modelId="{87B393C7-2B77-4EAA-9101-CD085F202BC7}" type="pres">
      <dgm:prSet presAssocID="{A743CD24-21FE-4BFE-AAE5-5F51F2C10B55}" presName="parentText" presStyleLbl="node1" presStyleIdx="2" presStyleCnt="3" custScaleX="96952" custScaleY="172800">
        <dgm:presLayoutVars>
          <dgm:chMax val="1"/>
          <dgm:bulletEnabled val="1"/>
        </dgm:presLayoutVars>
      </dgm:prSet>
      <dgm:spPr/>
      <dgm:t>
        <a:bodyPr/>
        <a:lstStyle/>
        <a:p>
          <a:endParaRPr lang="tr-TR"/>
        </a:p>
      </dgm:t>
    </dgm:pt>
    <dgm:pt modelId="{A0F557A6-49AA-4477-BDE3-6CE6B3EA5D2A}" type="pres">
      <dgm:prSet presAssocID="{A743CD24-21FE-4BFE-AAE5-5F51F2C10B55}" presName="descendantText" presStyleLbl="alignAccFollowNode1" presStyleIdx="2" presStyleCnt="3" custScaleX="169226" custScaleY="212119" custLinFactNeighborX="-108" custLinFactNeighborY="-5068">
        <dgm:presLayoutVars>
          <dgm:bulletEnabled val="1"/>
        </dgm:presLayoutVars>
      </dgm:prSet>
      <dgm:spPr/>
      <dgm:t>
        <a:bodyPr/>
        <a:lstStyle/>
        <a:p>
          <a:endParaRPr lang="tr-TR"/>
        </a:p>
      </dgm:t>
    </dgm:pt>
  </dgm:ptLst>
  <dgm:cxnLst>
    <dgm:cxn modelId="{FC34D68F-DC1D-444A-826D-BCD2DB5EED03}" type="presOf" srcId="{8B7BABF8-4ECC-4F8F-9B21-8095B52ED189}" destId="{7111CC63-5F84-4393-8C0F-DFFABC863CDB}" srcOrd="0" destOrd="0" presId="urn:microsoft.com/office/officeart/2005/8/layout/vList5"/>
    <dgm:cxn modelId="{D94F8C49-A3F0-45E7-9A4D-1574F9D03DF9}" type="presOf" srcId="{FDD7CB27-BB08-4DD5-9E6A-4C10A89CB905}" destId="{17CB2462-93E6-42FA-B394-1F9BF8BE0D07}" srcOrd="0" destOrd="0" presId="urn:microsoft.com/office/officeart/2005/8/layout/vList5"/>
    <dgm:cxn modelId="{342ED156-48A7-430A-B680-686E77368521}" type="presOf" srcId="{78B7EBE6-4010-48B1-8DD5-0DC713E7C155}" destId="{6F9CF1DE-A172-4592-9051-72E333CA01AD}" srcOrd="0" destOrd="1" presId="urn:microsoft.com/office/officeart/2005/8/layout/vList5"/>
    <dgm:cxn modelId="{9707BB26-608F-4540-8A1C-C6FCF1827EF0}" srcId="{A743CD24-21FE-4BFE-AAE5-5F51F2C10B55}" destId="{5B1342FE-BF56-4E6A-855A-E62359A42173}" srcOrd="2" destOrd="0" parTransId="{7A7C41AE-4DF0-445A-B20F-409C4CA60C3A}" sibTransId="{0A8A9EB8-9755-4F73-BFE7-5021F2626B00}"/>
    <dgm:cxn modelId="{BCB693E2-8036-4798-BB48-0ED8B701FC02}" type="presOf" srcId="{8F3A094F-C332-4877-BA1D-1E705A954ECA}" destId="{A0F557A6-49AA-4477-BDE3-6CE6B3EA5D2A}" srcOrd="0" destOrd="4" presId="urn:microsoft.com/office/officeart/2005/8/layout/vList5"/>
    <dgm:cxn modelId="{67C097F3-C72A-49C3-8227-19A94EC0C10F}" type="presOf" srcId="{472CB2A6-E6BB-4C6E-9438-E11259DFAA74}" destId="{A0F557A6-49AA-4477-BDE3-6CE6B3EA5D2A}" srcOrd="0" destOrd="1" presId="urn:microsoft.com/office/officeart/2005/8/layout/vList5"/>
    <dgm:cxn modelId="{428CEC6A-1B9B-47BA-BFED-0ED01DC308B3}" srcId="{95B04F3D-1EAF-46ED-A618-94F234805DC6}" destId="{3D6EDCD6-A5C0-468F-BE42-9008F2F13CD4}" srcOrd="1" destOrd="0" parTransId="{4B0670CC-7670-42BA-92E5-A1848C098F70}" sibTransId="{E85F0C5F-D052-4FCA-A165-11D60BE02ADA}"/>
    <dgm:cxn modelId="{5BFE5B10-BC3E-4127-B4C1-2BD53DE6574A}" srcId="{8B7BABF8-4ECC-4F8F-9B21-8095B52ED189}" destId="{B23C3B3D-2E93-4B4D-BEFE-978502AC8B2A}" srcOrd="2" destOrd="0" parTransId="{B55D4F5E-2A23-4CC4-AD0A-7279D3ABC346}" sibTransId="{D231035E-A48E-4E28-96F8-2D84209B1BF8}"/>
    <dgm:cxn modelId="{AC91E220-9F81-48A0-B56E-AA57084AE747}" type="presOf" srcId="{A743CD24-21FE-4BFE-AAE5-5F51F2C10B55}" destId="{87B393C7-2B77-4EAA-9101-CD085F202BC7}" srcOrd="0" destOrd="0" presId="urn:microsoft.com/office/officeart/2005/8/layout/vList5"/>
    <dgm:cxn modelId="{C062028C-930E-41E4-9665-3EFF53E1E3A4}" type="presOf" srcId="{B23C3B3D-2E93-4B4D-BEFE-978502AC8B2A}" destId="{17CB2462-93E6-42FA-B394-1F9BF8BE0D07}" srcOrd="0" destOrd="2" presId="urn:microsoft.com/office/officeart/2005/8/layout/vList5"/>
    <dgm:cxn modelId="{DD6FB767-19D6-42DC-9908-3EE2C7874FCC}" type="presOf" srcId="{DF9C36E2-9C67-4A66-BA9A-3E1FDB51D786}" destId="{6F9CF1DE-A172-4592-9051-72E333CA01AD}" srcOrd="0" destOrd="0" presId="urn:microsoft.com/office/officeart/2005/8/layout/vList5"/>
    <dgm:cxn modelId="{546B503E-1B11-47A2-919B-F3805D31207C}" srcId="{8B7BABF8-4ECC-4F8F-9B21-8095B52ED189}" destId="{FDD7CB27-BB08-4DD5-9E6A-4C10A89CB905}" srcOrd="0" destOrd="0" parTransId="{641BC817-8009-480F-9C5E-621211A01563}" sibTransId="{4992AC4E-E816-4C8F-A714-D2E1410508FC}"/>
    <dgm:cxn modelId="{7AF63DD3-E9E4-41D2-B4DF-E30BD0DF5F09}" srcId="{8B7BABF8-4ECC-4F8F-9B21-8095B52ED189}" destId="{B80D5EAC-40BE-4BD6-B531-D6840CF68411}" srcOrd="1" destOrd="0" parTransId="{3F5B16AB-8471-4CF3-80AA-0089C0D49B7B}" sibTransId="{C057EC9F-30E5-46A0-8767-5C06593CF8D0}"/>
    <dgm:cxn modelId="{E226AF54-6D9B-40DF-ACCB-01958FE2B505}" type="presOf" srcId="{9CFFCC5F-53FB-4D2C-9838-68F4BB0B58C7}" destId="{17CB2462-93E6-42FA-B394-1F9BF8BE0D07}" srcOrd="0" destOrd="4" presId="urn:microsoft.com/office/officeart/2005/8/layout/vList5"/>
    <dgm:cxn modelId="{A103957D-7703-4AD2-8564-2EBF841F6490}" type="presOf" srcId="{5B1342FE-BF56-4E6A-855A-E62359A42173}" destId="{A0F557A6-49AA-4477-BDE3-6CE6B3EA5D2A}" srcOrd="0" destOrd="2" presId="urn:microsoft.com/office/officeart/2005/8/layout/vList5"/>
    <dgm:cxn modelId="{E08AF7C1-F167-42A4-81DA-E558D78877AB}" type="presOf" srcId="{3D6EDCD6-A5C0-468F-BE42-9008F2F13CD4}" destId="{C6E2E934-A3C7-4EF7-BDCB-F5CE86409BA7}" srcOrd="0" destOrd="0" presId="urn:microsoft.com/office/officeart/2005/8/layout/vList5"/>
    <dgm:cxn modelId="{C40C8CC8-251D-4328-92D0-16FB264E000E}" srcId="{95B04F3D-1EAF-46ED-A618-94F234805DC6}" destId="{8B7BABF8-4ECC-4F8F-9B21-8095B52ED189}" srcOrd="0" destOrd="0" parTransId="{A7281DF8-7876-4080-A5F4-BDA071F325BE}" sibTransId="{14B1652B-79BE-4DE7-B7B7-61CBFE72BB78}"/>
    <dgm:cxn modelId="{A2302EC7-2793-472A-B1AA-B496C5318047}" srcId="{3D6EDCD6-A5C0-468F-BE42-9008F2F13CD4}" destId="{DF9C36E2-9C67-4A66-BA9A-3E1FDB51D786}" srcOrd="0" destOrd="0" parTransId="{51055758-9778-4F57-8612-D913F5EEE103}" sibTransId="{EB2B9A0F-C001-424E-BF98-AB66206529FD}"/>
    <dgm:cxn modelId="{918FC6E8-6049-4CD0-A117-EE4C5CE70B6E}" srcId="{A743CD24-21FE-4BFE-AAE5-5F51F2C10B55}" destId="{3949A2C0-C31E-406F-8E02-9178F2F92202}" srcOrd="0" destOrd="0" parTransId="{74B646F5-6690-4AE8-9995-EF294835D01C}" sibTransId="{5D5E8E0F-493E-4FCE-B811-3541E17796AF}"/>
    <dgm:cxn modelId="{94324254-5451-4F6C-B46A-CA1420A6BAF3}" srcId="{A743CD24-21FE-4BFE-AAE5-5F51F2C10B55}" destId="{8F3A094F-C332-4877-BA1D-1E705A954ECA}" srcOrd="4" destOrd="0" parTransId="{558AE813-AB6A-431A-A2C2-2048284119F2}" sibTransId="{F5D467A1-4D4B-47E2-AA9F-0E2043938C9F}"/>
    <dgm:cxn modelId="{FD4C5BCA-5AD6-42A6-B4C6-BD920D131E11}" type="presOf" srcId="{3949A2C0-C31E-406F-8E02-9178F2F92202}" destId="{A0F557A6-49AA-4477-BDE3-6CE6B3EA5D2A}" srcOrd="0" destOrd="0" presId="urn:microsoft.com/office/officeart/2005/8/layout/vList5"/>
    <dgm:cxn modelId="{BAD1154A-51A9-4D2D-B89F-EB8CDDDD6C41}" srcId="{A743CD24-21FE-4BFE-AAE5-5F51F2C10B55}" destId="{472CB2A6-E6BB-4C6E-9438-E11259DFAA74}" srcOrd="1" destOrd="0" parTransId="{4C4846F0-B062-4C6D-86AE-87CA46C40352}" sibTransId="{9B0CBCAC-79A6-4EDC-9F6D-135E47105F4C}"/>
    <dgm:cxn modelId="{E1BE36A2-DD22-4A59-9A9B-453FBADA83A6}" type="presOf" srcId="{5DFECC2F-241F-45FF-8B27-23F6004AFD70}" destId="{17CB2462-93E6-42FA-B394-1F9BF8BE0D07}" srcOrd="0" destOrd="3" presId="urn:microsoft.com/office/officeart/2005/8/layout/vList5"/>
    <dgm:cxn modelId="{85B93B5C-77D3-48BE-AE36-0ACBFF559A87}" srcId="{8B7BABF8-4ECC-4F8F-9B21-8095B52ED189}" destId="{5DFECC2F-241F-45FF-8B27-23F6004AFD70}" srcOrd="3" destOrd="0" parTransId="{3717AE1A-E966-48E9-B124-261420802B13}" sibTransId="{97C38B99-E395-4ED7-A090-AD04707E5552}"/>
    <dgm:cxn modelId="{91AC7EAB-4475-4741-9FA2-72B0C1D7A294}" type="presOf" srcId="{FD1D3AE7-5F4F-431E-859A-1EC3C6727993}" destId="{A0F557A6-49AA-4477-BDE3-6CE6B3EA5D2A}" srcOrd="0" destOrd="3" presId="urn:microsoft.com/office/officeart/2005/8/layout/vList5"/>
    <dgm:cxn modelId="{50F6D126-3844-432C-AA14-1810318E8843}" type="presOf" srcId="{B80D5EAC-40BE-4BD6-B531-D6840CF68411}" destId="{17CB2462-93E6-42FA-B394-1F9BF8BE0D07}" srcOrd="0" destOrd="1" presId="urn:microsoft.com/office/officeart/2005/8/layout/vList5"/>
    <dgm:cxn modelId="{30FAD331-CC64-4FE9-AE95-647366485B58}" srcId="{3D6EDCD6-A5C0-468F-BE42-9008F2F13CD4}" destId="{95666B86-5EB4-430A-BE54-247140CEA0B7}" srcOrd="2" destOrd="0" parTransId="{3914CA78-0CC0-45FF-BB8B-F54344ACC860}" sibTransId="{C2533011-9C8B-437F-A5E7-4675004A68E7}"/>
    <dgm:cxn modelId="{6C8594A9-BC6F-48A7-A99B-DAD03563BFFF}" srcId="{A743CD24-21FE-4BFE-AAE5-5F51F2C10B55}" destId="{FD1D3AE7-5F4F-431E-859A-1EC3C6727993}" srcOrd="3" destOrd="0" parTransId="{D125C534-CBED-46BC-B5D5-697C62B6AC0A}" sibTransId="{0D6F8561-7A21-438B-A27C-04B551290757}"/>
    <dgm:cxn modelId="{875BD4AC-ED7B-41A0-8C76-2A3C3E31BD8D}" srcId="{3D6EDCD6-A5C0-468F-BE42-9008F2F13CD4}" destId="{78B7EBE6-4010-48B1-8DD5-0DC713E7C155}" srcOrd="1" destOrd="0" parTransId="{B40EE921-015C-41A1-B277-CF630BD85FA3}" sibTransId="{EF7F16D9-642C-4015-8024-04AE493CE3AA}"/>
    <dgm:cxn modelId="{BB93AE88-D2FA-496B-AB4A-60126A6F8ECD}" type="presOf" srcId="{95666B86-5EB4-430A-BE54-247140CEA0B7}" destId="{6F9CF1DE-A172-4592-9051-72E333CA01AD}" srcOrd="0" destOrd="2" presId="urn:microsoft.com/office/officeart/2005/8/layout/vList5"/>
    <dgm:cxn modelId="{223B1B59-3DA7-45ED-9C7A-D940CD546B52}" srcId="{8B7BABF8-4ECC-4F8F-9B21-8095B52ED189}" destId="{9CFFCC5F-53FB-4D2C-9838-68F4BB0B58C7}" srcOrd="4" destOrd="0" parTransId="{2458125D-6AAF-4E5B-885D-A5CBEAAB3092}" sibTransId="{4A8B7D6B-76E9-40C0-8C5B-960ADEC2F555}"/>
    <dgm:cxn modelId="{AFD6E4E6-677E-49D8-9CEA-16D42ABE3405}" srcId="{95B04F3D-1EAF-46ED-A618-94F234805DC6}" destId="{A743CD24-21FE-4BFE-AAE5-5F51F2C10B55}" srcOrd="2" destOrd="0" parTransId="{D2685BEF-05DA-4BC0-B6FC-4C59FAAF935C}" sibTransId="{33778587-7B2C-4D81-B3F0-188FB58045AF}"/>
    <dgm:cxn modelId="{7AFE51F2-AFD1-4B94-B9C3-E31374A2B4B6}" type="presOf" srcId="{95B04F3D-1EAF-46ED-A618-94F234805DC6}" destId="{6FB6F125-D0CA-480C-83F0-62447EFE5184}" srcOrd="0" destOrd="0" presId="urn:microsoft.com/office/officeart/2005/8/layout/vList5"/>
    <dgm:cxn modelId="{3579B08E-63F3-4706-9605-BFAA58FDFF7C}" type="presParOf" srcId="{6FB6F125-D0CA-480C-83F0-62447EFE5184}" destId="{AA663466-0FA3-4DA3-BDFB-5DBEE5FC5831}" srcOrd="0" destOrd="0" presId="urn:microsoft.com/office/officeart/2005/8/layout/vList5"/>
    <dgm:cxn modelId="{67446B0C-47BA-4D33-8C48-0A3217BC5F65}" type="presParOf" srcId="{AA663466-0FA3-4DA3-BDFB-5DBEE5FC5831}" destId="{7111CC63-5F84-4393-8C0F-DFFABC863CDB}" srcOrd="0" destOrd="0" presId="urn:microsoft.com/office/officeart/2005/8/layout/vList5"/>
    <dgm:cxn modelId="{8E42D488-3B0E-4E95-8601-A9D063E1E4E2}" type="presParOf" srcId="{AA663466-0FA3-4DA3-BDFB-5DBEE5FC5831}" destId="{17CB2462-93E6-42FA-B394-1F9BF8BE0D07}" srcOrd="1" destOrd="0" presId="urn:microsoft.com/office/officeart/2005/8/layout/vList5"/>
    <dgm:cxn modelId="{8E153F37-FE30-48E8-886D-818B3DF6F693}" type="presParOf" srcId="{6FB6F125-D0CA-480C-83F0-62447EFE5184}" destId="{F412B9F1-A5ED-4AED-818C-44BBDE55806B}" srcOrd="1" destOrd="0" presId="urn:microsoft.com/office/officeart/2005/8/layout/vList5"/>
    <dgm:cxn modelId="{4A540358-D025-4D47-B6D4-E4F5D73DE13D}" type="presParOf" srcId="{6FB6F125-D0CA-480C-83F0-62447EFE5184}" destId="{41BF60E7-AD6B-45DB-87B9-F4D473BF671B}" srcOrd="2" destOrd="0" presId="urn:microsoft.com/office/officeart/2005/8/layout/vList5"/>
    <dgm:cxn modelId="{694AE15F-7003-43D5-8455-8B8859299D46}" type="presParOf" srcId="{41BF60E7-AD6B-45DB-87B9-F4D473BF671B}" destId="{C6E2E934-A3C7-4EF7-BDCB-F5CE86409BA7}" srcOrd="0" destOrd="0" presId="urn:microsoft.com/office/officeart/2005/8/layout/vList5"/>
    <dgm:cxn modelId="{E9BAA876-B819-4679-BF83-87555BB5C2B4}" type="presParOf" srcId="{41BF60E7-AD6B-45DB-87B9-F4D473BF671B}" destId="{6F9CF1DE-A172-4592-9051-72E333CA01AD}" srcOrd="1" destOrd="0" presId="urn:microsoft.com/office/officeart/2005/8/layout/vList5"/>
    <dgm:cxn modelId="{03A0B8FA-4D98-4872-8562-7E0E19021512}" type="presParOf" srcId="{6FB6F125-D0CA-480C-83F0-62447EFE5184}" destId="{773E931F-BF2C-4AEA-8D03-06363AFAD7EE}" srcOrd="3" destOrd="0" presId="urn:microsoft.com/office/officeart/2005/8/layout/vList5"/>
    <dgm:cxn modelId="{E471760B-DA10-44AB-98FD-E4590D81C700}" type="presParOf" srcId="{6FB6F125-D0CA-480C-83F0-62447EFE5184}" destId="{8FAA99D7-5414-4142-BDBC-601D2C6333FD}" srcOrd="4" destOrd="0" presId="urn:microsoft.com/office/officeart/2005/8/layout/vList5"/>
    <dgm:cxn modelId="{37A9F4FF-BDAC-45A2-ACFA-5B770EC1DAAA}" type="presParOf" srcId="{8FAA99D7-5414-4142-BDBC-601D2C6333FD}" destId="{87B393C7-2B77-4EAA-9101-CD085F202BC7}" srcOrd="0" destOrd="0" presId="urn:microsoft.com/office/officeart/2005/8/layout/vList5"/>
    <dgm:cxn modelId="{B5B7F56A-FDB0-4029-AFEB-E7237256A2C6}" type="presParOf" srcId="{8FAA99D7-5414-4142-BDBC-601D2C6333FD}" destId="{A0F557A6-49AA-4477-BDE3-6CE6B3EA5D2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8DCD22-6AD9-484D-B2E2-DD54A3CB9E0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01F1146B-950C-40E1-A291-31C80DDB9F91}">
      <dgm:prSet phldrT="[Metin]" custT="1">
        <dgm:style>
          <a:lnRef idx="2">
            <a:schemeClr val="dk1"/>
          </a:lnRef>
          <a:fillRef idx="1">
            <a:schemeClr val="lt1"/>
          </a:fillRef>
          <a:effectRef idx="0">
            <a:schemeClr val="dk1"/>
          </a:effectRef>
          <a:fontRef idx="minor">
            <a:schemeClr val="dk1"/>
          </a:fontRef>
        </dgm:style>
      </dgm:prSet>
      <dgm:spPr/>
      <dgm:t>
        <a:bodyPr/>
        <a:lstStyle/>
        <a:p>
          <a:r>
            <a:rPr lang="tr-TR" sz="1400" b="1" dirty="0" smtClean="0">
              <a:solidFill>
                <a:schemeClr val="tx1"/>
              </a:solidFill>
              <a:latin typeface="Times New Roman" panose="02020603050405020304" pitchFamily="18" charset="0"/>
              <a:cs typeface="Times New Roman" panose="02020603050405020304" pitchFamily="18" charset="0"/>
            </a:rPr>
            <a:t>İSLAM BİRLİĞİ KONFEDERASYONU</a:t>
          </a:r>
          <a:endParaRPr lang="tr-TR" sz="1400" b="1" dirty="0">
            <a:solidFill>
              <a:schemeClr val="tx1"/>
            </a:solidFill>
            <a:latin typeface="Times New Roman" panose="02020603050405020304" pitchFamily="18" charset="0"/>
            <a:cs typeface="Times New Roman" panose="02020603050405020304" pitchFamily="18" charset="0"/>
          </a:endParaRPr>
        </a:p>
      </dgm:t>
    </dgm:pt>
    <dgm:pt modelId="{C9084F27-4780-4394-AEEC-D5B5DD0F72D6}" type="parTrans" cxnId="{114B78A3-CF61-46F4-AE7A-C58531BBF011}">
      <dgm:prSet/>
      <dgm:spPr/>
      <dgm:t>
        <a:bodyPr/>
        <a:lstStyle/>
        <a:p>
          <a:endParaRPr lang="tr-TR"/>
        </a:p>
      </dgm:t>
    </dgm:pt>
    <dgm:pt modelId="{5AA5C99C-4A7B-4F30-9DEF-B8E59891FF95}" type="sibTrans" cxnId="{114B78A3-CF61-46F4-AE7A-C58531BBF011}">
      <dgm:prSet/>
      <dgm:spPr/>
      <dgm:t>
        <a:bodyPr/>
        <a:lstStyle/>
        <a:p>
          <a:endParaRPr lang="tr-TR"/>
        </a:p>
      </dgm:t>
    </dgm:pt>
    <dgm:pt modelId="{63B79596-9AE8-4B1D-90B2-8D5CE4948016}" type="asst">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400" b="1" dirty="0" smtClean="0">
              <a:solidFill>
                <a:schemeClr val="tx1"/>
              </a:solidFill>
              <a:latin typeface="Times New Roman" panose="02020603050405020304" pitchFamily="18" charset="0"/>
              <a:cs typeface="Times New Roman" panose="02020603050405020304" pitchFamily="18" charset="0"/>
            </a:rPr>
            <a:t>MECLİS</a:t>
          </a:r>
          <a:endParaRPr lang="tr-TR" sz="1400" b="1" dirty="0">
            <a:solidFill>
              <a:schemeClr val="tx1"/>
            </a:solidFill>
            <a:latin typeface="Times New Roman" panose="02020603050405020304" pitchFamily="18" charset="0"/>
            <a:cs typeface="Times New Roman" panose="02020603050405020304" pitchFamily="18" charset="0"/>
          </a:endParaRPr>
        </a:p>
      </dgm:t>
    </dgm:pt>
    <dgm:pt modelId="{0E25F8BE-3134-4C51-95F8-5F12FDB7E5DF}" type="parTrans" cxnId="{EACFEFA0-2D46-44E1-A6DB-0E5E9E5B914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1CD886A-3AAC-4F63-B398-7041C2027090}" type="sibTrans" cxnId="{EACFEFA0-2D46-44E1-A6DB-0E5E9E5B9143}">
      <dgm:prSet/>
      <dgm:spPr/>
      <dgm:t>
        <a:bodyPr/>
        <a:lstStyle/>
        <a:p>
          <a:endParaRPr lang="tr-TR"/>
        </a:p>
      </dgm:t>
    </dgm:pt>
    <dgm:pt modelId="{A8CB88DB-75AE-49D5-BBCD-A45CA23991F6}">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400" b="1" dirty="0" smtClean="0">
              <a:solidFill>
                <a:schemeClr val="tx1"/>
              </a:solidFill>
              <a:latin typeface="Times New Roman" panose="02020603050405020304" pitchFamily="18" charset="0"/>
              <a:cs typeface="Times New Roman" panose="02020603050405020304" pitchFamily="18" charset="0"/>
            </a:rPr>
            <a:t>ODBİF</a:t>
          </a:r>
          <a:endParaRPr lang="tr-TR" sz="1400" b="1" dirty="0">
            <a:solidFill>
              <a:schemeClr val="tx1"/>
            </a:solidFill>
            <a:latin typeface="Times New Roman" panose="02020603050405020304" pitchFamily="18" charset="0"/>
            <a:cs typeface="Times New Roman" panose="02020603050405020304" pitchFamily="18" charset="0"/>
          </a:endParaRPr>
        </a:p>
      </dgm:t>
    </dgm:pt>
    <dgm:pt modelId="{6B1F94CA-214B-435A-8DDE-29419FF17092}" type="parTrans" cxnId="{2F613C15-706E-4A40-B71C-AA8EA6254B6F}">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E8BDEFD0-9DA4-4AD5-A0C2-FD79CD15F65D}" type="sibTrans" cxnId="{2F613C15-706E-4A40-B71C-AA8EA6254B6F}">
      <dgm:prSet/>
      <dgm:spPr/>
      <dgm:t>
        <a:bodyPr/>
        <a:lstStyle/>
        <a:p>
          <a:endParaRPr lang="tr-TR"/>
        </a:p>
      </dgm:t>
    </dgm:pt>
    <dgm:pt modelId="{B6AA3DB6-A2D0-4035-A565-16182C7009EA}">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400" b="1" dirty="0" smtClean="0">
              <a:solidFill>
                <a:schemeClr val="tx1"/>
              </a:solidFill>
              <a:latin typeface="Times New Roman" panose="02020603050405020304" pitchFamily="18" charset="0"/>
              <a:cs typeface="Times New Roman" panose="02020603050405020304" pitchFamily="18" charset="0"/>
            </a:rPr>
            <a:t>OABİF</a:t>
          </a:r>
          <a:endParaRPr lang="tr-TR" sz="1400" b="1" dirty="0">
            <a:solidFill>
              <a:schemeClr val="tx1"/>
            </a:solidFill>
            <a:latin typeface="Times New Roman" panose="02020603050405020304" pitchFamily="18" charset="0"/>
            <a:cs typeface="Times New Roman" panose="02020603050405020304" pitchFamily="18" charset="0"/>
          </a:endParaRPr>
        </a:p>
      </dgm:t>
    </dgm:pt>
    <dgm:pt modelId="{4A7E82D3-CFAD-41F2-A5F7-D3D686210335}" type="parTrans" cxnId="{6D25D570-5E2A-460B-87B7-B207F8090A3B}">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533C4B8A-840B-4178-B3AC-0BA98EB72E44}" type="sibTrans" cxnId="{6D25D570-5E2A-460B-87B7-B207F8090A3B}">
      <dgm:prSet/>
      <dgm:spPr/>
      <dgm:t>
        <a:bodyPr/>
        <a:lstStyle/>
        <a:p>
          <a:endParaRPr lang="tr-TR"/>
        </a:p>
      </dgm:t>
    </dgm:pt>
    <dgm:pt modelId="{FFDB7A24-371B-4611-8704-332C6384741B}">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200" b="1" dirty="0" smtClean="0">
              <a:solidFill>
                <a:schemeClr val="tx1"/>
              </a:solidFill>
              <a:latin typeface="Times New Roman" panose="02020603050405020304" pitchFamily="18" charset="0"/>
              <a:cs typeface="Times New Roman" panose="02020603050405020304" pitchFamily="18" charset="0"/>
            </a:rPr>
            <a:t>YDABİF</a:t>
          </a:r>
          <a:endParaRPr lang="tr-TR" sz="1200" b="1" dirty="0">
            <a:solidFill>
              <a:schemeClr val="tx1"/>
            </a:solidFill>
            <a:latin typeface="Times New Roman" panose="02020603050405020304" pitchFamily="18" charset="0"/>
            <a:cs typeface="Times New Roman" panose="02020603050405020304" pitchFamily="18" charset="0"/>
          </a:endParaRPr>
        </a:p>
      </dgm:t>
    </dgm:pt>
    <dgm:pt modelId="{3A0ECDBE-3CFC-4CED-8C72-9D05AD1F5876}" type="parTrans" cxnId="{5986EF20-31C5-4868-8BE8-3A3DFCA5C86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78FEDE1-B695-44C3-967C-36F3392F5EC3}" type="sibTrans" cxnId="{5986EF20-31C5-4868-8BE8-3A3DFCA5C868}">
      <dgm:prSet/>
      <dgm:spPr/>
      <dgm:t>
        <a:bodyPr/>
        <a:lstStyle/>
        <a:p>
          <a:endParaRPr lang="tr-TR"/>
        </a:p>
      </dgm:t>
    </dgm:pt>
    <dgm:pt modelId="{A53B2E47-734F-4FD1-A5C8-2822FEE08F39}" type="asst">
      <dgm:prSet custT="1">
        <dgm:style>
          <a:lnRef idx="2">
            <a:schemeClr val="accent2"/>
          </a:lnRef>
          <a:fillRef idx="1">
            <a:schemeClr val="lt1"/>
          </a:fillRef>
          <a:effectRef idx="0">
            <a:schemeClr val="accent2"/>
          </a:effectRef>
          <a:fontRef idx="minor">
            <a:schemeClr val="dk1"/>
          </a:fontRef>
        </dgm:style>
      </dgm:prSet>
      <dgm:spPr/>
      <dgm:t>
        <a:bodyPr/>
        <a:lstStyle/>
        <a:p>
          <a:r>
            <a:rPr lang="tr-TR" sz="1400" b="1" dirty="0" smtClean="0">
              <a:solidFill>
                <a:schemeClr val="tx1"/>
              </a:solidFill>
              <a:latin typeface="Times New Roman" panose="02020603050405020304" pitchFamily="18" charset="0"/>
              <a:cs typeface="Times New Roman" panose="02020603050405020304" pitchFamily="18" charset="0"/>
            </a:rPr>
            <a:t>KABİNE</a:t>
          </a:r>
          <a:endParaRPr lang="tr-TR" sz="1400" b="1" dirty="0">
            <a:solidFill>
              <a:schemeClr val="tx1"/>
            </a:solidFill>
            <a:latin typeface="Times New Roman" panose="02020603050405020304" pitchFamily="18" charset="0"/>
            <a:cs typeface="Times New Roman" panose="02020603050405020304" pitchFamily="18" charset="0"/>
          </a:endParaRPr>
        </a:p>
      </dgm:t>
    </dgm:pt>
    <dgm:pt modelId="{4D9D763B-C3E7-4CD2-97A8-AF457BD504AE}" type="parTrans" cxnId="{F0F184F7-6302-45BF-934D-9D74581EF84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7318A06-A95E-4794-9067-E3AD792B7E15}" type="sibTrans" cxnId="{F0F184F7-6302-45BF-934D-9D74581EF84C}">
      <dgm:prSet/>
      <dgm:spPr/>
      <dgm:t>
        <a:bodyPr/>
        <a:lstStyle/>
        <a:p>
          <a:endParaRPr lang="tr-TR"/>
        </a:p>
      </dgm:t>
    </dgm:pt>
    <dgm:pt modelId="{4E236E85-C73C-498E-B5CB-FA5F8A00FCF9}">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smtClean="0">
              <a:solidFill>
                <a:schemeClr val="tx1"/>
              </a:solidFill>
              <a:latin typeface="Times New Roman" panose="02020603050405020304" pitchFamily="18" charset="0"/>
              <a:cs typeface="Times New Roman" panose="02020603050405020304" pitchFamily="18" charset="0"/>
            </a:rPr>
            <a:t>GDABİF</a:t>
          </a:r>
          <a:endParaRPr lang="tr-TR" sz="1200" b="1" dirty="0">
            <a:solidFill>
              <a:schemeClr val="tx1"/>
            </a:solidFill>
            <a:latin typeface="Times New Roman" panose="02020603050405020304" pitchFamily="18" charset="0"/>
            <a:cs typeface="Times New Roman" panose="02020603050405020304" pitchFamily="18" charset="0"/>
          </a:endParaRPr>
        </a:p>
      </dgm:t>
    </dgm:pt>
    <dgm:pt modelId="{7B205337-41AD-4C5F-B674-832FA457ECAA}" type="parTrans" cxnId="{4A4081EF-88AE-4965-8876-A28763949C6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047FAAD-C9A2-42C6-A06F-D4837CB7E021}" type="sibTrans" cxnId="{4A4081EF-88AE-4965-8876-A28763949C69}">
      <dgm:prSet/>
      <dgm:spPr/>
      <dgm:t>
        <a:bodyPr/>
        <a:lstStyle/>
        <a:p>
          <a:endParaRPr lang="tr-TR"/>
        </a:p>
      </dgm:t>
    </dgm:pt>
    <dgm:pt modelId="{6950CAF2-77E0-4F5B-A36E-D5A813841207}">
      <dgm:prSet custT="1">
        <dgm:style>
          <a:lnRef idx="2">
            <a:schemeClr val="accent2"/>
          </a:lnRef>
          <a:fillRef idx="1">
            <a:schemeClr val="lt1"/>
          </a:fillRef>
          <a:effectRef idx="0">
            <a:schemeClr val="accent2"/>
          </a:effectRef>
          <a:fontRef idx="minor">
            <a:schemeClr val="dk1"/>
          </a:fontRef>
        </dgm:style>
      </dgm:prSet>
      <dgm:spPr/>
      <dgm:t>
        <a:bodyPr/>
        <a:lstStyle/>
        <a:p>
          <a:r>
            <a:rPr lang="tr-TR" sz="1400" b="1" dirty="0" smtClean="0">
              <a:solidFill>
                <a:schemeClr val="tx1"/>
              </a:solidFill>
              <a:latin typeface="Times New Roman" panose="02020603050405020304" pitchFamily="18" charset="0"/>
              <a:cs typeface="Times New Roman" panose="02020603050405020304" pitchFamily="18" charset="0"/>
            </a:rPr>
            <a:t>KABİF</a:t>
          </a:r>
          <a:endParaRPr lang="tr-TR" sz="1400" b="1" dirty="0">
            <a:solidFill>
              <a:schemeClr val="tx1"/>
            </a:solidFill>
            <a:latin typeface="Times New Roman" panose="02020603050405020304" pitchFamily="18" charset="0"/>
            <a:cs typeface="Times New Roman" panose="02020603050405020304" pitchFamily="18" charset="0"/>
          </a:endParaRPr>
        </a:p>
      </dgm:t>
    </dgm:pt>
    <dgm:pt modelId="{338363DF-D3D7-4F70-A4B2-961ED85ED4B0}" type="parTrans" cxnId="{9EF0B97F-BCA0-4A2E-9C56-A8CC8634A2EF}">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E53E8C8-A35E-41E2-889D-1500CF86BA73}" type="sibTrans" cxnId="{9EF0B97F-BCA0-4A2E-9C56-A8CC8634A2EF}">
      <dgm:prSet/>
      <dgm:spPr/>
      <dgm:t>
        <a:bodyPr/>
        <a:lstStyle/>
        <a:p>
          <a:endParaRPr lang="tr-TR"/>
        </a:p>
      </dgm:t>
    </dgm:pt>
    <dgm:pt modelId="{2D9B14F4-2032-4A6D-9DDD-9F8216C3B724}">
      <dgm:prSet custT="1">
        <dgm:style>
          <a:lnRef idx="2">
            <a:schemeClr val="accent2"/>
          </a:lnRef>
          <a:fillRef idx="1">
            <a:schemeClr val="lt1"/>
          </a:fillRef>
          <a:effectRef idx="0">
            <a:schemeClr val="accent2"/>
          </a:effectRef>
          <a:fontRef idx="minor">
            <a:schemeClr val="dk1"/>
          </a:fontRef>
        </dgm:style>
      </dgm:prSet>
      <dgm:spPr/>
      <dgm:t>
        <a:bodyPr/>
        <a:lstStyle/>
        <a:p>
          <a:r>
            <a:rPr lang="tr-TR" sz="1400" b="1" dirty="0" smtClean="0">
              <a:solidFill>
                <a:schemeClr val="tx1"/>
              </a:solidFill>
              <a:latin typeface="Times New Roman" panose="02020603050405020304" pitchFamily="18" charset="0"/>
              <a:cs typeface="Times New Roman" panose="02020603050405020304" pitchFamily="18" charset="0"/>
            </a:rPr>
            <a:t>DABİF</a:t>
          </a:r>
          <a:endParaRPr lang="tr-TR" sz="1400" b="1" dirty="0">
            <a:solidFill>
              <a:schemeClr val="tx1"/>
            </a:solidFill>
            <a:latin typeface="Times New Roman" panose="02020603050405020304" pitchFamily="18" charset="0"/>
            <a:cs typeface="Times New Roman" panose="02020603050405020304" pitchFamily="18" charset="0"/>
          </a:endParaRPr>
        </a:p>
      </dgm:t>
    </dgm:pt>
    <dgm:pt modelId="{512ACC3B-01E5-4BC6-999C-CE2180734BBB}" type="parTrans" cxnId="{099E6D2F-E344-4DDA-9F19-E32B5E9B7D5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88EE5F8-FB01-49A6-8631-26C7EF1BA6F8}" type="sibTrans" cxnId="{099E6D2F-E344-4DDA-9F19-E32B5E9B7D5A}">
      <dgm:prSet/>
      <dgm:spPr/>
      <dgm:t>
        <a:bodyPr/>
        <a:lstStyle/>
        <a:p>
          <a:endParaRPr lang="tr-TR"/>
        </a:p>
      </dgm:t>
    </dgm:pt>
    <dgm:pt modelId="{0F1B5D79-ADDF-45FD-836C-4B8275CF6397}">
      <dgm:prSet custT="1">
        <dgm:style>
          <a:lnRef idx="2">
            <a:schemeClr val="accent2"/>
          </a:lnRef>
          <a:fillRef idx="1">
            <a:schemeClr val="lt1"/>
          </a:fillRef>
          <a:effectRef idx="0">
            <a:schemeClr val="accent2"/>
          </a:effectRef>
          <a:fontRef idx="minor">
            <a:schemeClr val="dk1"/>
          </a:fontRef>
        </dgm:style>
      </dgm:prSet>
      <dgm:spPr/>
      <dgm:t>
        <a:bodyPr/>
        <a:lstStyle/>
        <a:p>
          <a:r>
            <a:rPr lang="tr-TR" sz="1100" b="1" dirty="0" smtClean="0">
              <a:solidFill>
                <a:schemeClr val="tx1"/>
              </a:solidFill>
              <a:latin typeface="Times New Roman" panose="02020603050405020304" pitchFamily="18" charset="0"/>
              <a:cs typeface="Times New Roman" panose="02020603050405020304" pitchFamily="18" charset="0"/>
            </a:rPr>
            <a:t>KBABİF</a:t>
          </a:r>
          <a:endParaRPr lang="tr-TR" sz="1100" b="1" dirty="0">
            <a:solidFill>
              <a:schemeClr val="tx1"/>
            </a:solidFill>
            <a:latin typeface="Times New Roman" panose="02020603050405020304" pitchFamily="18" charset="0"/>
            <a:cs typeface="Times New Roman" panose="02020603050405020304" pitchFamily="18" charset="0"/>
          </a:endParaRPr>
        </a:p>
      </dgm:t>
    </dgm:pt>
    <dgm:pt modelId="{64DB0737-3B04-4D99-9A8A-28F24EC04C42}" type="parTrans" cxnId="{3B21CCB4-B036-41F3-B0ED-A5247E8C1B5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7483D9F-55EC-4F43-8AAA-3860C516EF57}" type="sibTrans" cxnId="{3B21CCB4-B036-41F3-B0ED-A5247E8C1B5D}">
      <dgm:prSet/>
      <dgm:spPr/>
      <dgm:t>
        <a:bodyPr/>
        <a:lstStyle/>
        <a:p>
          <a:endParaRPr lang="tr-TR"/>
        </a:p>
      </dgm:t>
    </dgm:pt>
    <dgm:pt modelId="{ED1E5A4C-5AE9-44C7-9354-FBD9D1B7683E}">
      <dgm:prSet custT="1">
        <dgm:style>
          <a:lnRef idx="2">
            <a:schemeClr val="accent2"/>
          </a:lnRef>
          <a:fillRef idx="1">
            <a:schemeClr val="lt1"/>
          </a:fillRef>
          <a:effectRef idx="0">
            <a:schemeClr val="accent2"/>
          </a:effectRef>
          <a:fontRef idx="minor">
            <a:schemeClr val="dk1"/>
          </a:fontRef>
        </dgm:style>
      </dgm:prSet>
      <dgm:spPr/>
      <dgm:t>
        <a:bodyPr/>
        <a:lstStyle/>
        <a:p>
          <a:r>
            <a:rPr lang="tr-TR" sz="1400" b="1" dirty="0" smtClean="0">
              <a:solidFill>
                <a:schemeClr val="tx1"/>
              </a:solidFill>
              <a:latin typeface="Times New Roman" panose="02020603050405020304" pitchFamily="18" charset="0"/>
              <a:cs typeface="Times New Roman" panose="02020603050405020304" pitchFamily="18" charset="0"/>
            </a:rPr>
            <a:t>GBABİF</a:t>
          </a:r>
          <a:endParaRPr lang="tr-TR" sz="1400" b="1" dirty="0">
            <a:solidFill>
              <a:schemeClr val="tx1"/>
            </a:solidFill>
            <a:latin typeface="Times New Roman" panose="02020603050405020304" pitchFamily="18" charset="0"/>
            <a:cs typeface="Times New Roman" panose="02020603050405020304" pitchFamily="18" charset="0"/>
          </a:endParaRPr>
        </a:p>
      </dgm:t>
    </dgm:pt>
    <dgm:pt modelId="{AB00BA46-61A5-4624-8F0B-A4B412746068}" type="parTrans" cxnId="{DC7F88B6-1B36-4919-AD27-D3DA384FD77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60102E7-D978-431D-A6E0-B2E1292F385F}" type="sibTrans" cxnId="{DC7F88B6-1B36-4919-AD27-D3DA384FD773}">
      <dgm:prSet/>
      <dgm:spPr/>
      <dgm:t>
        <a:bodyPr/>
        <a:lstStyle/>
        <a:p>
          <a:endParaRPr lang="tr-TR"/>
        </a:p>
      </dgm:t>
    </dgm:pt>
    <dgm:pt modelId="{F0808B71-BEDD-432C-8E05-9453950A5C80}">
      <dgm:prSet custT="1">
        <dgm:style>
          <a:lnRef idx="2">
            <a:schemeClr val="accent2"/>
          </a:lnRef>
          <a:fillRef idx="1">
            <a:schemeClr val="lt1"/>
          </a:fillRef>
          <a:effectRef idx="0">
            <a:schemeClr val="accent2"/>
          </a:effectRef>
          <a:fontRef idx="minor">
            <a:schemeClr val="dk1"/>
          </a:fontRef>
        </dgm:style>
      </dgm:prSet>
      <dgm:spPr/>
      <dgm:t>
        <a:bodyPr/>
        <a:lstStyle/>
        <a:p>
          <a:r>
            <a:rPr lang="tr-TR" sz="1400" b="1" dirty="0" smtClean="0">
              <a:solidFill>
                <a:schemeClr val="tx1"/>
              </a:solidFill>
              <a:latin typeface="Times New Roman" panose="02020603050405020304" pitchFamily="18" charset="0"/>
              <a:cs typeface="Times New Roman" panose="02020603050405020304" pitchFamily="18" charset="0"/>
            </a:rPr>
            <a:t>ABİF</a:t>
          </a:r>
          <a:endParaRPr lang="tr-TR" sz="1400" b="1" dirty="0">
            <a:solidFill>
              <a:schemeClr val="tx1"/>
            </a:solidFill>
            <a:latin typeface="Times New Roman" panose="02020603050405020304" pitchFamily="18" charset="0"/>
            <a:cs typeface="Times New Roman" panose="02020603050405020304" pitchFamily="18" charset="0"/>
          </a:endParaRPr>
        </a:p>
      </dgm:t>
    </dgm:pt>
    <dgm:pt modelId="{66F57A8A-BFB9-4CD2-B6BE-4908B68AADAC}" type="parTrans" cxnId="{2D83F1A1-E4D4-4687-9DF2-538B84A7925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B56F79A-A492-4869-A904-1609239A76BB}" type="sibTrans" cxnId="{2D83F1A1-E4D4-4687-9DF2-538B84A79258}">
      <dgm:prSet/>
      <dgm:spPr/>
      <dgm:t>
        <a:bodyPr/>
        <a:lstStyle/>
        <a:p>
          <a:endParaRPr lang="tr-TR"/>
        </a:p>
      </dgm:t>
    </dgm:pt>
    <dgm:pt modelId="{370B8C7D-87C4-4315-90BD-237406E787B4}">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PAKİSTAN</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0799486C-EC87-4579-B09F-34D9617A1258}" type="parTrans" cxnId="{BE77807F-3B80-42E8-838D-DB55473FBB02}">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913B467-BCC9-482C-8579-986B914F5968}" type="sibTrans" cxnId="{BE77807F-3B80-42E8-838D-DB55473FBB02}">
      <dgm:prSet/>
      <dgm:spPr/>
      <dgm:t>
        <a:bodyPr/>
        <a:lstStyle/>
        <a:p>
          <a:endParaRPr lang="tr-TR"/>
        </a:p>
      </dgm:t>
    </dgm:pt>
    <dgm:pt modelId="{5FEB13EF-A365-4D0F-9B53-74B384440FA9}">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MALEZYA</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8C82084A-F313-4010-878D-D75685DE9126}" type="parTrans" cxnId="{335F340F-D02A-490B-9AFC-727E68B13F8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D1BF37B-162B-4BBC-8BAE-724577A4957B}" type="sibTrans" cxnId="{335F340F-D02A-490B-9AFC-727E68B13F81}">
      <dgm:prSet/>
      <dgm:spPr/>
      <dgm:t>
        <a:bodyPr/>
        <a:lstStyle/>
        <a:p>
          <a:endParaRPr lang="tr-TR"/>
        </a:p>
      </dgm:t>
    </dgm:pt>
    <dgm:pt modelId="{908C6C2A-31F3-4D05-9D42-B732F7123062}">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TUNUS</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D01C9F7A-5F78-4E8E-BCC9-AD863742CA58}" type="parTrans" cxnId="{23602080-1155-46B1-B4B0-9D4281543116}">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7C05BEAD-0106-4858-AA61-C63933D911D7}" type="sibTrans" cxnId="{23602080-1155-46B1-B4B0-9D4281543116}">
      <dgm:prSet/>
      <dgm:spPr/>
      <dgm:t>
        <a:bodyPr/>
        <a:lstStyle/>
        <a:p>
          <a:endParaRPr lang="tr-TR"/>
        </a:p>
      </dgm:t>
    </dgm:pt>
    <dgm:pt modelId="{76DBE95A-CE13-465B-A817-13BCB4212605}">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smtClean="0">
              <a:solidFill>
                <a:schemeClr val="tx1"/>
              </a:solidFill>
              <a:latin typeface="Times New Roman" panose="02020603050405020304" pitchFamily="18" charset="0"/>
              <a:cs typeface="Times New Roman" panose="02020603050405020304" pitchFamily="18" charset="0"/>
            </a:rPr>
            <a:t>SUDAN</a:t>
          </a:r>
          <a:endParaRPr lang="tr-TR" sz="1200" b="1" dirty="0">
            <a:solidFill>
              <a:schemeClr val="tx1"/>
            </a:solidFill>
            <a:latin typeface="Times New Roman" panose="02020603050405020304" pitchFamily="18" charset="0"/>
            <a:cs typeface="Times New Roman" panose="02020603050405020304" pitchFamily="18" charset="0"/>
          </a:endParaRPr>
        </a:p>
      </dgm:t>
    </dgm:pt>
    <dgm:pt modelId="{4B8A438F-45C7-46E4-AC19-573DD6E1FD18}" type="parTrans" cxnId="{BD767319-79A6-4943-A27D-B14ABFF3E4F4}">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0570DB3-B069-4A0B-B9DE-AF77CBC285DE}" type="sibTrans" cxnId="{BD767319-79A6-4943-A27D-B14ABFF3E4F4}">
      <dgm:prSet/>
      <dgm:spPr/>
      <dgm:t>
        <a:bodyPr/>
        <a:lstStyle/>
        <a:p>
          <a:endParaRPr lang="tr-TR"/>
        </a:p>
      </dgm:t>
    </dgm:pt>
    <dgm:pt modelId="{D05DD12F-DE2F-4BAB-BC56-B0E18AD1F342}">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SİRUNAM (GA)</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89826423-009A-496D-8E14-E25F6A8E1ADD}" type="parTrans" cxnId="{9310B5DA-DEDB-4963-BEDA-ACF60088BC6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0FFF619-1F8A-4B78-93F4-717F4B113215}" type="sibTrans" cxnId="{9310B5DA-DEDB-4963-BEDA-ACF60088BC65}">
      <dgm:prSet/>
      <dgm:spPr/>
      <dgm:t>
        <a:bodyPr/>
        <a:lstStyle/>
        <a:p>
          <a:endParaRPr lang="tr-TR"/>
        </a:p>
      </dgm:t>
    </dgm:pt>
    <dgm:pt modelId="{B6B82DD2-3FA2-4160-9C6C-E218696BE0D3}">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smtClean="0">
              <a:solidFill>
                <a:schemeClr val="tx1"/>
              </a:solidFill>
              <a:latin typeface="Times New Roman" panose="02020603050405020304" pitchFamily="18" charset="0"/>
              <a:cs typeface="Times New Roman" panose="02020603050405020304" pitchFamily="18" charset="0"/>
            </a:rPr>
            <a:t>TOGO</a:t>
          </a:r>
          <a:endParaRPr lang="tr-TR" sz="1200" b="1" dirty="0">
            <a:solidFill>
              <a:schemeClr val="tx1"/>
            </a:solidFill>
            <a:latin typeface="Times New Roman" panose="02020603050405020304" pitchFamily="18" charset="0"/>
            <a:cs typeface="Times New Roman" panose="02020603050405020304" pitchFamily="18" charset="0"/>
          </a:endParaRPr>
        </a:p>
      </dgm:t>
    </dgm:pt>
    <dgm:pt modelId="{0CAF288C-5300-4AFC-ADE4-3E7BD5F367E2}" type="parTrans" cxnId="{C8256485-09CA-49CB-9985-B85254443FB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745CE906-8466-4A7C-AF59-7038D02EDF24}" type="sibTrans" cxnId="{C8256485-09CA-49CB-9985-B85254443FBE}">
      <dgm:prSet/>
      <dgm:spPr/>
      <dgm:t>
        <a:bodyPr/>
        <a:lstStyle/>
        <a:p>
          <a:endParaRPr lang="tr-TR"/>
        </a:p>
      </dgm:t>
    </dgm:pt>
    <dgm:pt modelId="{63245855-FC92-4D8F-96C6-C5143D454CD4}">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MAKEDONYA</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C2996C2B-67CA-48DF-9480-06FD31BE6CED}" type="parTrans" cxnId="{3CB34538-7EFC-47EF-8290-D3C20D3377CB}">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AF08E18-EF27-4D19-815E-8E99DB913BDA}" type="sibTrans" cxnId="{3CB34538-7EFC-47EF-8290-D3C20D3377CB}">
      <dgm:prSet/>
      <dgm:spPr/>
      <dgm:t>
        <a:bodyPr/>
        <a:lstStyle/>
        <a:p>
          <a:endParaRPr lang="tr-TR"/>
        </a:p>
      </dgm:t>
    </dgm:pt>
    <dgm:pt modelId="{1E0BB212-87B4-4B62-AEEE-095D993057B7}">
      <dgm:prSet>
        <dgm:style>
          <a:lnRef idx="2">
            <a:schemeClr val="accent2"/>
          </a:lnRef>
          <a:fillRef idx="1">
            <a:schemeClr val="lt1"/>
          </a:fillRef>
          <a:effectRef idx="0">
            <a:schemeClr val="accent2"/>
          </a:effectRef>
          <a:fontRef idx="minor">
            <a:schemeClr val="dk1"/>
          </a:fontRef>
        </dgm:style>
      </dgm:prSet>
      <dgm:spPr/>
      <dgm:t>
        <a:bodyPr/>
        <a:lstStyle/>
        <a:p>
          <a:r>
            <a:rPr lang="tr-TR" b="1" dirty="0" smtClean="0">
              <a:solidFill>
                <a:schemeClr val="tx1"/>
              </a:solidFill>
              <a:latin typeface="Times New Roman" panose="02020603050405020304" pitchFamily="18" charset="0"/>
              <a:cs typeface="Times New Roman" panose="02020603050405020304" pitchFamily="18" charset="0"/>
            </a:rPr>
            <a:t>YEMEN</a:t>
          </a:r>
          <a:endParaRPr lang="tr-TR" b="1" dirty="0">
            <a:solidFill>
              <a:schemeClr val="tx1"/>
            </a:solidFill>
            <a:latin typeface="Times New Roman" panose="02020603050405020304" pitchFamily="18" charset="0"/>
            <a:cs typeface="Times New Roman" panose="02020603050405020304" pitchFamily="18" charset="0"/>
          </a:endParaRPr>
        </a:p>
      </dgm:t>
    </dgm:pt>
    <dgm:pt modelId="{2E1E8E2D-9260-40BB-81FD-FB5AF71BF78B}" type="parTrans" cxnId="{E0FEBDA6-1384-4A90-8D4C-8D5225D0619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97D7B11-2AA7-433F-920E-E95B32EE4732}" type="sibTrans" cxnId="{E0FEBDA6-1384-4A90-8D4C-8D5225D06195}">
      <dgm:prSet/>
      <dgm:spPr/>
      <dgm:t>
        <a:bodyPr/>
        <a:lstStyle/>
        <a:p>
          <a:endParaRPr lang="tr-TR"/>
        </a:p>
      </dgm:t>
    </dgm:pt>
    <dgm:pt modelId="{9D2C73F1-1888-4C7F-9C26-6F54D2316FBA}">
      <dgm:prSet custT="1">
        <dgm:style>
          <a:lnRef idx="2">
            <a:schemeClr val="accent2"/>
          </a:lnRef>
          <a:fillRef idx="1">
            <a:schemeClr val="lt1"/>
          </a:fillRef>
          <a:effectRef idx="0">
            <a:schemeClr val="accent2"/>
          </a:effectRef>
          <a:fontRef idx="minor">
            <a:schemeClr val="dk1"/>
          </a:fontRef>
        </dgm:style>
      </dgm:prSet>
      <dgm:spPr/>
      <dgm:t>
        <a:bodyPr/>
        <a:lstStyle/>
        <a:p>
          <a:r>
            <a:rPr lang="tr-TR" sz="1100" b="1" dirty="0" smtClean="0">
              <a:solidFill>
                <a:schemeClr val="tx1"/>
              </a:solidFill>
              <a:latin typeface="Times New Roman" panose="02020603050405020304" pitchFamily="18" charset="0"/>
              <a:cs typeface="Times New Roman" panose="02020603050405020304" pitchFamily="18" charset="0"/>
            </a:rPr>
            <a:t>ÜRDÜN</a:t>
          </a:r>
          <a:endParaRPr lang="tr-TR" sz="1100" b="1" dirty="0">
            <a:solidFill>
              <a:schemeClr val="tx1"/>
            </a:solidFill>
            <a:latin typeface="Times New Roman" panose="02020603050405020304" pitchFamily="18" charset="0"/>
            <a:cs typeface="Times New Roman" panose="02020603050405020304" pitchFamily="18" charset="0"/>
          </a:endParaRPr>
        </a:p>
      </dgm:t>
    </dgm:pt>
    <dgm:pt modelId="{3A32A6C6-0390-45A3-A7A7-B1FCB4F6E45D}" type="parTrans" cxnId="{BAE2B709-80E5-404E-8081-61656A2DFC6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50178EE-1DA9-4B0A-9BD5-F9A492D500CE}" type="sibTrans" cxnId="{BAE2B709-80E5-404E-8081-61656A2DFC68}">
      <dgm:prSet/>
      <dgm:spPr/>
      <dgm:t>
        <a:bodyPr/>
        <a:lstStyle/>
        <a:p>
          <a:endParaRPr lang="tr-TR"/>
        </a:p>
      </dgm:t>
    </dgm:pt>
    <dgm:pt modelId="{12EE1E19-540E-42C4-883C-EDE76F0E9607}">
      <dgm:prSet>
        <dgm:style>
          <a:lnRef idx="2">
            <a:schemeClr val="accent2"/>
          </a:lnRef>
          <a:fillRef idx="1">
            <a:schemeClr val="lt1"/>
          </a:fillRef>
          <a:effectRef idx="0">
            <a:schemeClr val="accent2"/>
          </a:effectRef>
          <a:fontRef idx="minor">
            <a:schemeClr val="dk1"/>
          </a:fontRef>
        </dgm:style>
      </dgm:prSet>
      <dgm:spPr/>
      <dgm:t>
        <a:bodyPr/>
        <a:lstStyle/>
        <a:p>
          <a:r>
            <a:rPr lang="tr-TR" b="1" dirty="0" smtClean="0">
              <a:solidFill>
                <a:schemeClr val="tx1"/>
              </a:solidFill>
              <a:latin typeface="Times New Roman" panose="02020603050405020304" pitchFamily="18" charset="0"/>
              <a:cs typeface="Times New Roman" panose="02020603050405020304" pitchFamily="18" charset="0"/>
            </a:rPr>
            <a:t>UMMAN</a:t>
          </a:r>
          <a:endParaRPr lang="tr-TR" b="1" dirty="0">
            <a:solidFill>
              <a:schemeClr val="tx1"/>
            </a:solidFill>
            <a:latin typeface="Times New Roman" panose="02020603050405020304" pitchFamily="18" charset="0"/>
            <a:cs typeface="Times New Roman" panose="02020603050405020304" pitchFamily="18" charset="0"/>
          </a:endParaRPr>
        </a:p>
      </dgm:t>
    </dgm:pt>
    <dgm:pt modelId="{6463291E-2EBD-4EC0-BA37-E42E66A9A641}" type="parTrans" cxnId="{5C9770BA-FE1F-4CF1-BA34-50BD9D15F89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8C4EEDB-D747-4BAC-9AAE-6CC826A5075D}" type="sibTrans" cxnId="{5C9770BA-FE1F-4CF1-BA34-50BD9D15F891}">
      <dgm:prSet/>
      <dgm:spPr/>
      <dgm:t>
        <a:bodyPr/>
        <a:lstStyle/>
        <a:p>
          <a:endParaRPr lang="tr-TR"/>
        </a:p>
      </dgm:t>
    </dgm:pt>
    <dgm:pt modelId="{CAAD6DA1-E6FA-4DBC-A62D-B5AB729AC1F2}">
      <dgm:prSet>
        <dgm:style>
          <a:lnRef idx="2">
            <a:schemeClr val="accent2"/>
          </a:lnRef>
          <a:fillRef idx="1">
            <a:schemeClr val="lt1"/>
          </a:fillRef>
          <a:effectRef idx="0">
            <a:schemeClr val="accent2"/>
          </a:effectRef>
          <a:fontRef idx="minor">
            <a:schemeClr val="dk1"/>
          </a:fontRef>
        </dgm:style>
      </dgm:prSet>
      <dgm:spPr/>
      <dgm:t>
        <a:bodyPr/>
        <a:lstStyle/>
        <a:p>
          <a:r>
            <a:rPr lang="tr-TR" b="1" dirty="0" smtClean="0">
              <a:solidFill>
                <a:schemeClr val="tx1"/>
              </a:solidFill>
              <a:latin typeface="Times New Roman" panose="02020603050405020304" pitchFamily="18" charset="0"/>
              <a:cs typeface="Times New Roman" panose="02020603050405020304" pitchFamily="18" charset="0"/>
            </a:rPr>
            <a:t>SUAR</a:t>
          </a:r>
          <a:endParaRPr lang="tr-TR" b="1" dirty="0">
            <a:solidFill>
              <a:schemeClr val="tx1"/>
            </a:solidFill>
            <a:latin typeface="Times New Roman" panose="02020603050405020304" pitchFamily="18" charset="0"/>
            <a:cs typeface="Times New Roman" panose="02020603050405020304" pitchFamily="18" charset="0"/>
          </a:endParaRPr>
        </a:p>
      </dgm:t>
    </dgm:pt>
    <dgm:pt modelId="{99BCEFD0-BE5F-448E-B0C9-E1142E77BFD5}" type="parTrans" cxnId="{CDE6A8E7-4941-41E2-B64A-A6DA11BA600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4B463E3-826A-456D-82D9-05A19479CCA5}" type="sibTrans" cxnId="{CDE6A8E7-4941-41E2-B64A-A6DA11BA6000}">
      <dgm:prSet/>
      <dgm:spPr/>
      <dgm:t>
        <a:bodyPr/>
        <a:lstStyle/>
        <a:p>
          <a:endParaRPr lang="tr-TR"/>
        </a:p>
      </dgm:t>
    </dgm:pt>
    <dgm:pt modelId="{8FA96663-E439-4F11-8241-15BB6B03C120}">
      <dgm:prSet>
        <dgm:style>
          <a:lnRef idx="2">
            <a:schemeClr val="accent2"/>
          </a:lnRef>
          <a:fillRef idx="1">
            <a:schemeClr val="lt1"/>
          </a:fillRef>
          <a:effectRef idx="0">
            <a:schemeClr val="accent2"/>
          </a:effectRef>
          <a:fontRef idx="minor">
            <a:schemeClr val="dk1"/>
          </a:fontRef>
        </dgm:style>
      </dgm:prSet>
      <dgm:spPr/>
      <dgm:t>
        <a:bodyPr/>
        <a:lstStyle/>
        <a:p>
          <a:r>
            <a:rPr lang="tr-TR" b="1" dirty="0" smtClean="0">
              <a:solidFill>
                <a:schemeClr val="tx1"/>
              </a:solidFill>
              <a:latin typeface="Times New Roman" panose="02020603050405020304" pitchFamily="18" charset="0"/>
              <a:cs typeface="Times New Roman" panose="02020603050405020304" pitchFamily="18" charset="0"/>
            </a:rPr>
            <a:t>SURİYE</a:t>
          </a:r>
          <a:endParaRPr lang="tr-TR" b="1" dirty="0">
            <a:solidFill>
              <a:schemeClr val="tx1"/>
            </a:solidFill>
            <a:latin typeface="Times New Roman" panose="02020603050405020304" pitchFamily="18" charset="0"/>
            <a:cs typeface="Times New Roman" panose="02020603050405020304" pitchFamily="18" charset="0"/>
          </a:endParaRPr>
        </a:p>
      </dgm:t>
    </dgm:pt>
    <dgm:pt modelId="{69F98F91-0F5E-4A15-A236-B66E838C1F8D}" type="parTrans" cxnId="{DEC0C582-671B-46C2-8F3F-4BE908D67ED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2526575-AAAA-48C2-82A4-8F905F2850D8}" type="sibTrans" cxnId="{DEC0C582-671B-46C2-8F3F-4BE908D67ED9}">
      <dgm:prSet/>
      <dgm:spPr/>
      <dgm:t>
        <a:bodyPr/>
        <a:lstStyle/>
        <a:p>
          <a:endParaRPr lang="tr-TR"/>
        </a:p>
      </dgm:t>
    </dgm:pt>
    <dgm:pt modelId="{C7976DA2-E913-4514-8B93-4AB44E8E3F6C}">
      <dgm:prSet>
        <dgm:style>
          <a:lnRef idx="2">
            <a:schemeClr val="accent2"/>
          </a:lnRef>
          <a:fillRef idx="1">
            <a:schemeClr val="lt1"/>
          </a:fillRef>
          <a:effectRef idx="0">
            <a:schemeClr val="accent2"/>
          </a:effectRef>
          <a:fontRef idx="minor">
            <a:schemeClr val="dk1"/>
          </a:fontRef>
        </dgm:style>
      </dgm:prSet>
      <dgm:spPr/>
      <dgm:t>
        <a:bodyPr/>
        <a:lstStyle/>
        <a:p>
          <a:r>
            <a:rPr lang="tr-TR" b="1" dirty="0" smtClean="0">
              <a:solidFill>
                <a:schemeClr val="tx1"/>
              </a:solidFill>
              <a:latin typeface="Times New Roman" panose="02020603050405020304" pitchFamily="18" charset="0"/>
              <a:cs typeface="Times New Roman" panose="02020603050405020304" pitchFamily="18" charset="0"/>
            </a:rPr>
            <a:t>LÜBNAN</a:t>
          </a:r>
          <a:endParaRPr lang="tr-TR" b="1" dirty="0">
            <a:solidFill>
              <a:schemeClr val="tx1"/>
            </a:solidFill>
            <a:latin typeface="Times New Roman" panose="02020603050405020304" pitchFamily="18" charset="0"/>
            <a:cs typeface="Times New Roman" panose="02020603050405020304" pitchFamily="18" charset="0"/>
          </a:endParaRPr>
        </a:p>
      </dgm:t>
    </dgm:pt>
    <dgm:pt modelId="{06C2E077-D763-421C-BA1C-076DA31A0EF8}" type="parTrans" cxnId="{2774E648-4526-455D-AAAA-B95FA21BED1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BB249F4-29B3-46F6-B33C-B91A74F22F87}" type="sibTrans" cxnId="{2774E648-4526-455D-AAAA-B95FA21BED1E}">
      <dgm:prSet/>
      <dgm:spPr/>
      <dgm:t>
        <a:bodyPr/>
        <a:lstStyle/>
        <a:p>
          <a:endParaRPr lang="tr-TR"/>
        </a:p>
      </dgm:t>
    </dgm:pt>
    <dgm:pt modelId="{2A58AFAD-B354-474D-8E90-660781E8C8B7}">
      <dgm:prSet>
        <dgm:style>
          <a:lnRef idx="2">
            <a:schemeClr val="accent2"/>
          </a:lnRef>
          <a:fillRef idx="1">
            <a:schemeClr val="lt1"/>
          </a:fillRef>
          <a:effectRef idx="0">
            <a:schemeClr val="accent2"/>
          </a:effectRef>
          <a:fontRef idx="minor">
            <a:schemeClr val="dk1"/>
          </a:fontRef>
        </dgm:style>
      </dgm:prSet>
      <dgm:spPr/>
      <dgm:t>
        <a:bodyPr/>
        <a:lstStyle/>
        <a:p>
          <a:r>
            <a:rPr lang="tr-TR" b="1" dirty="0" smtClean="0">
              <a:solidFill>
                <a:schemeClr val="tx1"/>
              </a:solidFill>
              <a:latin typeface="Times New Roman" panose="02020603050405020304" pitchFamily="18" charset="0"/>
              <a:cs typeface="Times New Roman" panose="02020603050405020304" pitchFamily="18" charset="0"/>
            </a:rPr>
            <a:t>KUVEYT</a:t>
          </a:r>
          <a:endParaRPr lang="tr-TR" b="1" dirty="0">
            <a:solidFill>
              <a:schemeClr val="tx1"/>
            </a:solidFill>
            <a:latin typeface="Times New Roman" panose="02020603050405020304" pitchFamily="18" charset="0"/>
            <a:cs typeface="Times New Roman" panose="02020603050405020304" pitchFamily="18" charset="0"/>
          </a:endParaRPr>
        </a:p>
      </dgm:t>
    </dgm:pt>
    <dgm:pt modelId="{98514A4D-97F0-41DE-B4D6-E909D28C3728}" type="parTrans" cxnId="{91D7E2F3-EE82-4D1C-A756-77AF787FAA6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3058397-CE12-4B24-8830-42626A43B344}" type="sibTrans" cxnId="{91D7E2F3-EE82-4D1C-A756-77AF787FAA69}">
      <dgm:prSet/>
      <dgm:spPr/>
      <dgm:t>
        <a:bodyPr/>
        <a:lstStyle/>
        <a:p>
          <a:endParaRPr lang="tr-TR"/>
        </a:p>
      </dgm:t>
    </dgm:pt>
    <dgm:pt modelId="{D25F8238-B2E3-425C-BF1E-CD9888F72537}">
      <dgm:prSet custT="1">
        <dgm:style>
          <a:lnRef idx="2">
            <a:schemeClr val="accent2"/>
          </a:lnRef>
          <a:fillRef idx="1">
            <a:schemeClr val="lt1"/>
          </a:fillRef>
          <a:effectRef idx="0">
            <a:schemeClr val="accent2"/>
          </a:effectRef>
          <a:fontRef idx="minor">
            <a:schemeClr val="dk1"/>
          </a:fontRef>
        </dgm:style>
      </dgm:prSet>
      <dgm:spPr/>
      <dgm:t>
        <a:bodyPr/>
        <a:lstStyle/>
        <a:p>
          <a:r>
            <a:rPr lang="tr-TR" sz="1100" b="1" dirty="0" smtClean="0">
              <a:solidFill>
                <a:schemeClr val="tx1"/>
              </a:solidFill>
              <a:latin typeface="Times New Roman" panose="02020603050405020304" pitchFamily="18" charset="0"/>
              <a:cs typeface="Times New Roman" panose="02020603050405020304" pitchFamily="18" charset="0"/>
            </a:rPr>
            <a:t>KATAR</a:t>
          </a:r>
          <a:endParaRPr lang="tr-TR" sz="1100" b="1" dirty="0">
            <a:solidFill>
              <a:schemeClr val="tx1"/>
            </a:solidFill>
            <a:latin typeface="Times New Roman" panose="02020603050405020304" pitchFamily="18" charset="0"/>
            <a:cs typeface="Times New Roman" panose="02020603050405020304" pitchFamily="18" charset="0"/>
          </a:endParaRPr>
        </a:p>
      </dgm:t>
    </dgm:pt>
    <dgm:pt modelId="{62EEF60C-4195-40EA-B443-1247D8B8389E}" type="parTrans" cxnId="{49FCAF36-2A26-4FE1-BE81-18AB9EE7B61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DE1A4E0-5868-4299-9D68-8E300F02B8A0}" type="sibTrans" cxnId="{49FCAF36-2A26-4FE1-BE81-18AB9EE7B61A}">
      <dgm:prSet/>
      <dgm:spPr/>
      <dgm:t>
        <a:bodyPr/>
        <a:lstStyle/>
        <a:p>
          <a:endParaRPr lang="tr-TR"/>
        </a:p>
      </dgm:t>
    </dgm:pt>
    <dgm:pt modelId="{AF5CDD6F-49B7-41D7-AD54-8CE268F998D7}">
      <dgm:prSet>
        <dgm:style>
          <a:lnRef idx="2">
            <a:schemeClr val="accent2"/>
          </a:lnRef>
          <a:fillRef idx="1">
            <a:schemeClr val="lt1"/>
          </a:fillRef>
          <a:effectRef idx="0">
            <a:schemeClr val="accent2"/>
          </a:effectRef>
          <a:fontRef idx="minor">
            <a:schemeClr val="dk1"/>
          </a:fontRef>
        </dgm:style>
      </dgm:prSet>
      <dgm:spPr/>
      <dgm:t>
        <a:bodyPr/>
        <a:lstStyle/>
        <a:p>
          <a:r>
            <a:rPr lang="tr-TR" b="1" dirty="0" smtClean="0">
              <a:solidFill>
                <a:schemeClr val="tx1"/>
              </a:solidFill>
              <a:latin typeface="Times New Roman" panose="02020603050405020304" pitchFamily="18" charset="0"/>
              <a:cs typeface="Times New Roman" panose="02020603050405020304" pitchFamily="18" charset="0"/>
            </a:rPr>
            <a:t>FİLİSTİN</a:t>
          </a:r>
          <a:endParaRPr lang="tr-TR" b="1" dirty="0">
            <a:solidFill>
              <a:schemeClr val="tx1"/>
            </a:solidFill>
            <a:latin typeface="Times New Roman" panose="02020603050405020304" pitchFamily="18" charset="0"/>
            <a:cs typeface="Times New Roman" panose="02020603050405020304" pitchFamily="18" charset="0"/>
          </a:endParaRPr>
        </a:p>
      </dgm:t>
    </dgm:pt>
    <dgm:pt modelId="{545F4CC5-5323-40CD-94A9-98EBC6194EB8}" type="parTrans" cxnId="{70B86203-FA21-475B-9BE9-F178F841A4E6}">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B5721EF0-AC61-452D-81E7-5FB03FF6D988}" type="sibTrans" cxnId="{70B86203-FA21-475B-9BE9-F178F841A4E6}">
      <dgm:prSet/>
      <dgm:spPr/>
      <dgm:t>
        <a:bodyPr/>
        <a:lstStyle/>
        <a:p>
          <a:endParaRPr lang="tr-TR"/>
        </a:p>
      </dgm:t>
    </dgm:pt>
    <dgm:pt modelId="{2C9ED7B3-B590-4B66-B161-316F0556A4E1}">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smtClean="0">
              <a:solidFill>
                <a:schemeClr val="tx1"/>
              </a:solidFill>
              <a:latin typeface="Times New Roman" panose="02020603050405020304" pitchFamily="18" charset="0"/>
              <a:cs typeface="Times New Roman" panose="02020603050405020304" pitchFamily="18" charset="0"/>
            </a:rPr>
            <a:t>BAE</a:t>
          </a:r>
          <a:endParaRPr lang="tr-TR" sz="1200" b="1" dirty="0">
            <a:solidFill>
              <a:schemeClr val="tx1"/>
            </a:solidFill>
            <a:latin typeface="Times New Roman" panose="02020603050405020304" pitchFamily="18" charset="0"/>
            <a:cs typeface="Times New Roman" panose="02020603050405020304" pitchFamily="18" charset="0"/>
          </a:endParaRPr>
        </a:p>
      </dgm:t>
    </dgm:pt>
    <dgm:pt modelId="{304A40C9-3C06-4A65-9BB0-DE101EE6A056}" type="parTrans" cxnId="{04C450F5-D726-4095-9035-E8DFE51A958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656C9A8-7B82-496A-954D-F023F2998186}" type="sibTrans" cxnId="{04C450F5-D726-4095-9035-E8DFE51A958A}">
      <dgm:prSet/>
      <dgm:spPr/>
      <dgm:t>
        <a:bodyPr/>
        <a:lstStyle/>
        <a:p>
          <a:endParaRPr lang="tr-TR"/>
        </a:p>
      </dgm:t>
    </dgm:pt>
    <dgm:pt modelId="{77A700A7-A4C0-4FBA-9843-D0260EF3792F}">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DAHREYN</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AAEA9E83-F2AA-409C-BCEF-F3BCB01687C9}" type="parTrans" cxnId="{B3C55A79-5C52-4A88-924A-9EF7F75F578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7D6B28D-0A86-480C-8332-2298C85C01A1}" type="sibTrans" cxnId="{B3C55A79-5C52-4A88-924A-9EF7F75F5789}">
      <dgm:prSet/>
      <dgm:spPr/>
      <dgm:t>
        <a:bodyPr/>
        <a:lstStyle/>
        <a:p>
          <a:endParaRPr lang="tr-TR"/>
        </a:p>
      </dgm:t>
    </dgm:pt>
    <dgm:pt modelId="{4B69C4AA-130C-4C7C-874E-B529D93198C0}">
      <dgm:prSet>
        <dgm:style>
          <a:lnRef idx="2">
            <a:schemeClr val="accent2"/>
          </a:lnRef>
          <a:fillRef idx="1">
            <a:schemeClr val="lt1"/>
          </a:fillRef>
          <a:effectRef idx="0">
            <a:schemeClr val="accent2"/>
          </a:effectRef>
          <a:fontRef idx="minor">
            <a:schemeClr val="dk1"/>
          </a:fontRef>
        </dgm:style>
      </dgm:prSet>
      <dgm:spPr/>
      <dgm:t>
        <a:bodyPr/>
        <a:lstStyle/>
        <a:p>
          <a:r>
            <a:rPr lang="tr-TR" b="1" dirty="0" smtClean="0">
              <a:solidFill>
                <a:schemeClr val="tx1"/>
              </a:solidFill>
              <a:latin typeface="Times New Roman" panose="02020603050405020304" pitchFamily="18" charset="0"/>
              <a:cs typeface="Times New Roman" panose="02020603050405020304" pitchFamily="18" charset="0"/>
            </a:rPr>
            <a:t>TÜRKİYE</a:t>
          </a:r>
          <a:endParaRPr lang="tr-TR" b="1" dirty="0">
            <a:solidFill>
              <a:schemeClr val="tx1"/>
            </a:solidFill>
            <a:latin typeface="Times New Roman" panose="02020603050405020304" pitchFamily="18" charset="0"/>
            <a:cs typeface="Times New Roman" panose="02020603050405020304" pitchFamily="18" charset="0"/>
          </a:endParaRPr>
        </a:p>
      </dgm:t>
    </dgm:pt>
    <dgm:pt modelId="{D5978FE6-5A9D-4C76-86C7-5358A80C5742}" type="parTrans" cxnId="{0C69E1D0-1E56-46A8-9AFF-7750F48A50A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B2C93EF-64D6-424F-B4D9-0955814AAA0E}" type="sibTrans" cxnId="{0C69E1D0-1E56-46A8-9AFF-7750F48A50A3}">
      <dgm:prSet/>
      <dgm:spPr/>
      <dgm:t>
        <a:bodyPr/>
        <a:lstStyle/>
        <a:p>
          <a:endParaRPr lang="tr-TR"/>
        </a:p>
      </dgm:t>
    </dgm:pt>
    <dgm:pt modelId="{16E051B9-B588-4FBF-A4F4-0976A40C7E68}">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TACİKİSTAN</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F309BFC8-E317-40F5-BC97-975C317D0B7F}" type="parTrans" cxnId="{95FE0DBF-55AE-4073-A2B1-9C9367D6A4AB}">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7886CF30-BDD6-4C9E-AF49-5282C3B214A1}" type="sibTrans" cxnId="{95FE0DBF-55AE-4073-A2B1-9C9367D6A4AB}">
      <dgm:prSet/>
      <dgm:spPr/>
      <dgm:t>
        <a:bodyPr/>
        <a:lstStyle/>
        <a:p>
          <a:endParaRPr lang="tr-TR"/>
        </a:p>
      </dgm:t>
    </dgm:pt>
    <dgm:pt modelId="{46C60023-DE48-49CB-BFD1-64A5D62B1A74}">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ÖZBEKİSTAN</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EBC2D21A-3FBC-43A9-B100-B6770B4151D3}" type="parTrans" cxnId="{A2228126-13DF-4018-AD60-49031BB38B8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8DD793D-39D1-41C1-8ABF-2068F9863BBA}" type="sibTrans" cxnId="{A2228126-13DF-4018-AD60-49031BB38B8D}">
      <dgm:prSet/>
      <dgm:spPr/>
      <dgm:t>
        <a:bodyPr/>
        <a:lstStyle/>
        <a:p>
          <a:endParaRPr lang="tr-TR"/>
        </a:p>
      </dgm:t>
    </dgm:pt>
    <dgm:pt modelId="{CCA80E55-9317-47A5-8120-C5AE2A4C2379}">
      <dgm:prSet>
        <dgm:style>
          <a:lnRef idx="2">
            <a:schemeClr val="accent2"/>
          </a:lnRef>
          <a:fillRef idx="1">
            <a:schemeClr val="lt1"/>
          </a:fillRef>
          <a:effectRef idx="0">
            <a:schemeClr val="accent2"/>
          </a:effectRef>
          <a:fontRef idx="minor">
            <a:schemeClr val="dk1"/>
          </a:fontRef>
        </dgm:style>
      </dgm:prSet>
      <dgm:spPr/>
      <dgm:t>
        <a:bodyPr/>
        <a:lstStyle/>
        <a:p>
          <a:r>
            <a:rPr lang="tr-TR" b="1" dirty="0" smtClean="0">
              <a:solidFill>
                <a:schemeClr val="tx1"/>
              </a:solidFill>
              <a:latin typeface="Times New Roman" panose="02020603050405020304" pitchFamily="18" charset="0"/>
              <a:cs typeface="Times New Roman" panose="02020603050405020304" pitchFamily="18" charset="0"/>
            </a:rPr>
            <a:t>KKTC</a:t>
          </a:r>
          <a:endParaRPr lang="tr-TR" b="1" dirty="0">
            <a:solidFill>
              <a:schemeClr val="tx1"/>
            </a:solidFill>
            <a:latin typeface="Times New Roman" panose="02020603050405020304" pitchFamily="18" charset="0"/>
            <a:cs typeface="Times New Roman" panose="02020603050405020304" pitchFamily="18" charset="0"/>
          </a:endParaRPr>
        </a:p>
      </dgm:t>
    </dgm:pt>
    <dgm:pt modelId="{2B126DEB-7D6C-49B1-8EF5-62540B6DD5D3}" type="parTrans" cxnId="{B40D9AF4-0709-4638-86FE-CA480A163B5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4613270F-FFA5-4A21-BA43-1FA80CB04228}" type="sibTrans" cxnId="{B40D9AF4-0709-4638-86FE-CA480A163B59}">
      <dgm:prSet/>
      <dgm:spPr/>
      <dgm:t>
        <a:bodyPr/>
        <a:lstStyle/>
        <a:p>
          <a:endParaRPr lang="tr-TR"/>
        </a:p>
      </dgm:t>
    </dgm:pt>
    <dgm:pt modelId="{FE76BC74-5AAC-4499-B2F2-8F624FBDF04A}">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KIRGIZİSTAN</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23754004-2C24-4B99-9779-8B54EF9B2790}" type="parTrans" cxnId="{C890B840-B165-4AC7-A138-9EBA9831EF77}">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29762372-9131-46D3-9814-455A74F1F8BE}" type="sibTrans" cxnId="{C890B840-B165-4AC7-A138-9EBA9831EF77}">
      <dgm:prSet/>
      <dgm:spPr/>
      <dgm:t>
        <a:bodyPr/>
        <a:lstStyle/>
        <a:p>
          <a:endParaRPr lang="tr-TR"/>
        </a:p>
      </dgm:t>
    </dgm:pt>
    <dgm:pt modelId="{CC9E7D46-CE60-4DB3-ABB6-8FAE51F115D2}">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KAZAKİSTAN</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BDE1A969-D4AE-4724-8170-8F879EDBA0A1}" type="parTrans" cxnId="{B17C76A8-A392-46CB-AA6F-DADE2B38D7E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A7C7F4F-5532-42C4-9C5C-838C8EEF4248}" type="sibTrans" cxnId="{B17C76A8-A392-46CB-AA6F-DADE2B38D7ED}">
      <dgm:prSet/>
      <dgm:spPr/>
      <dgm:t>
        <a:bodyPr/>
        <a:lstStyle/>
        <a:p>
          <a:endParaRPr lang="tr-TR"/>
        </a:p>
      </dgm:t>
    </dgm:pt>
    <dgm:pt modelId="{26374645-5CA4-4A34-BBF5-E88129931C81}">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AZERBAYCAN</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EA833A3D-58A1-41A9-8722-0A261728C412}" type="parTrans" cxnId="{79164881-B7CE-4EFE-8581-33A9CFA702F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E6F2A020-6328-4044-AD07-16A5738F766A}" type="sibTrans" cxnId="{79164881-B7CE-4EFE-8581-33A9CFA702FD}">
      <dgm:prSet/>
      <dgm:spPr/>
      <dgm:t>
        <a:bodyPr/>
        <a:lstStyle/>
        <a:p>
          <a:endParaRPr lang="tr-TR"/>
        </a:p>
      </dgm:t>
    </dgm:pt>
    <dgm:pt modelId="{E74CCFAE-6972-47D3-9BB6-76035A8B155B}">
      <dgm:prSet custT="1">
        <dgm:style>
          <a:lnRef idx="2">
            <a:schemeClr val="accent2"/>
          </a:lnRef>
          <a:fillRef idx="1">
            <a:schemeClr val="lt1"/>
          </a:fillRef>
          <a:effectRef idx="0">
            <a:schemeClr val="accent2"/>
          </a:effectRef>
          <a:fontRef idx="minor">
            <a:schemeClr val="dk1"/>
          </a:fontRef>
        </dgm:style>
      </dgm:prSet>
      <dgm:spPr/>
      <dgm:t>
        <a:bodyPr/>
        <a:lstStyle/>
        <a:p>
          <a:r>
            <a:rPr lang="tr-TR" sz="1100" b="1" dirty="0" smtClean="0">
              <a:solidFill>
                <a:schemeClr val="tx1"/>
              </a:solidFill>
              <a:latin typeface="Times New Roman" panose="02020603050405020304" pitchFamily="18" charset="0"/>
              <a:cs typeface="Times New Roman" panose="02020603050405020304" pitchFamily="18" charset="0"/>
            </a:rPr>
            <a:t>İRAN</a:t>
          </a:r>
          <a:endParaRPr lang="tr-TR" sz="1100" b="1" dirty="0">
            <a:solidFill>
              <a:schemeClr val="tx1"/>
            </a:solidFill>
            <a:latin typeface="Times New Roman" panose="02020603050405020304" pitchFamily="18" charset="0"/>
            <a:cs typeface="Times New Roman" panose="02020603050405020304" pitchFamily="18" charset="0"/>
          </a:endParaRPr>
        </a:p>
      </dgm:t>
    </dgm:pt>
    <dgm:pt modelId="{E5E4D2B0-D121-4244-B504-60F45721659F}" type="parTrans" cxnId="{1BA7598B-E5A9-496C-8280-31BDC4A2138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836C9BD-89D2-4EE2-996E-FE7EDCD26107}" type="sibTrans" cxnId="{1BA7598B-E5A9-496C-8280-31BDC4A2138C}">
      <dgm:prSet/>
      <dgm:spPr/>
      <dgm:t>
        <a:bodyPr/>
        <a:lstStyle/>
        <a:p>
          <a:endParaRPr lang="tr-TR"/>
        </a:p>
      </dgm:t>
    </dgm:pt>
    <dgm:pt modelId="{3F08BE98-A002-406E-99AF-CB37A190B151}">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BANGLADEŞ</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D51934FF-3631-4CFA-B843-EE7F97FECCED}" type="parTrans" cxnId="{F42DF326-76ED-411F-A4FC-224681CB181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D1C8D82-BC56-44D6-AAA4-E1301634F683}" type="sibTrans" cxnId="{F42DF326-76ED-411F-A4FC-224681CB1818}">
      <dgm:prSet/>
      <dgm:spPr/>
      <dgm:t>
        <a:bodyPr/>
        <a:lstStyle/>
        <a:p>
          <a:endParaRPr lang="tr-TR"/>
        </a:p>
      </dgm:t>
    </dgm:pt>
    <dgm:pt modelId="{9EFFBFF9-DAF9-483A-B0F4-20B88468F969}">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ENDONEZYA</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15006B29-6910-4811-9DD4-5CA87401F2E1}" type="parTrans" cxnId="{492CDC51-1947-4D80-9502-C41DBC29CB5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5D6FCC6F-94A3-4F16-9DB7-35FDDADC54D5}" type="sibTrans" cxnId="{492CDC51-1947-4D80-9502-C41DBC29CB5A}">
      <dgm:prSet/>
      <dgm:spPr/>
      <dgm:t>
        <a:bodyPr/>
        <a:lstStyle/>
        <a:p>
          <a:endParaRPr lang="tr-TR"/>
        </a:p>
      </dgm:t>
    </dgm:pt>
    <dgm:pt modelId="{AAAB7FC4-3412-494D-BBF2-1004FB4D6450}">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BRUNEY</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A9A0D5EC-A0BC-4B9F-832F-6AF8C89DAA94}" type="parTrans" cxnId="{34634240-4108-441A-AF60-3B4CA847AB1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797D224-D2F8-458C-8021-5B15CD1F2FF3}" type="sibTrans" cxnId="{34634240-4108-441A-AF60-3B4CA847AB11}">
      <dgm:prSet/>
      <dgm:spPr/>
      <dgm:t>
        <a:bodyPr/>
        <a:lstStyle/>
        <a:p>
          <a:endParaRPr lang="tr-TR"/>
        </a:p>
      </dgm:t>
    </dgm:pt>
    <dgm:pt modelId="{A08F0F03-6A1A-4DE3-B462-3C2A45F0A94C}">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MISIR</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662E3E2A-D8ED-4B5A-AE97-548BD889E716}" type="parTrans" cxnId="{1B9297D2-BADE-47A8-9700-13FFFF932DC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B3B2829-E7A1-4682-9AA9-C73C5CF0E189}" type="sibTrans" cxnId="{1B9297D2-BADE-47A8-9700-13FFFF932DCD}">
      <dgm:prSet/>
      <dgm:spPr/>
      <dgm:t>
        <a:bodyPr/>
        <a:lstStyle/>
        <a:p>
          <a:endParaRPr lang="tr-TR"/>
        </a:p>
      </dgm:t>
    </dgm:pt>
    <dgm:pt modelId="{CFECAC23-EA56-4698-BCFF-2F3D09EF5F8B}">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LİBYA</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F581DC21-BEA3-405C-AD88-30180B37304A}" type="parTrans" cxnId="{9CF65A71-FF7E-46BE-9E18-6A46B353342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7C98BE6-98A9-4317-B7CF-2F864FFE4556}" type="sibTrans" cxnId="{9CF65A71-FF7E-46BE-9E18-6A46B3533429}">
      <dgm:prSet/>
      <dgm:spPr/>
      <dgm:t>
        <a:bodyPr/>
        <a:lstStyle/>
        <a:p>
          <a:endParaRPr lang="tr-TR"/>
        </a:p>
      </dgm:t>
    </dgm:pt>
    <dgm:pt modelId="{5EA71EDA-92BE-4B8F-BFCF-E066F28D07F2}">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FAS</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E26ED853-A1F8-4462-96B2-2C1C53295A44}" type="parTrans" cxnId="{117941C2-4C0A-423B-9826-37D9C655EDB6}">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17A5571-31F4-4E02-B354-36D008E32272}" type="sibTrans" cxnId="{117941C2-4C0A-423B-9826-37D9C655EDB6}">
      <dgm:prSet/>
      <dgm:spPr/>
      <dgm:t>
        <a:bodyPr/>
        <a:lstStyle/>
        <a:p>
          <a:endParaRPr lang="tr-TR"/>
        </a:p>
      </dgm:t>
    </dgm:pt>
    <dgm:pt modelId="{E83922A4-2C8A-4251-9B5F-139C1D959AD4}">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ÇAD</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A7035E54-8C3F-4F3E-85ED-32E3278FB3E7}" type="parTrans" cxnId="{76F64B8B-AB2B-477A-AA3D-8C8F31A26FB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35BD991-4857-4056-A4DA-87C29E19F872}" type="sibTrans" cxnId="{76F64B8B-AB2B-477A-AA3D-8C8F31A26FB8}">
      <dgm:prSet/>
      <dgm:spPr/>
      <dgm:t>
        <a:bodyPr/>
        <a:lstStyle/>
        <a:p>
          <a:endParaRPr lang="tr-TR"/>
        </a:p>
      </dgm:t>
    </dgm:pt>
    <dgm:pt modelId="{7975A832-5C96-471C-80B0-92EBDD901652}">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AFGANİSTAN</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69CB8547-7475-407A-AEFD-E7D730A5E5E9}" type="parTrans" cxnId="{BC48CDF8-07EB-4107-A2F4-82168F18D9A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5708764D-E6E0-4B43-8E21-4729786AF798}" type="sibTrans" cxnId="{BC48CDF8-07EB-4107-A2F4-82168F18D9A5}">
      <dgm:prSet/>
      <dgm:spPr/>
      <dgm:t>
        <a:bodyPr/>
        <a:lstStyle/>
        <a:p>
          <a:endParaRPr lang="tr-TR"/>
        </a:p>
      </dgm:t>
    </dgm:pt>
    <dgm:pt modelId="{F8493AC7-A91F-4FAF-BFAD-25B3AB361A17}">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TÜRKMENİSTAN</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68D3A6C6-AB62-4E47-AB8C-C652249D6996}" type="sibTrans" cxnId="{20F849D6-5D07-416D-B4AA-9AB82F85A301}">
      <dgm:prSet/>
      <dgm:spPr/>
      <dgm:t>
        <a:bodyPr/>
        <a:lstStyle/>
        <a:p>
          <a:endParaRPr lang="tr-TR"/>
        </a:p>
      </dgm:t>
    </dgm:pt>
    <dgm:pt modelId="{94A9D2B6-A2E9-4169-84AF-5BBF3EBD9A83}" type="parTrans" cxnId="{20F849D6-5D07-416D-B4AA-9AB82F85A30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ECE77FF-42FD-4B07-9E22-E6C141E134A1}">
      <dgm:prSet>
        <dgm:style>
          <a:lnRef idx="2">
            <a:schemeClr val="accent2"/>
          </a:lnRef>
          <a:fillRef idx="1">
            <a:schemeClr val="lt1"/>
          </a:fillRef>
          <a:effectRef idx="0">
            <a:schemeClr val="accent2"/>
          </a:effectRef>
          <a:fontRef idx="minor">
            <a:schemeClr val="dk1"/>
          </a:fontRef>
        </dgm:style>
      </dgm:prSet>
      <dgm:spPr/>
      <dgm:t>
        <a:bodyPr/>
        <a:lstStyle/>
        <a:p>
          <a:r>
            <a:rPr lang="tr-TR" b="1" dirty="0" smtClean="0">
              <a:solidFill>
                <a:schemeClr val="tx1"/>
              </a:solidFill>
              <a:latin typeface="Times New Roman" panose="02020603050405020304" pitchFamily="18" charset="0"/>
              <a:cs typeface="Times New Roman" panose="02020603050405020304" pitchFamily="18" charset="0"/>
            </a:rPr>
            <a:t>CEZAYİR</a:t>
          </a:r>
          <a:endParaRPr lang="tr-TR" b="1" dirty="0">
            <a:solidFill>
              <a:schemeClr val="tx1"/>
            </a:solidFill>
            <a:latin typeface="Times New Roman" panose="02020603050405020304" pitchFamily="18" charset="0"/>
            <a:cs typeface="Times New Roman" panose="02020603050405020304" pitchFamily="18" charset="0"/>
          </a:endParaRPr>
        </a:p>
      </dgm:t>
    </dgm:pt>
    <dgm:pt modelId="{5C5D7B1F-ECAC-42F1-883C-707C8CABA98D}" type="parTrans" cxnId="{9D17CD4C-FC24-461E-AEEA-D5C934D5468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06651D1-6DDB-4F95-849F-A19A40FC4C78}" type="sibTrans" cxnId="{9D17CD4C-FC24-461E-AEEA-D5C934D54680}">
      <dgm:prSet/>
      <dgm:spPr/>
      <dgm:t>
        <a:bodyPr/>
        <a:lstStyle/>
        <a:p>
          <a:endParaRPr lang="tr-TR"/>
        </a:p>
      </dgm:t>
    </dgm:pt>
    <dgm:pt modelId="{CDDCA5DC-09DD-4626-829D-C3473B58141C}">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smtClean="0">
              <a:solidFill>
                <a:schemeClr val="tx1"/>
              </a:solidFill>
              <a:latin typeface="Times New Roman" panose="02020603050405020304" pitchFamily="18" charset="0"/>
              <a:cs typeface="Times New Roman" panose="02020603050405020304" pitchFamily="18" charset="0"/>
            </a:rPr>
            <a:t>SOMALİ</a:t>
          </a:r>
          <a:endParaRPr lang="tr-TR" sz="1200" b="1" dirty="0">
            <a:solidFill>
              <a:schemeClr val="tx1"/>
            </a:solidFill>
            <a:latin typeface="Times New Roman" panose="02020603050405020304" pitchFamily="18" charset="0"/>
            <a:cs typeface="Times New Roman" panose="02020603050405020304" pitchFamily="18" charset="0"/>
          </a:endParaRPr>
        </a:p>
      </dgm:t>
    </dgm:pt>
    <dgm:pt modelId="{D5F2F687-2277-461E-AC66-2972AEAFC139}" type="parTrans" cxnId="{3A891DBE-F4CF-4156-8C56-5276B206C9EF}">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A8AB5DA-2267-431F-866B-077063FAFDA2}" type="sibTrans" cxnId="{3A891DBE-F4CF-4156-8C56-5276B206C9EF}">
      <dgm:prSet/>
      <dgm:spPr/>
      <dgm:t>
        <a:bodyPr/>
        <a:lstStyle/>
        <a:p>
          <a:endParaRPr lang="tr-TR"/>
        </a:p>
      </dgm:t>
    </dgm:pt>
    <dgm:pt modelId="{58AF6004-F88C-4B90-8F15-38D46D6A2485}">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MOZAMBİK</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6EB6CCAA-EDCC-45DB-9111-C87FBFEAB796}" type="parTrans" cxnId="{B269763B-37D0-46E4-90C4-1312FD52A21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1FC347C-A33C-4594-A442-FEBA595CE66A}" type="sibTrans" cxnId="{B269763B-37D0-46E4-90C4-1312FD52A210}">
      <dgm:prSet/>
      <dgm:spPr/>
      <dgm:t>
        <a:bodyPr/>
        <a:lstStyle/>
        <a:p>
          <a:endParaRPr lang="tr-TR"/>
        </a:p>
      </dgm:t>
    </dgm:pt>
    <dgm:pt modelId="{DC3E882F-037E-42D6-87BE-B861FDA008D3}">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KOMOR</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F41C9E52-DD18-4F2B-B006-05839BC9612F}" type="parTrans" cxnId="{342F44E8-5B52-41A6-BD2A-5B1D3464C854}">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23B57077-AC3C-4018-847D-51F1FC1F4F69}" type="sibTrans" cxnId="{342F44E8-5B52-41A6-BD2A-5B1D3464C854}">
      <dgm:prSet/>
      <dgm:spPr/>
      <dgm:t>
        <a:bodyPr/>
        <a:lstStyle/>
        <a:p>
          <a:endParaRPr lang="tr-TR"/>
        </a:p>
      </dgm:t>
    </dgm:pt>
    <dgm:pt modelId="{9092FF2C-1170-4528-B523-D1DB7BAFAB32}">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smtClean="0">
              <a:solidFill>
                <a:schemeClr val="tx1"/>
              </a:solidFill>
              <a:latin typeface="Times New Roman" panose="02020603050405020304" pitchFamily="18" charset="0"/>
              <a:cs typeface="Times New Roman" panose="02020603050405020304" pitchFamily="18" charset="0"/>
            </a:rPr>
            <a:t>ERİTRE</a:t>
          </a:r>
          <a:endParaRPr lang="tr-TR" sz="1200" b="1" dirty="0">
            <a:solidFill>
              <a:schemeClr val="tx1"/>
            </a:solidFill>
            <a:latin typeface="Times New Roman" panose="02020603050405020304" pitchFamily="18" charset="0"/>
            <a:cs typeface="Times New Roman" panose="02020603050405020304" pitchFamily="18" charset="0"/>
          </a:endParaRPr>
        </a:p>
      </dgm:t>
    </dgm:pt>
    <dgm:pt modelId="{67CED053-C1E9-4191-AE8D-06CD54E6A106}" type="parTrans" cxnId="{2252E137-9C7B-40DA-AE3B-9148A06F682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B5A3A07-ABC7-442F-9D53-ED61D2BD7C63}" type="sibTrans" cxnId="{2252E137-9C7B-40DA-AE3B-9148A06F682A}">
      <dgm:prSet/>
      <dgm:spPr/>
      <dgm:t>
        <a:bodyPr/>
        <a:lstStyle/>
        <a:p>
          <a:endParaRPr lang="tr-TR"/>
        </a:p>
      </dgm:t>
    </dgm:pt>
    <dgm:pt modelId="{B9C556B5-E1F1-4C37-B8E8-814A9DCE5979}">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smtClean="0">
              <a:solidFill>
                <a:schemeClr val="tx1"/>
              </a:solidFill>
              <a:latin typeface="Times New Roman" panose="02020603050405020304" pitchFamily="18" charset="0"/>
              <a:cs typeface="Times New Roman" panose="02020603050405020304" pitchFamily="18" charset="0"/>
            </a:rPr>
            <a:t>CİBUTİ</a:t>
          </a:r>
          <a:endParaRPr lang="tr-TR" sz="1200" b="1" dirty="0">
            <a:solidFill>
              <a:schemeClr val="tx1"/>
            </a:solidFill>
            <a:latin typeface="Times New Roman" panose="02020603050405020304" pitchFamily="18" charset="0"/>
            <a:cs typeface="Times New Roman" panose="02020603050405020304" pitchFamily="18" charset="0"/>
          </a:endParaRPr>
        </a:p>
      </dgm:t>
    </dgm:pt>
    <dgm:pt modelId="{B059CABE-0DDB-4B7E-97A6-57361616D7BE}" type="parTrans" cxnId="{DE852D5F-6339-4186-A865-F361E2E9DF1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8A529E75-EF07-4A62-961D-0F8100A7DD1B}" type="sibTrans" cxnId="{DE852D5F-6339-4186-A865-F361E2E9DF15}">
      <dgm:prSet/>
      <dgm:spPr/>
      <dgm:t>
        <a:bodyPr/>
        <a:lstStyle/>
        <a:p>
          <a:endParaRPr lang="tr-TR"/>
        </a:p>
      </dgm:t>
    </dgm:pt>
    <dgm:pt modelId="{BB02EFF6-1F49-4811-ADB0-15B48447256D}">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GUYANA (GA</a:t>
          </a:r>
          <a:r>
            <a:rPr lang="tr-TR" sz="1200" b="1" dirty="0" smtClean="0">
              <a:solidFill>
                <a:schemeClr val="tx1"/>
              </a:solidFill>
              <a:latin typeface="Times New Roman" panose="02020603050405020304" pitchFamily="18" charset="0"/>
              <a:cs typeface="Times New Roman" panose="02020603050405020304" pitchFamily="18" charset="0"/>
            </a:rPr>
            <a:t>)</a:t>
          </a:r>
          <a:endParaRPr lang="tr-TR" sz="1200" b="1" dirty="0">
            <a:solidFill>
              <a:schemeClr val="tx1"/>
            </a:solidFill>
            <a:latin typeface="Times New Roman" panose="02020603050405020304" pitchFamily="18" charset="0"/>
            <a:cs typeface="Times New Roman" panose="02020603050405020304" pitchFamily="18" charset="0"/>
          </a:endParaRPr>
        </a:p>
      </dgm:t>
    </dgm:pt>
    <dgm:pt modelId="{AAAA44E0-2B9A-4711-BF13-37C66E4D6D6A}" type="parTrans" cxnId="{05536CB3-47F9-492F-AA1E-C2BDC42965F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37735150-2F98-4A49-A11F-EC963D75DA9B}" type="sibTrans" cxnId="{05536CB3-47F9-492F-AA1E-C2BDC42965FC}">
      <dgm:prSet/>
      <dgm:spPr/>
      <dgm:t>
        <a:bodyPr/>
        <a:lstStyle/>
        <a:p>
          <a:endParaRPr lang="tr-TR"/>
        </a:p>
      </dgm:t>
    </dgm:pt>
    <dgm:pt modelId="{8090F0DE-4E88-457B-AA07-6061A779A917}">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SİERRA LEONE</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8D58AB4F-7464-42C1-8782-3424BF46D3D4}" type="parTrans" cxnId="{23756194-7200-4090-95CF-140114E7A6C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382FE0B-DBE3-4EA0-9C7F-47FD7A690785}" type="sibTrans" cxnId="{23756194-7200-4090-95CF-140114E7A6CE}">
      <dgm:prSet/>
      <dgm:spPr/>
      <dgm:t>
        <a:bodyPr/>
        <a:lstStyle/>
        <a:p>
          <a:endParaRPr lang="tr-TR"/>
        </a:p>
      </dgm:t>
    </dgm:pt>
    <dgm:pt modelId="{5C79B8FF-4788-4311-A40B-A910F05FC6B0}">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SENEGAL</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C6E40968-DBA2-4318-B0CB-0DEB757C78D5}" type="parTrans" cxnId="{C59D0532-60E6-4540-BC13-9632275A4103}">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B51E963-3048-454C-9646-E48342774E61}" type="sibTrans" cxnId="{C59D0532-60E6-4540-BC13-9632275A4103}">
      <dgm:prSet/>
      <dgm:spPr/>
      <dgm:t>
        <a:bodyPr/>
        <a:lstStyle/>
        <a:p>
          <a:endParaRPr lang="tr-TR"/>
        </a:p>
      </dgm:t>
    </dgm:pt>
    <dgm:pt modelId="{BE969252-2C65-40C2-899D-DF9C26E2F761}">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MORİTANYA</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D1531277-8355-4E29-9E6B-1CF803529853}" type="parTrans" cxnId="{C172DDE8-7F33-4B05-980F-E2BAEB3EFB4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9785DA87-0CDF-49CB-8CE5-677F2BA6EBA8}" type="sibTrans" cxnId="{C172DDE8-7F33-4B05-980F-E2BAEB3EFB48}">
      <dgm:prSet/>
      <dgm:spPr/>
      <dgm:t>
        <a:bodyPr/>
        <a:lstStyle/>
        <a:p>
          <a:endParaRPr lang="tr-TR"/>
        </a:p>
      </dgm:t>
    </dgm:pt>
    <dgm:pt modelId="{79FD6720-49D2-426B-85E1-CA9A761BCEB0}">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smtClean="0">
              <a:solidFill>
                <a:schemeClr val="tx1"/>
              </a:solidFill>
              <a:latin typeface="Times New Roman" panose="02020603050405020304" pitchFamily="18" charset="0"/>
              <a:cs typeface="Times New Roman" panose="02020603050405020304" pitchFamily="18" charset="0"/>
            </a:rPr>
            <a:t>MALİ</a:t>
          </a:r>
          <a:endParaRPr lang="tr-TR" sz="1200" b="1" dirty="0">
            <a:solidFill>
              <a:schemeClr val="tx1"/>
            </a:solidFill>
            <a:latin typeface="Times New Roman" panose="02020603050405020304" pitchFamily="18" charset="0"/>
            <a:cs typeface="Times New Roman" panose="02020603050405020304" pitchFamily="18" charset="0"/>
          </a:endParaRPr>
        </a:p>
      </dgm:t>
    </dgm:pt>
    <dgm:pt modelId="{638DCF26-AA67-46F2-826E-857DF7FFD94F}" type="parTrans" cxnId="{384612C3-0529-47E4-9C1B-91B97F617EA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FE65076-100E-4896-93D6-633B030F0F32}" type="sibTrans" cxnId="{384612C3-0529-47E4-9C1B-91B97F617EA5}">
      <dgm:prSet/>
      <dgm:spPr/>
      <dgm:t>
        <a:bodyPr/>
        <a:lstStyle/>
        <a:p>
          <a:endParaRPr lang="tr-TR"/>
        </a:p>
      </dgm:t>
    </dgm:pt>
    <dgm:pt modelId="{961FEA41-6150-4715-9ACB-B69059A89677}">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GİNE BİSSAU</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A8D0B36C-3DEE-434E-910A-2339EBEF8D66}" type="parTrans" cxnId="{58CE0DDC-4121-4F8F-9317-5BE8091A3219}">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F92ADAFC-F2C8-4CDB-9B77-6F137D3F2D84}" type="sibTrans" cxnId="{58CE0DDC-4121-4F8F-9317-5BE8091A3219}">
      <dgm:prSet/>
      <dgm:spPr/>
      <dgm:t>
        <a:bodyPr/>
        <a:lstStyle/>
        <a:p>
          <a:endParaRPr lang="tr-TR"/>
        </a:p>
      </dgm:t>
    </dgm:pt>
    <dgm:pt modelId="{1EF237FE-8AF1-43D5-9147-06CE8DADA9E2}">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smtClean="0">
              <a:solidFill>
                <a:schemeClr val="tx1"/>
              </a:solidFill>
              <a:latin typeface="Times New Roman" panose="02020603050405020304" pitchFamily="18" charset="0"/>
              <a:cs typeface="Times New Roman" panose="02020603050405020304" pitchFamily="18" charset="0"/>
            </a:rPr>
            <a:t>GİNE</a:t>
          </a:r>
          <a:endParaRPr lang="tr-TR" sz="1200" b="1" dirty="0">
            <a:solidFill>
              <a:schemeClr val="tx1"/>
            </a:solidFill>
            <a:latin typeface="Times New Roman" panose="02020603050405020304" pitchFamily="18" charset="0"/>
            <a:cs typeface="Times New Roman" panose="02020603050405020304" pitchFamily="18" charset="0"/>
          </a:endParaRPr>
        </a:p>
      </dgm:t>
    </dgm:pt>
    <dgm:pt modelId="{DF6C9EB3-BACF-4DF4-9258-AD4BF3E316AD}" type="parTrans" cxnId="{D462C09B-DDD0-400B-89A0-434BC0EEFACA}">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6D913D3-AAEF-486B-A9FC-90EE263A85D3}" type="sibTrans" cxnId="{D462C09B-DDD0-400B-89A0-434BC0EEFACA}">
      <dgm:prSet/>
      <dgm:spPr/>
      <dgm:t>
        <a:bodyPr/>
        <a:lstStyle/>
        <a:p>
          <a:endParaRPr lang="tr-TR"/>
        </a:p>
      </dgm:t>
    </dgm:pt>
    <dgm:pt modelId="{2C3F1A4D-8FBA-4B95-9D11-5A11047FFF16}">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GAMBİYA</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8837C405-771D-43FD-889D-46E2C8949F4B}" type="parTrans" cxnId="{A014DAB8-734D-46DC-98CA-AB7A94A2E972}">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1204F6CD-17FC-4191-A377-F0F91C1AF677}" type="sibTrans" cxnId="{A014DAB8-734D-46DC-98CA-AB7A94A2E972}">
      <dgm:prSet/>
      <dgm:spPr/>
      <dgm:t>
        <a:bodyPr/>
        <a:lstStyle/>
        <a:p>
          <a:endParaRPr lang="tr-TR"/>
        </a:p>
      </dgm:t>
    </dgm:pt>
    <dgm:pt modelId="{D8028A8C-DE0E-4355-A6E2-9F565C3F010B}">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NİJERYA</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7E3229BD-3DDF-4411-A836-94075EA743A8}" type="parTrans" cxnId="{86FE5B72-AA05-4846-8F26-86EAC594B6DD}">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B28DB61-DF7F-41BE-9741-25B17C5143F3}" type="sibTrans" cxnId="{86FE5B72-AA05-4846-8F26-86EAC594B6DD}">
      <dgm:prSet/>
      <dgm:spPr/>
      <dgm:t>
        <a:bodyPr/>
        <a:lstStyle/>
        <a:p>
          <a:endParaRPr lang="tr-TR"/>
        </a:p>
      </dgm:t>
    </dgm:pt>
    <dgm:pt modelId="{5462DFB7-4515-4B60-A483-670ACD101B42}">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NİJER</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6672D991-C2F7-4168-81C7-2E3F3A5D3A2F}" type="parTrans" cxnId="{1B37F5A3-981B-4331-8556-3F9819D6E91C}">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4720A9C0-79C2-462C-BE3A-1F8D55A17525}" type="sibTrans" cxnId="{1B37F5A3-981B-4331-8556-3F9819D6E91C}">
      <dgm:prSet/>
      <dgm:spPr/>
      <dgm:t>
        <a:bodyPr/>
        <a:lstStyle/>
        <a:p>
          <a:endParaRPr lang="tr-TR"/>
        </a:p>
      </dgm:t>
    </dgm:pt>
    <dgm:pt modelId="{E02A216F-33A3-4DC9-9080-F12516945DBE}">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KAMERUN</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4F9F7F67-79AC-4EBB-BE96-F5D2A69F909F}" type="parTrans" cxnId="{38E23A73-DEA7-4EA9-B272-A9E758BB2421}">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6DE5C182-7AD4-4FBF-9407-BA7A1B6C7851}" type="sibTrans" cxnId="{38E23A73-DEA7-4EA9-B272-A9E758BB2421}">
      <dgm:prSet/>
      <dgm:spPr/>
      <dgm:t>
        <a:bodyPr/>
        <a:lstStyle/>
        <a:p>
          <a:endParaRPr lang="tr-TR"/>
        </a:p>
      </dgm:t>
    </dgm:pt>
    <dgm:pt modelId="{FECE7E5C-8937-479C-A7F2-8EBF538485E6}">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GABO</a:t>
          </a:r>
          <a:r>
            <a:rPr lang="tr-TR" sz="1200" b="1" dirty="0" smtClean="0">
              <a:solidFill>
                <a:schemeClr val="tx1"/>
              </a:solidFill>
              <a:latin typeface="Times New Roman" panose="02020603050405020304" pitchFamily="18" charset="0"/>
              <a:cs typeface="Times New Roman" panose="02020603050405020304" pitchFamily="18" charset="0"/>
            </a:rPr>
            <a:t>N</a:t>
          </a:r>
          <a:endParaRPr lang="tr-TR" sz="1200" b="1" dirty="0">
            <a:solidFill>
              <a:schemeClr val="tx1"/>
            </a:solidFill>
            <a:latin typeface="Times New Roman" panose="02020603050405020304" pitchFamily="18" charset="0"/>
            <a:cs typeface="Times New Roman" panose="02020603050405020304" pitchFamily="18" charset="0"/>
          </a:endParaRPr>
        </a:p>
      </dgm:t>
    </dgm:pt>
    <dgm:pt modelId="{AD24094F-7A92-4054-B086-27F189607E0D}" type="parTrans" cxnId="{B415B036-9D63-4938-B8C5-85BB86B040C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94CE5E80-0587-40A2-B977-606D5CB60C4E}" type="sibTrans" cxnId="{B415B036-9D63-4938-B8C5-85BB86B040C0}">
      <dgm:prSet/>
      <dgm:spPr/>
      <dgm:t>
        <a:bodyPr/>
        <a:lstStyle/>
        <a:p>
          <a:endParaRPr lang="tr-TR"/>
        </a:p>
      </dgm:t>
    </dgm:pt>
    <dgm:pt modelId="{F8C4FAA1-51DA-40C2-B948-23EE392C02EB}">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FİL DİŞİ KIYISI</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35EA0EB6-EB60-48D0-94ED-DC093072BBFF}" type="parTrans" cxnId="{9DFF1224-3B67-4A91-A050-C7C38B4B1E04}">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E972FE9E-8A0D-4A8D-A2DE-B423B9A2DF4C}" type="sibTrans" cxnId="{9DFF1224-3B67-4A91-A050-C7C38B4B1E04}">
      <dgm:prSet/>
      <dgm:spPr/>
      <dgm:t>
        <a:bodyPr/>
        <a:lstStyle/>
        <a:p>
          <a:endParaRPr lang="tr-TR"/>
        </a:p>
      </dgm:t>
    </dgm:pt>
    <dgm:pt modelId="{34EE3AC0-29EE-4360-BD0D-1B8AC6E1B0AB}">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BURKİNA FASO</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7A786AFA-EB88-4DC5-AC9B-10BE41A81D91}" type="parTrans" cxnId="{460B1D32-CD55-44F2-8E10-8D7D06FAFEF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985B141D-4E1D-44F6-BC25-5BA75B452CBF}" type="sibTrans" cxnId="{460B1D32-CD55-44F2-8E10-8D7D06FAFEFE}">
      <dgm:prSet/>
      <dgm:spPr/>
      <dgm:t>
        <a:bodyPr/>
        <a:lstStyle/>
        <a:p>
          <a:endParaRPr lang="tr-TR"/>
        </a:p>
      </dgm:t>
    </dgm:pt>
    <dgm:pt modelId="{B0047D4D-5F35-4C1C-A460-772DD900EC95}">
      <dgm:prSet custT="1">
        <dgm:style>
          <a:lnRef idx="2">
            <a:schemeClr val="accent2"/>
          </a:lnRef>
          <a:fillRef idx="1">
            <a:schemeClr val="lt1"/>
          </a:fillRef>
          <a:effectRef idx="0">
            <a:schemeClr val="accent2"/>
          </a:effectRef>
          <a:fontRef idx="minor">
            <a:schemeClr val="dk1"/>
          </a:fontRef>
        </dgm:style>
      </dgm:prSet>
      <dgm:spPr/>
      <dgm:t>
        <a:bodyPr/>
        <a:lstStyle/>
        <a:p>
          <a:r>
            <a:rPr lang="tr-TR" sz="1200" b="1" dirty="0" smtClean="0">
              <a:solidFill>
                <a:schemeClr val="tx1"/>
              </a:solidFill>
              <a:latin typeface="Times New Roman" panose="02020603050405020304" pitchFamily="18" charset="0"/>
              <a:cs typeface="Times New Roman" panose="02020603050405020304" pitchFamily="18" charset="0"/>
            </a:rPr>
            <a:t>BENİN</a:t>
          </a:r>
          <a:endParaRPr lang="tr-TR" sz="1200" b="1" dirty="0">
            <a:solidFill>
              <a:schemeClr val="tx1"/>
            </a:solidFill>
            <a:latin typeface="Times New Roman" panose="02020603050405020304" pitchFamily="18" charset="0"/>
            <a:cs typeface="Times New Roman" panose="02020603050405020304" pitchFamily="18" charset="0"/>
          </a:endParaRPr>
        </a:p>
      </dgm:t>
    </dgm:pt>
    <dgm:pt modelId="{B604DD80-37D3-4520-9503-7DE1B5D9D851}" type="parTrans" cxnId="{80F2D8D4-4E2E-4BEE-8AE7-436478A95600}">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0AE9237B-332B-4D7C-8FC4-CFBB595B2546}" type="sibTrans" cxnId="{80F2D8D4-4E2E-4BEE-8AE7-436478A95600}">
      <dgm:prSet/>
      <dgm:spPr/>
      <dgm:t>
        <a:bodyPr/>
        <a:lstStyle/>
        <a:p>
          <a:endParaRPr lang="tr-TR"/>
        </a:p>
      </dgm:t>
    </dgm:pt>
    <dgm:pt modelId="{102E724E-AD07-400C-B1F9-C1895AF9B2ED}">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KOSOVA</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8DC16E10-D596-4007-958E-325D93FB1A87}" type="parTrans" cxnId="{38400B36-FDC7-4817-A7E8-2E0458A38AB8}">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A6B99D31-5CF6-4233-991B-B778C83D72F7}" type="sibTrans" cxnId="{38400B36-FDC7-4817-A7E8-2E0458A38AB8}">
      <dgm:prSet/>
      <dgm:spPr/>
      <dgm:t>
        <a:bodyPr/>
        <a:lstStyle/>
        <a:p>
          <a:endParaRPr lang="tr-TR"/>
        </a:p>
      </dgm:t>
    </dgm:pt>
    <dgm:pt modelId="{0648E5E3-EBC0-4496-8E5E-95615258206F}">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BOSNA HERSEK</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BD692CAF-F2CA-4C4E-9786-86224B8A1E43}" type="parTrans" cxnId="{4B244D3B-CE15-4813-A1C5-A14AA92EBA9E}">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B1E53142-D45D-4056-BCA2-812CDF388E60}" type="sibTrans" cxnId="{4B244D3B-CE15-4813-A1C5-A14AA92EBA9E}">
      <dgm:prSet/>
      <dgm:spPr/>
      <dgm:t>
        <a:bodyPr/>
        <a:lstStyle/>
        <a:p>
          <a:endParaRPr lang="tr-TR"/>
        </a:p>
      </dgm:t>
    </dgm:pt>
    <dgm:pt modelId="{B170C728-AE5E-4CD6-9E74-6EB33C0C40ED}">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solidFill>
                <a:schemeClr val="tx1"/>
              </a:solidFill>
              <a:latin typeface="Times New Roman" panose="02020603050405020304" pitchFamily="18" charset="0"/>
              <a:cs typeface="Times New Roman" panose="02020603050405020304" pitchFamily="18" charset="0"/>
            </a:rPr>
            <a:t>ARNAVUTLUK</a:t>
          </a:r>
          <a:endParaRPr lang="tr-TR" sz="1000" b="1" dirty="0">
            <a:solidFill>
              <a:schemeClr val="tx1"/>
            </a:solidFill>
            <a:latin typeface="Times New Roman" panose="02020603050405020304" pitchFamily="18" charset="0"/>
            <a:cs typeface="Times New Roman" panose="02020603050405020304" pitchFamily="18" charset="0"/>
          </a:endParaRPr>
        </a:p>
      </dgm:t>
    </dgm:pt>
    <dgm:pt modelId="{C48C252E-F2A1-4324-8433-E46DBBE47BF9}" type="parTrans" cxnId="{79951AF1-74B7-45DF-B566-D6186EC83CD7}">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DD759E5E-4844-4C31-8CD6-86AA7C3EEF29}" type="sibTrans" cxnId="{79951AF1-74B7-45DF-B566-D6186EC83CD7}">
      <dgm:prSet/>
      <dgm:spPr/>
      <dgm:t>
        <a:bodyPr/>
        <a:lstStyle/>
        <a:p>
          <a:endParaRPr lang="tr-TR"/>
        </a:p>
      </dgm:t>
    </dgm:pt>
    <dgm:pt modelId="{79342E4A-DEBD-4715-942A-BCA81C88BFB9}">
      <dgm:prSet custT="1">
        <dgm:style>
          <a:lnRef idx="2">
            <a:schemeClr val="accent2"/>
          </a:lnRef>
          <a:fillRef idx="1">
            <a:schemeClr val="lt1"/>
          </a:fillRef>
          <a:effectRef idx="0">
            <a:schemeClr val="accent2"/>
          </a:effectRef>
          <a:fontRef idx="minor">
            <a:schemeClr val="dk1"/>
          </a:fontRef>
        </dgm:style>
      </dgm:prSet>
      <dgm:spPr/>
      <dgm:t>
        <a:bodyPr/>
        <a:lstStyle/>
        <a:p>
          <a:r>
            <a:rPr lang="tr-TR" sz="1100" b="1" dirty="0" smtClean="0">
              <a:solidFill>
                <a:schemeClr val="tx1"/>
              </a:solidFill>
              <a:latin typeface="Times New Roman" panose="02020603050405020304" pitchFamily="18" charset="0"/>
              <a:cs typeface="Times New Roman" panose="02020603050405020304" pitchFamily="18" charset="0"/>
            </a:rPr>
            <a:t>IRAK</a:t>
          </a:r>
          <a:endParaRPr lang="tr-TR" sz="1100" b="1" dirty="0">
            <a:solidFill>
              <a:schemeClr val="tx1"/>
            </a:solidFill>
            <a:latin typeface="Times New Roman" panose="02020603050405020304" pitchFamily="18" charset="0"/>
            <a:cs typeface="Times New Roman" panose="02020603050405020304" pitchFamily="18" charset="0"/>
          </a:endParaRPr>
        </a:p>
      </dgm:t>
    </dgm:pt>
    <dgm:pt modelId="{4C75CD24-A658-4E26-A5B2-D09580E9962E}" type="parTrans" cxnId="{E3978BDB-7D4E-492A-A3E1-9E9DEF8F6DA5}">
      <dgm:prSet>
        <dgm:style>
          <a:lnRef idx="2">
            <a:schemeClr val="accent2"/>
          </a:lnRef>
          <a:fillRef idx="1">
            <a:schemeClr val="lt1"/>
          </a:fillRef>
          <a:effectRef idx="0">
            <a:schemeClr val="accent2"/>
          </a:effectRef>
          <a:fontRef idx="minor">
            <a:schemeClr val="dk1"/>
          </a:fontRef>
        </dgm:style>
      </dgm:prSet>
      <dgm:spPr/>
      <dgm:t>
        <a:bodyPr/>
        <a:lstStyle/>
        <a:p>
          <a:endParaRPr lang="tr-TR" dirty="0"/>
        </a:p>
      </dgm:t>
    </dgm:pt>
    <dgm:pt modelId="{C5ED838F-2572-4687-8034-A2197A83C1AC}" type="sibTrans" cxnId="{E3978BDB-7D4E-492A-A3E1-9E9DEF8F6DA5}">
      <dgm:prSet/>
      <dgm:spPr/>
      <dgm:t>
        <a:bodyPr/>
        <a:lstStyle/>
        <a:p>
          <a:endParaRPr lang="tr-TR"/>
        </a:p>
      </dgm:t>
    </dgm:pt>
    <dgm:pt modelId="{62C7F667-78F2-4428-ADD4-3ACA0AB95660}">
      <dgm:prSet custT="1">
        <dgm:style>
          <a:lnRef idx="2">
            <a:schemeClr val="accent2"/>
          </a:lnRef>
          <a:fillRef idx="1">
            <a:schemeClr val="lt1"/>
          </a:fillRef>
          <a:effectRef idx="0">
            <a:schemeClr val="accent2"/>
          </a:effectRef>
          <a:fontRef idx="minor">
            <a:schemeClr val="dk1"/>
          </a:fontRef>
        </dgm:style>
      </dgm:prSet>
      <dgm:spPr/>
      <dgm:t>
        <a:bodyPr/>
        <a:lstStyle/>
        <a:p>
          <a:r>
            <a:rPr lang="tr-TR" sz="1000" b="1" dirty="0" smtClean="0">
              <a:latin typeface="Times New Roman" pitchFamily="18" charset="0"/>
              <a:cs typeface="Times New Roman" pitchFamily="18" charset="0"/>
            </a:rPr>
            <a:t>MALDİVYA</a:t>
          </a:r>
          <a:endParaRPr lang="tr-TR" sz="1000" b="1" dirty="0">
            <a:latin typeface="Times New Roman" pitchFamily="18" charset="0"/>
            <a:cs typeface="Times New Roman" pitchFamily="18" charset="0"/>
          </a:endParaRPr>
        </a:p>
      </dgm:t>
    </dgm:pt>
    <dgm:pt modelId="{F753FE8D-65B1-48DC-A30F-77C36313DE6E}" type="parTrans" cxnId="{EBA9724F-4B31-4A13-A8E8-0F8D7EFAABDB}">
      <dgm:prSet/>
      <dgm:spPr/>
      <dgm:t>
        <a:bodyPr/>
        <a:lstStyle/>
        <a:p>
          <a:endParaRPr lang="tr-TR" dirty="0"/>
        </a:p>
      </dgm:t>
    </dgm:pt>
    <dgm:pt modelId="{28D784F8-0027-4CD4-8B8F-07A01F6EF54C}" type="sibTrans" cxnId="{EBA9724F-4B31-4A13-A8E8-0F8D7EFAABDB}">
      <dgm:prSet/>
      <dgm:spPr/>
      <dgm:t>
        <a:bodyPr/>
        <a:lstStyle/>
        <a:p>
          <a:endParaRPr lang="tr-TR"/>
        </a:p>
      </dgm:t>
    </dgm:pt>
    <dgm:pt modelId="{82731A53-7E3E-465A-B0F0-60C9F870EE32}" type="pres">
      <dgm:prSet presAssocID="{058DCD22-6AD9-484D-B2E2-DD54A3CB9E09}" presName="hierChild1" presStyleCnt="0">
        <dgm:presLayoutVars>
          <dgm:orgChart val="1"/>
          <dgm:chPref val="1"/>
          <dgm:dir/>
          <dgm:animOne val="branch"/>
          <dgm:animLvl val="lvl"/>
          <dgm:resizeHandles/>
        </dgm:presLayoutVars>
      </dgm:prSet>
      <dgm:spPr/>
      <dgm:t>
        <a:bodyPr/>
        <a:lstStyle/>
        <a:p>
          <a:endParaRPr lang="tr-TR"/>
        </a:p>
      </dgm:t>
    </dgm:pt>
    <dgm:pt modelId="{F090AB95-BC42-43E6-84A8-261119F4ECB3}" type="pres">
      <dgm:prSet presAssocID="{01F1146B-950C-40E1-A291-31C80DDB9F91}" presName="hierRoot1" presStyleCnt="0">
        <dgm:presLayoutVars>
          <dgm:hierBranch val="init"/>
        </dgm:presLayoutVars>
      </dgm:prSet>
      <dgm:spPr/>
    </dgm:pt>
    <dgm:pt modelId="{1F907C58-103A-4232-A578-4296BBEAB1A6}" type="pres">
      <dgm:prSet presAssocID="{01F1146B-950C-40E1-A291-31C80DDB9F91}" presName="rootComposite1" presStyleCnt="0"/>
      <dgm:spPr/>
    </dgm:pt>
    <dgm:pt modelId="{C83DF867-EBA9-416F-8B24-C6DD77F2C6F6}" type="pres">
      <dgm:prSet presAssocID="{01F1146B-950C-40E1-A291-31C80DDB9F91}" presName="rootText1" presStyleLbl="node0" presStyleIdx="0" presStyleCnt="1" custScaleX="321194" custScaleY="198586" custLinFactNeighborX="-264" custLinFactNeighborY="-785">
        <dgm:presLayoutVars>
          <dgm:chPref val="3"/>
        </dgm:presLayoutVars>
      </dgm:prSet>
      <dgm:spPr/>
      <dgm:t>
        <a:bodyPr/>
        <a:lstStyle/>
        <a:p>
          <a:endParaRPr lang="tr-TR"/>
        </a:p>
      </dgm:t>
    </dgm:pt>
    <dgm:pt modelId="{17BE2AE7-7FE5-4748-9980-ECDD08DD333A}" type="pres">
      <dgm:prSet presAssocID="{01F1146B-950C-40E1-A291-31C80DDB9F91}" presName="rootConnector1" presStyleLbl="node1" presStyleIdx="0" presStyleCnt="0"/>
      <dgm:spPr/>
      <dgm:t>
        <a:bodyPr/>
        <a:lstStyle/>
        <a:p>
          <a:endParaRPr lang="tr-TR"/>
        </a:p>
      </dgm:t>
    </dgm:pt>
    <dgm:pt modelId="{EDABA298-BAB4-401F-B953-EF791AD12B84}" type="pres">
      <dgm:prSet presAssocID="{01F1146B-950C-40E1-A291-31C80DDB9F91}" presName="hierChild2" presStyleCnt="0"/>
      <dgm:spPr/>
    </dgm:pt>
    <dgm:pt modelId="{9B546122-0308-4901-A0DE-F91EC619745A}" type="pres">
      <dgm:prSet presAssocID="{6B1F94CA-214B-435A-8DDE-29419FF17092}" presName="Name37" presStyleLbl="parChTrans1D2" presStyleIdx="0" presStyleCnt="11"/>
      <dgm:spPr/>
      <dgm:t>
        <a:bodyPr/>
        <a:lstStyle/>
        <a:p>
          <a:endParaRPr lang="tr-TR"/>
        </a:p>
      </dgm:t>
    </dgm:pt>
    <dgm:pt modelId="{3F8FFFE7-9DA5-41C2-AA49-A5120B55B007}" type="pres">
      <dgm:prSet presAssocID="{A8CB88DB-75AE-49D5-BBCD-A45CA23991F6}" presName="hierRoot2" presStyleCnt="0">
        <dgm:presLayoutVars>
          <dgm:hierBranch val="init"/>
        </dgm:presLayoutVars>
      </dgm:prSet>
      <dgm:spPr/>
    </dgm:pt>
    <dgm:pt modelId="{94BD2FC5-7C02-455D-9648-18BE3556E9E5}" type="pres">
      <dgm:prSet presAssocID="{A8CB88DB-75AE-49D5-BBCD-A45CA23991F6}" presName="rootComposite" presStyleCnt="0"/>
      <dgm:spPr/>
    </dgm:pt>
    <dgm:pt modelId="{02478592-6FC5-4690-BE6C-C0AB1E18B5AD}" type="pres">
      <dgm:prSet presAssocID="{A8CB88DB-75AE-49D5-BBCD-A45CA23991F6}" presName="rootText" presStyleLbl="node2" presStyleIdx="0" presStyleCnt="9" custScaleX="154929" custScaleY="107819" custLinFactNeighborX="-7002" custLinFactNeighborY="-2135">
        <dgm:presLayoutVars>
          <dgm:chPref val="3"/>
        </dgm:presLayoutVars>
      </dgm:prSet>
      <dgm:spPr/>
      <dgm:t>
        <a:bodyPr/>
        <a:lstStyle/>
        <a:p>
          <a:endParaRPr lang="tr-TR"/>
        </a:p>
      </dgm:t>
    </dgm:pt>
    <dgm:pt modelId="{396A50ED-2F5A-46AC-8776-55BB0A91BB33}" type="pres">
      <dgm:prSet presAssocID="{A8CB88DB-75AE-49D5-BBCD-A45CA23991F6}" presName="rootConnector" presStyleLbl="node2" presStyleIdx="0" presStyleCnt="9"/>
      <dgm:spPr/>
      <dgm:t>
        <a:bodyPr/>
        <a:lstStyle/>
        <a:p>
          <a:endParaRPr lang="tr-TR"/>
        </a:p>
      </dgm:t>
    </dgm:pt>
    <dgm:pt modelId="{F748EA55-AB56-4347-8924-6B3FD9D718DF}" type="pres">
      <dgm:prSet presAssocID="{A8CB88DB-75AE-49D5-BBCD-A45CA23991F6}" presName="hierChild4" presStyleCnt="0"/>
      <dgm:spPr/>
    </dgm:pt>
    <dgm:pt modelId="{B9D2DB6F-069D-4447-BDDE-1E528B0FBEB0}" type="pres">
      <dgm:prSet presAssocID="{AAEA9E83-F2AA-409C-BCEF-F3BCB01687C9}" presName="Name37" presStyleLbl="parChTrans1D3" presStyleIdx="0" presStyleCnt="9"/>
      <dgm:spPr/>
      <dgm:t>
        <a:bodyPr/>
        <a:lstStyle/>
        <a:p>
          <a:endParaRPr lang="tr-TR"/>
        </a:p>
      </dgm:t>
    </dgm:pt>
    <dgm:pt modelId="{E7760C6C-15AB-4501-A9BD-ADB598BA8215}" type="pres">
      <dgm:prSet presAssocID="{77A700A7-A4C0-4FBA-9843-D0260EF3792F}" presName="hierRoot2" presStyleCnt="0">
        <dgm:presLayoutVars>
          <dgm:hierBranch val="init"/>
        </dgm:presLayoutVars>
      </dgm:prSet>
      <dgm:spPr/>
    </dgm:pt>
    <dgm:pt modelId="{652C2BD8-B7FA-4FC3-8B0D-109B929ED102}" type="pres">
      <dgm:prSet presAssocID="{77A700A7-A4C0-4FBA-9843-D0260EF3792F}" presName="rootComposite" presStyleCnt="0"/>
      <dgm:spPr/>
    </dgm:pt>
    <dgm:pt modelId="{FAE4D062-8F09-4342-A076-9FE0AC39FD8B}" type="pres">
      <dgm:prSet presAssocID="{77A700A7-A4C0-4FBA-9843-D0260EF3792F}" presName="rootText" presStyleLbl="node3" presStyleIdx="0" presStyleCnt="9" custScaleX="144761" custScaleY="77305">
        <dgm:presLayoutVars>
          <dgm:chPref val="3"/>
        </dgm:presLayoutVars>
      </dgm:prSet>
      <dgm:spPr/>
      <dgm:t>
        <a:bodyPr/>
        <a:lstStyle/>
        <a:p>
          <a:endParaRPr lang="tr-TR"/>
        </a:p>
      </dgm:t>
    </dgm:pt>
    <dgm:pt modelId="{65885CD2-FEEC-4B41-9B47-BF747A7EEC3F}" type="pres">
      <dgm:prSet presAssocID="{77A700A7-A4C0-4FBA-9843-D0260EF3792F}" presName="rootConnector" presStyleLbl="node3" presStyleIdx="0" presStyleCnt="9"/>
      <dgm:spPr/>
      <dgm:t>
        <a:bodyPr/>
        <a:lstStyle/>
        <a:p>
          <a:endParaRPr lang="tr-TR"/>
        </a:p>
      </dgm:t>
    </dgm:pt>
    <dgm:pt modelId="{2780D660-7FFA-4080-BC4E-D3B8CA828992}" type="pres">
      <dgm:prSet presAssocID="{77A700A7-A4C0-4FBA-9843-D0260EF3792F}" presName="hierChild4" presStyleCnt="0"/>
      <dgm:spPr/>
    </dgm:pt>
    <dgm:pt modelId="{64256EB0-0F35-45BD-86F3-0BC0AFE414CF}" type="pres">
      <dgm:prSet presAssocID="{304A40C9-3C06-4A65-9BB0-DE101EE6A056}" presName="Name37" presStyleLbl="parChTrans1D4" presStyleIdx="0" presStyleCnt="52"/>
      <dgm:spPr/>
      <dgm:t>
        <a:bodyPr/>
        <a:lstStyle/>
        <a:p>
          <a:endParaRPr lang="tr-TR"/>
        </a:p>
      </dgm:t>
    </dgm:pt>
    <dgm:pt modelId="{44C9BFAD-EBEE-4414-98E1-C9AD3E4B154F}" type="pres">
      <dgm:prSet presAssocID="{2C9ED7B3-B590-4B66-B161-316F0556A4E1}" presName="hierRoot2" presStyleCnt="0">
        <dgm:presLayoutVars>
          <dgm:hierBranch val="init"/>
        </dgm:presLayoutVars>
      </dgm:prSet>
      <dgm:spPr/>
    </dgm:pt>
    <dgm:pt modelId="{E6F4A71C-394D-4E7B-8F7B-C4777E692B19}" type="pres">
      <dgm:prSet presAssocID="{2C9ED7B3-B590-4B66-B161-316F0556A4E1}" presName="rootComposite" presStyleCnt="0"/>
      <dgm:spPr/>
    </dgm:pt>
    <dgm:pt modelId="{09CEBFD0-801E-4351-B801-F9D55BAC4586}" type="pres">
      <dgm:prSet presAssocID="{2C9ED7B3-B590-4B66-B161-316F0556A4E1}" presName="rootText" presStyleLbl="node4" presStyleIdx="0" presStyleCnt="52" custScaleX="144761" custScaleY="75578">
        <dgm:presLayoutVars>
          <dgm:chPref val="3"/>
        </dgm:presLayoutVars>
      </dgm:prSet>
      <dgm:spPr/>
      <dgm:t>
        <a:bodyPr/>
        <a:lstStyle/>
        <a:p>
          <a:endParaRPr lang="tr-TR"/>
        </a:p>
      </dgm:t>
    </dgm:pt>
    <dgm:pt modelId="{87325D80-E40C-43E3-89D4-25573ACE32CA}" type="pres">
      <dgm:prSet presAssocID="{2C9ED7B3-B590-4B66-B161-316F0556A4E1}" presName="rootConnector" presStyleLbl="node4" presStyleIdx="0" presStyleCnt="52"/>
      <dgm:spPr/>
      <dgm:t>
        <a:bodyPr/>
        <a:lstStyle/>
        <a:p>
          <a:endParaRPr lang="tr-TR"/>
        </a:p>
      </dgm:t>
    </dgm:pt>
    <dgm:pt modelId="{32365929-40E9-4905-ADA2-6788014DCD2E}" type="pres">
      <dgm:prSet presAssocID="{2C9ED7B3-B590-4B66-B161-316F0556A4E1}" presName="hierChild4" presStyleCnt="0"/>
      <dgm:spPr/>
    </dgm:pt>
    <dgm:pt modelId="{B53D3F7F-1741-4CDD-8076-0A0EA9E2997D}" type="pres">
      <dgm:prSet presAssocID="{545F4CC5-5323-40CD-94A9-98EBC6194EB8}" presName="Name37" presStyleLbl="parChTrans1D4" presStyleIdx="1" presStyleCnt="52"/>
      <dgm:spPr/>
      <dgm:t>
        <a:bodyPr/>
        <a:lstStyle/>
        <a:p>
          <a:endParaRPr lang="tr-TR"/>
        </a:p>
      </dgm:t>
    </dgm:pt>
    <dgm:pt modelId="{175750AC-C6F0-4B2A-9590-2832C6C50709}" type="pres">
      <dgm:prSet presAssocID="{AF5CDD6F-49B7-41D7-AD54-8CE268F998D7}" presName="hierRoot2" presStyleCnt="0">
        <dgm:presLayoutVars>
          <dgm:hierBranch val="init"/>
        </dgm:presLayoutVars>
      </dgm:prSet>
      <dgm:spPr/>
    </dgm:pt>
    <dgm:pt modelId="{F9BD4687-0A7F-431A-86B8-52EA10B19097}" type="pres">
      <dgm:prSet presAssocID="{AF5CDD6F-49B7-41D7-AD54-8CE268F998D7}" presName="rootComposite" presStyleCnt="0"/>
      <dgm:spPr/>
    </dgm:pt>
    <dgm:pt modelId="{1D341BCB-FB64-4FB5-A588-D08F6F1F1C13}" type="pres">
      <dgm:prSet presAssocID="{AF5CDD6F-49B7-41D7-AD54-8CE268F998D7}" presName="rootText" presStyleLbl="node4" presStyleIdx="1" presStyleCnt="52" custScaleX="144761" custScaleY="83321">
        <dgm:presLayoutVars>
          <dgm:chPref val="3"/>
        </dgm:presLayoutVars>
      </dgm:prSet>
      <dgm:spPr/>
      <dgm:t>
        <a:bodyPr/>
        <a:lstStyle/>
        <a:p>
          <a:endParaRPr lang="tr-TR"/>
        </a:p>
      </dgm:t>
    </dgm:pt>
    <dgm:pt modelId="{BC2E3952-73D9-4BA8-8982-E7939AA71BE0}" type="pres">
      <dgm:prSet presAssocID="{AF5CDD6F-49B7-41D7-AD54-8CE268F998D7}" presName="rootConnector" presStyleLbl="node4" presStyleIdx="1" presStyleCnt="52"/>
      <dgm:spPr/>
      <dgm:t>
        <a:bodyPr/>
        <a:lstStyle/>
        <a:p>
          <a:endParaRPr lang="tr-TR"/>
        </a:p>
      </dgm:t>
    </dgm:pt>
    <dgm:pt modelId="{E6B9496B-809D-4E92-A3D3-EABB7F0938D8}" type="pres">
      <dgm:prSet presAssocID="{AF5CDD6F-49B7-41D7-AD54-8CE268F998D7}" presName="hierChild4" presStyleCnt="0"/>
      <dgm:spPr/>
    </dgm:pt>
    <dgm:pt modelId="{9936FC62-078B-49A3-8847-A8E568A29A6A}" type="pres">
      <dgm:prSet presAssocID="{4C75CD24-A658-4E26-A5B2-D09580E9962E}" presName="Name37" presStyleLbl="parChTrans1D4" presStyleIdx="2" presStyleCnt="52"/>
      <dgm:spPr/>
      <dgm:t>
        <a:bodyPr/>
        <a:lstStyle/>
        <a:p>
          <a:endParaRPr lang="tr-TR"/>
        </a:p>
      </dgm:t>
    </dgm:pt>
    <dgm:pt modelId="{2D4A99E1-4B12-4A21-AFB5-AECF112789BC}" type="pres">
      <dgm:prSet presAssocID="{79342E4A-DEBD-4715-942A-BCA81C88BFB9}" presName="hierRoot2" presStyleCnt="0">
        <dgm:presLayoutVars>
          <dgm:hierBranch val="init"/>
        </dgm:presLayoutVars>
      </dgm:prSet>
      <dgm:spPr/>
    </dgm:pt>
    <dgm:pt modelId="{D3093DAA-AAF6-4C86-92F6-1D94CCFAEE18}" type="pres">
      <dgm:prSet presAssocID="{79342E4A-DEBD-4715-942A-BCA81C88BFB9}" presName="rootComposite" presStyleCnt="0"/>
      <dgm:spPr/>
    </dgm:pt>
    <dgm:pt modelId="{A647A22B-B594-4DE2-9739-DF8010CF60BA}" type="pres">
      <dgm:prSet presAssocID="{79342E4A-DEBD-4715-942A-BCA81C88BFB9}" presName="rootText" presStyleLbl="node4" presStyleIdx="2" presStyleCnt="52" custScaleX="144761" custScaleY="89346">
        <dgm:presLayoutVars>
          <dgm:chPref val="3"/>
        </dgm:presLayoutVars>
      </dgm:prSet>
      <dgm:spPr/>
      <dgm:t>
        <a:bodyPr/>
        <a:lstStyle/>
        <a:p>
          <a:endParaRPr lang="tr-TR"/>
        </a:p>
      </dgm:t>
    </dgm:pt>
    <dgm:pt modelId="{4DC3D14D-57D7-4718-A962-D6380D601430}" type="pres">
      <dgm:prSet presAssocID="{79342E4A-DEBD-4715-942A-BCA81C88BFB9}" presName="rootConnector" presStyleLbl="node4" presStyleIdx="2" presStyleCnt="52"/>
      <dgm:spPr/>
      <dgm:t>
        <a:bodyPr/>
        <a:lstStyle/>
        <a:p>
          <a:endParaRPr lang="tr-TR"/>
        </a:p>
      </dgm:t>
    </dgm:pt>
    <dgm:pt modelId="{B0E0B203-5CD0-4658-B057-FDF0AA366FDD}" type="pres">
      <dgm:prSet presAssocID="{79342E4A-DEBD-4715-942A-BCA81C88BFB9}" presName="hierChild4" presStyleCnt="0"/>
      <dgm:spPr/>
    </dgm:pt>
    <dgm:pt modelId="{0BEDE68C-9311-495F-9152-6A3F7B5652BA}" type="pres">
      <dgm:prSet presAssocID="{62EEF60C-4195-40EA-B443-1247D8B8389E}" presName="Name37" presStyleLbl="parChTrans1D4" presStyleIdx="3" presStyleCnt="52"/>
      <dgm:spPr/>
      <dgm:t>
        <a:bodyPr/>
        <a:lstStyle/>
        <a:p>
          <a:endParaRPr lang="tr-TR"/>
        </a:p>
      </dgm:t>
    </dgm:pt>
    <dgm:pt modelId="{A3F7854D-CF55-4ECD-80DB-97D4FECB1049}" type="pres">
      <dgm:prSet presAssocID="{D25F8238-B2E3-425C-BF1E-CD9888F72537}" presName="hierRoot2" presStyleCnt="0">
        <dgm:presLayoutVars>
          <dgm:hierBranch val="init"/>
        </dgm:presLayoutVars>
      </dgm:prSet>
      <dgm:spPr/>
    </dgm:pt>
    <dgm:pt modelId="{4748681C-7EDC-400D-8D42-AF4D97589760}" type="pres">
      <dgm:prSet presAssocID="{D25F8238-B2E3-425C-BF1E-CD9888F72537}" presName="rootComposite" presStyleCnt="0"/>
      <dgm:spPr/>
    </dgm:pt>
    <dgm:pt modelId="{61C58780-B077-4317-B118-F4E9C804644B}" type="pres">
      <dgm:prSet presAssocID="{D25F8238-B2E3-425C-BF1E-CD9888F72537}" presName="rootText" presStyleLbl="node4" presStyleIdx="3" presStyleCnt="52" custScaleX="144761" custScaleY="88506">
        <dgm:presLayoutVars>
          <dgm:chPref val="3"/>
        </dgm:presLayoutVars>
      </dgm:prSet>
      <dgm:spPr/>
      <dgm:t>
        <a:bodyPr/>
        <a:lstStyle/>
        <a:p>
          <a:endParaRPr lang="tr-TR"/>
        </a:p>
      </dgm:t>
    </dgm:pt>
    <dgm:pt modelId="{C19B0695-5A50-4D0D-AF4D-16F2E46EF460}" type="pres">
      <dgm:prSet presAssocID="{D25F8238-B2E3-425C-BF1E-CD9888F72537}" presName="rootConnector" presStyleLbl="node4" presStyleIdx="3" presStyleCnt="52"/>
      <dgm:spPr/>
      <dgm:t>
        <a:bodyPr/>
        <a:lstStyle/>
        <a:p>
          <a:endParaRPr lang="tr-TR"/>
        </a:p>
      </dgm:t>
    </dgm:pt>
    <dgm:pt modelId="{532C7677-422C-4A5C-91C7-4E4B9EF8FEFF}" type="pres">
      <dgm:prSet presAssocID="{D25F8238-B2E3-425C-BF1E-CD9888F72537}" presName="hierChild4" presStyleCnt="0"/>
      <dgm:spPr/>
    </dgm:pt>
    <dgm:pt modelId="{50542B54-49F8-4B34-AD16-2E9567CD8736}" type="pres">
      <dgm:prSet presAssocID="{98514A4D-97F0-41DE-B4D6-E909D28C3728}" presName="Name37" presStyleLbl="parChTrans1D4" presStyleIdx="4" presStyleCnt="52"/>
      <dgm:spPr/>
      <dgm:t>
        <a:bodyPr/>
        <a:lstStyle/>
        <a:p>
          <a:endParaRPr lang="tr-TR"/>
        </a:p>
      </dgm:t>
    </dgm:pt>
    <dgm:pt modelId="{97F11E41-0359-4DDA-A6F1-EB68CD16F12D}" type="pres">
      <dgm:prSet presAssocID="{2A58AFAD-B354-474D-8E90-660781E8C8B7}" presName="hierRoot2" presStyleCnt="0">
        <dgm:presLayoutVars>
          <dgm:hierBranch val="init"/>
        </dgm:presLayoutVars>
      </dgm:prSet>
      <dgm:spPr/>
    </dgm:pt>
    <dgm:pt modelId="{B85D7011-0099-47C0-BA89-76617758261F}" type="pres">
      <dgm:prSet presAssocID="{2A58AFAD-B354-474D-8E90-660781E8C8B7}" presName="rootComposite" presStyleCnt="0"/>
      <dgm:spPr/>
    </dgm:pt>
    <dgm:pt modelId="{648B956E-0362-45AA-85C7-B2038F1D1029}" type="pres">
      <dgm:prSet presAssocID="{2A58AFAD-B354-474D-8E90-660781E8C8B7}" presName="rootText" presStyleLbl="node4" presStyleIdx="4" presStyleCnt="52" custScaleX="144761" custScaleY="72517">
        <dgm:presLayoutVars>
          <dgm:chPref val="3"/>
        </dgm:presLayoutVars>
      </dgm:prSet>
      <dgm:spPr/>
      <dgm:t>
        <a:bodyPr/>
        <a:lstStyle/>
        <a:p>
          <a:endParaRPr lang="tr-TR"/>
        </a:p>
      </dgm:t>
    </dgm:pt>
    <dgm:pt modelId="{A9B991C0-78DD-4B9F-B2CB-968832A0C1A3}" type="pres">
      <dgm:prSet presAssocID="{2A58AFAD-B354-474D-8E90-660781E8C8B7}" presName="rootConnector" presStyleLbl="node4" presStyleIdx="4" presStyleCnt="52"/>
      <dgm:spPr/>
      <dgm:t>
        <a:bodyPr/>
        <a:lstStyle/>
        <a:p>
          <a:endParaRPr lang="tr-TR"/>
        </a:p>
      </dgm:t>
    </dgm:pt>
    <dgm:pt modelId="{A7BA4C9F-5B3E-4172-936F-0724A8362279}" type="pres">
      <dgm:prSet presAssocID="{2A58AFAD-B354-474D-8E90-660781E8C8B7}" presName="hierChild4" presStyleCnt="0"/>
      <dgm:spPr/>
    </dgm:pt>
    <dgm:pt modelId="{ABB1348C-E65B-4D51-93EF-691FDE437613}" type="pres">
      <dgm:prSet presAssocID="{06C2E077-D763-421C-BA1C-076DA31A0EF8}" presName="Name37" presStyleLbl="parChTrans1D4" presStyleIdx="5" presStyleCnt="52"/>
      <dgm:spPr/>
      <dgm:t>
        <a:bodyPr/>
        <a:lstStyle/>
        <a:p>
          <a:endParaRPr lang="tr-TR"/>
        </a:p>
      </dgm:t>
    </dgm:pt>
    <dgm:pt modelId="{84E87ABE-CC8A-4EB2-8E9E-6C42E61C7856}" type="pres">
      <dgm:prSet presAssocID="{C7976DA2-E913-4514-8B93-4AB44E8E3F6C}" presName="hierRoot2" presStyleCnt="0">
        <dgm:presLayoutVars>
          <dgm:hierBranch val="init"/>
        </dgm:presLayoutVars>
      </dgm:prSet>
      <dgm:spPr/>
    </dgm:pt>
    <dgm:pt modelId="{F675BF17-B1CF-4679-93AF-70767B27AE4F}" type="pres">
      <dgm:prSet presAssocID="{C7976DA2-E913-4514-8B93-4AB44E8E3F6C}" presName="rootComposite" presStyleCnt="0"/>
      <dgm:spPr/>
    </dgm:pt>
    <dgm:pt modelId="{5EC6F592-2471-4F12-835F-C962EFF757E1}" type="pres">
      <dgm:prSet presAssocID="{C7976DA2-E913-4514-8B93-4AB44E8E3F6C}" presName="rootText" presStyleLbl="node4" presStyleIdx="5" presStyleCnt="52" custScaleX="144761" custScaleY="99110">
        <dgm:presLayoutVars>
          <dgm:chPref val="3"/>
        </dgm:presLayoutVars>
      </dgm:prSet>
      <dgm:spPr/>
      <dgm:t>
        <a:bodyPr/>
        <a:lstStyle/>
        <a:p>
          <a:endParaRPr lang="tr-TR"/>
        </a:p>
      </dgm:t>
    </dgm:pt>
    <dgm:pt modelId="{46F785AF-E1D6-4AEE-8030-C1195DC31878}" type="pres">
      <dgm:prSet presAssocID="{C7976DA2-E913-4514-8B93-4AB44E8E3F6C}" presName="rootConnector" presStyleLbl="node4" presStyleIdx="5" presStyleCnt="52"/>
      <dgm:spPr/>
      <dgm:t>
        <a:bodyPr/>
        <a:lstStyle/>
        <a:p>
          <a:endParaRPr lang="tr-TR"/>
        </a:p>
      </dgm:t>
    </dgm:pt>
    <dgm:pt modelId="{4E68340D-64B1-4EBC-80CE-1921A46C1653}" type="pres">
      <dgm:prSet presAssocID="{C7976DA2-E913-4514-8B93-4AB44E8E3F6C}" presName="hierChild4" presStyleCnt="0"/>
      <dgm:spPr/>
    </dgm:pt>
    <dgm:pt modelId="{185F7389-C07A-493D-A89A-18B87A5BC0A0}" type="pres">
      <dgm:prSet presAssocID="{69F98F91-0F5E-4A15-A236-B66E838C1F8D}" presName="Name37" presStyleLbl="parChTrans1D4" presStyleIdx="6" presStyleCnt="52"/>
      <dgm:spPr/>
      <dgm:t>
        <a:bodyPr/>
        <a:lstStyle/>
        <a:p>
          <a:endParaRPr lang="tr-TR"/>
        </a:p>
      </dgm:t>
    </dgm:pt>
    <dgm:pt modelId="{28AA4262-92F9-49E0-AC3A-C2CAAF47F883}" type="pres">
      <dgm:prSet presAssocID="{8FA96663-E439-4F11-8241-15BB6B03C120}" presName="hierRoot2" presStyleCnt="0">
        <dgm:presLayoutVars>
          <dgm:hierBranch val="init"/>
        </dgm:presLayoutVars>
      </dgm:prSet>
      <dgm:spPr/>
    </dgm:pt>
    <dgm:pt modelId="{86470274-9238-4A18-81F6-4A53B2BF4919}" type="pres">
      <dgm:prSet presAssocID="{8FA96663-E439-4F11-8241-15BB6B03C120}" presName="rootComposite" presStyleCnt="0"/>
      <dgm:spPr/>
    </dgm:pt>
    <dgm:pt modelId="{40D806E0-94C6-4CF3-8450-0D08A28BF5F3}" type="pres">
      <dgm:prSet presAssocID="{8FA96663-E439-4F11-8241-15BB6B03C120}" presName="rootText" presStyleLbl="node4" presStyleIdx="6" presStyleCnt="52" custScaleX="127127" custScaleY="81752">
        <dgm:presLayoutVars>
          <dgm:chPref val="3"/>
        </dgm:presLayoutVars>
      </dgm:prSet>
      <dgm:spPr/>
      <dgm:t>
        <a:bodyPr/>
        <a:lstStyle/>
        <a:p>
          <a:endParaRPr lang="tr-TR"/>
        </a:p>
      </dgm:t>
    </dgm:pt>
    <dgm:pt modelId="{47859EDE-6CF1-4FE5-84CC-E4A185752D94}" type="pres">
      <dgm:prSet presAssocID="{8FA96663-E439-4F11-8241-15BB6B03C120}" presName="rootConnector" presStyleLbl="node4" presStyleIdx="6" presStyleCnt="52"/>
      <dgm:spPr/>
      <dgm:t>
        <a:bodyPr/>
        <a:lstStyle/>
        <a:p>
          <a:endParaRPr lang="tr-TR"/>
        </a:p>
      </dgm:t>
    </dgm:pt>
    <dgm:pt modelId="{E02CBD57-2478-4462-A5D3-A4AD5268D499}" type="pres">
      <dgm:prSet presAssocID="{8FA96663-E439-4F11-8241-15BB6B03C120}" presName="hierChild4" presStyleCnt="0"/>
      <dgm:spPr/>
    </dgm:pt>
    <dgm:pt modelId="{25B37EA5-B18F-4744-BE62-0FDEFFE937ED}" type="pres">
      <dgm:prSet presAssocID="{99BCEFD0-BE5F-448E-B0C9-E1142E77BFD5}" presName="Name37" presStyleLbl="parChTrans1D4" presStyleIdx="7" presStyleCnt="52"/>
      <dgm:spPr/>
      <dgm:t>
        <a:bodyPr/>
        <a:lstStyle/>
        <a:p>
          <a:endParaRPr lang="tr-TR"/>
        </a:p>
      </dgm:t>
    </dgm:pt>
    <dgm:pt modelId="{DBF495FD-D79D-4026-8BE7-9DACB355387F}" type="pres">
      <dgm:prSet presAssocID="{CAAD6DA1-E6FA-4DBC-A62D-B5AB729AC1F2}" presName="hierRoot2" presStyleCnt="0">
        <dgm:presLayoutVars>
          <dgm:hierBranch val="init"/>
        </dgm:presLayoutVars>
      </dgm:prSet>
      <dgm:spPr/>
    </dgm:pt>
    <dgm:pt modelId="{7695E90F-798E-46E9-BB9D-66C1227F565F}" type="pres">
      <dgm:prSet presAssocID="{CAAD6DA1-E6FA-4DBC-A62D-B5AB729AC1F2}" presName="rootComposite" presStyleCnt="0"/>
      <dgm:spPr/>
    </dgm:pt>
    <dgm:pt modelId="{7EB0D720-CB5F-407A-BE19-E86C81E2308F}" type="pres">
      <dgm:prSet presAssocID="{CAAD6DA1-E6FA-4DBC-A62D-B5AB729AC1F2}" presName="rootText" presStyleLbl="node4" presStyleIdx="7" presStyleCnt="52" custScaleX="121387" custScaleY="113257">
        <dgm:presLayoutVars>
          <dgm:chPref val="3"/>
        </dgm:presLayoutVars>
      </dgm:prSet>
      <dgm:spPr/>
      <dgm:t>
        <a:bodyPr/>
        <a:lstStyle/>
        <a:p>
          <a:endParaRPr lang="tr-TR"/>
        </a:p>
      </dgm:t>
    </dgm:pt>
    <dgm:pt modelId="{F632A181-FE5B-4D6F-8C71-D87F04561099}" type="pres">
      <dgm:prSet presAssocID="{CAAD6DA1-E6FA-4DBC-A62D-B5AB729AC1F2}" presName="rootConnector" presStyleLbl="node4" presStyleIdx="7" presStyleCnt="52"/>
      <dgm:spPr/>
      <dgm:t>
        <a:bodyPr/>
        <a:lstStyle/>
        <a:p>
          <a:endParaRPr lang="tr-TR"/>
        </a:p>
      </dgm:t>
    </dgm:pt>
    <dgm:pt modelId="{8D88A0BD-0245-498B-8213-5273CB41199E}" type="pres">
      <dgm:prSet presAssocID="{CAAD6DA1-E6FA-4DBC-A62D-B5AB729AC1F2}" presName="hierChild4" presStyleCnt="0"/>
      <dgm:spPr/>
    </dgm:pt>
    <dgm:pt modelId="{5BE84CB4-9E00-477B-B1E1-15F69568F879}" type="pres">
      <dgm:prSet presAssocID="{6463291E-2EBD-4EC0-BA37-E42E66A9A641}" presName="Name37" presStyleLbl="parChTrans1D4" presStyleIdx="8" presStyleCnt="52"/>
      <dgm:spPr/>
      <dgm:t>
        <a:bodyPr/>
        <a:lstStyle/>
        <a:p>
          <a:endParaRPr lang="tr-TR"/>
        </a:p>
      </dgm:t>
    </dgm:pt>
    <dgm:pt modelId="{1423496C-E33A-4301-9821-FD45A20AD638}" type="pres">
      <dgm:prSet presAssocID="{12EE1E19-540E-42C4-883C-EDE76F0E9607}" presName="hierRoot2" presStyleCnt="0">
        <dgm:presLayoutVars>
          <dgm:hierBranch val="init"/>
        </dgm:presLayoutVars>
      </dgm:prSet>
      <dgm:spPr/>
    </dgm:pt>
    <dgm:pt modelId="{8444D5AA-FC0A-4908-95B2-2923E5E79ED0}" type="pres">
      <dgm:prSet presAssocID="{12EE1E19-540E-42C4-883C-EDE76F0E9607}" presName="rootComposite" presStyleCnt="0"/>
      <dgm:spPr/>
    </dgm:pt>
    <dgm:pt modelId="{17434699-1730-4554-BD12-1570FCDC7D42}" type="pres">
      <dgm:prSet presAssocID="{12EE1E19-540E-42C4-883C-EDE76F0E9607}" presName="rootText" presStyleLbl="node4" presStyleIdx="8" presStyleCnt="52" custScaleX="138081" custScaleY="96534">
        <dgm:presLayoutVars>
          <dgm:chPref val="3"/>
        </dgm:presLayoutVars>
      </dgm:prSet>
      <dgm:spPr/>
      <dgm:t>
        <a:bodyPr/>
        <a:lstStyle/>
        <a:p>
          <a:endParaRPr lang="tr-TR"/>
        </a:p>
      </dgm:t>
    </dgm:pt>
    <dgm:pt modelId="{585890D5-E494-4072-8DA8-49468670F159}" type="pres">
      <dgm:prSet presAssocID="{12EE1E19-540E-42C4-883C-EDE76F0E9607}" presName="rootConnector" presStyleLbl="node4" presStyleIdx="8" presStyleCnt="52"/>
      <dgm:spPr/>
      <dgm:t>
        <a:bodyPr/>
        <a:lstStyle/>
        <a:p>
          <a:endParaRPr lang="tr-TR"/>
        </a:p>
      </dgm:t>
    </dgm:pt>
    <dgm:pt modelId="{5D4CE25A-5930-49B9-A5F5-9F4133210F80}" type="pres">
      <dgm:prSet presAssocID="{12EE1E19-540E-42C4-883C-EDE76F0E9607}" presName="hierChild4" presStyleCnt="0"/>
      <dgm:spPr/>
    </dgm:pt>
    <dgm:pt modelId="{B74B5C95-4024-4665-BFA7-5CF078209403}" type="pres">
      <dgm:prSet presAssocID="{3A32A6C6-0390-45A3-A7A7-B1FCB4F6E45D}" presName="Name37" presStyleLbl="parChTrans1D4" presStyleIdx="9" presStyleCnt="52"/>
      <dgm:spPr/>
      <dgm:t>
        <a:bodyPr/>
        <a:lstStyle/>
        <a:p>
          <a:endParaRPr lang="tr-TR"/>
        </a:p>
      </dgm:t>
    </dgm:pt>
    <dgm:pt modelId="{936A0198-3407-45ED-9CCB-BA91BC59ABD1}" type="pres">
      <dgm:prSet presAssocID="{9D2C73F1-1888-4C7F-9C26-6F54D2316FBA}" presName="hierRoot2" presStyleCnt="0">
        <dgm:presLayoutVars>
          <dgm:hierBranch val="init"/>
        </dgm:presLayoutVars>
      </dgm:prSet>
      <dgm:spPr/>
    </dgm:pt>
    <dgm:pt modelId="{A0AE1A50-1F71-436C-B676-B2F5B8C4B1A9}" type="pres">
      <dgm:prSet presAssocID="{9D2C73F1-1888-4C7F-9C26-6F54D2316FBA}" presName="rootComposite" presStyleCnt="0"/>
      <dgm:spPr/>
    </dgm:pt>
    <dgm:pt modelId="{68FDA182-8B97-4286-A876-F1832C70D2CB}" type="pres">
      <dgm:prSet presAssocID="{9D2C73F1-1888-4C7F-9C26-6F54D2316FBA}" presName="rootText" presStyleLbl="node4" presStyleIdx="9" presStyleCnt="52" custScaleX="123300" custScaleY="73231">
        <dgm:presLayoutVars>
          <dgm:chPref val="3"/>
        </dgm:presLayoutVars>
      </dgm:prSet>
      <dgm:spPr/>
      <dgm:t>
        <a:bodyPr/>
        <a:lstStyle/>
        <a:p>
          <a:endParaRPr lang="tr-TR"/>
        </a:p>
      </dgm:t>
    </dgm:pt>
    <dgm:pt modelId="{EEEEF436-756C-4A60-A870-7CB14E09456D}" type="pres">
      <dgm:prSet presAssocID="{9D2C73F1-1888-4C7F-9C26-6F54D2316FBA}" presName="rootConnector" presStyleLbl="node4" presStyleIdx="9" presStyleCnt="52"/>
      <dgm:spPr/>
      <dgm:t>
        <a:bodyPr/>
        <a:lstStyle/>
        <a:p>
          <a:endParaRPr lang="tr-TR"/>
        </a:p>
      </dgm:t>
    </dgm:pt>
    <dgm:pt modelId="{CD193649-CA68-4043-948D-2F73982134CC}" type="pres">
      <dgm:prSet presAssocID="{9D2C73F1-1888-4C7F-9C26-6F54D2316FBA}" presName="hierChild4" presStyleCnt="0"/>
      <dgm:spPr/>
    </dgm:pt>
    <dgm:pt modelId="{73700C13-464F-46DA-B82E-2BACED62AD4B}" type="pres">
      <dgm:prSet presAssocID="{2E1E8E2D-9260-40BB-81FD-FB5AF71BF78B}" presName="Name37" presStyleLbl="parChTrans1D4" presStyleIdx="10" presStyleCnt="52"/>
      <dgm:spPr/>
      <dgm:t>
        <a:bodyPr/>
        <a:lstStyle/>
        <a:p>
          <a:endParaRPr lang="tr-TR"/>
        </a:p>
      </dgm:t>
    </dgm:pt>
    <dgm:pt modelId="{0C7DC229-899B-41E4-8050-A19BED534D52}" type="pres">
      <dgm:prSet presAssocID="{1E0BB212-87B4-4B62-AEEE-095D993057B7}" presName="hierRoot2" presStyleCnt="0">
        <dgm:presLayoutVars>
          <dgm:hierBranch val="init"/>
        </dgm:presLayoutVars>
      </dgm:prSet>
      <dgm:spPr/>
    </dgm:pt>
    <dgm:pt modelId="{2D64C04B-62BE-4BB0-8B0F-31C245620F31}" type="pres">
      <dgm:prSet presAssocID="{1E0BB212-87B4-4B62-AEEE-095D993057B7}" presName="rootComposite" presStyleCnt="0"/>
      <dgm:spPr/>
    </dgm:pt>
    <dgm:pt modelId="{C901F8CE-B1F3-4053-A600-6EF67CA4F6C9}" type="pres">
      <dgm:prSet presAssocID="{1E0BB212-87B4-4B62-AEEE-095D993057B7}" presName="rootText" presStyleLbl="node4" presStyleIdx="10" presStyleCnt="52" custScaleX="132740" custScaleY="82190">
        <dgm:presLayoutVars>
          <dgm:chPref val="3"/>
        </dgm:presLayoutVars>
      </dgm:prSet>
      <dgm:spPr/>
      <dgm:t>
        <a:bodyPr/>
        <a:lstStyle/>
        <a:p>
          <a:endParaRPr lang="tr-TR"/>
        </a:p>
      </dgm:t>
    </dgm:pt>
    <dgm:pt modelId="{E25A0048-4EC3-450C-9499-8D7B8B4F9E71}" type="pres">
      <dgm:prSet presAssocID="{1E0BB212-87B4-4B62-AEEE-095D993057B7}" presName="rootConnector" presStyleLbl="node4" presStyleIdx="10" presStyleCnt="52"/>
      <dgm:spPr/>
      <dgm:t>
        <a:bodyPr/>
        <a:lstStyle/>
        <a:p>
          <a:endParaRPr lang="tr-TR"/>
        </a:p>
      </dgm:t>
    </dgm:pt>
    <dgm:pt modelId="{96F2DCCE-4655-487E-A9AD-E1C1EA1FDCC4}" type="pres">
      <dgm:prSet presAssocID="{1E0BB212-87B4-4B62-AEEE-095D993057B7}" presName="hierChild4" presStyleCnt="0"/>
      <dgm:spPr/>
    </dgm:pt>
    <dgm:pt modelId="{7FFF28B3-CAC2-475E-B4DF-C621847F204B}" type="pres">
      <dgm:prSet presAssocID="{1E0BB212-87B4-4B62-AEEE-095D993057B7}" presName="hierChild5" presStyleCnt="0"/>
      <dgm:spPr/>
    </dgm:pt>
    <dgm:pt modelId="{FE05E445-A952-4992-B8F3-04B43A6FDE39}" type="pres">
      <dgm:prSet presAssocID="{9D2C73F1-1888-4C7F-9C26-6F54D2316FBA}" presName="hierChild5" presStyleCnt="0"/>
      <dgm:spPr/>
    </dgm:pt>
    <dgm:pt modelId="{A71B721B-5CC0-4819-A5AC-D86B7FF01C5C}" type="pres">
      <dgm:prSet presAssocID="{12EE1E19-540E-42C4-883C-EDE76F0E9607}" presName="hierChild5" presStyleCnt="0"/>
      <dgm:spPr/>
    </dgm:pt>
    <dgm:pt modelId="{5D7EC874-DEF1-457A-9015-C3A08DE42A01}" type="pres">
      <dgm:prSet presAssocID="{CAAD6DA1-E6FA-4DBC-A62D-B5AB729AC1F2}" presName="hierChild5" presStyleCnt="0"/>
      <dgm:spPr/>
    </dgm:pt>
    <dgm:pt modelId="{67F4BBC2-4A4E-48E9-9473-6E19DBFDF86E}" type="pres">
      <dgm:prSet presAssocID="{8FA96663-E439-4F11-8241-15BB6B03C120}" presName="hierChild5" presStyleCnt="0"/>
      <dgm:spPr/>
    </dgm:pt>
    <dgm:pt modelId="{551B96EC-BCFA-47E7-BDDC-84FF57241A2A}" type="pres">
      <dgm:prSet presAssocID="{C7976DA2-E913-4514-8B93-4AB44E8E3F6C}" presName="hierChild5" presStyleCnt="0"/>
      <dgm:spPr/>
    </dgm:pt>
    <dgm:pt modelId="{E070EAAA-86FE-418E-9408-6F8AE4A8EC2D}" type="pres">
      <dgm:prSet presAssocID="{2A58AFAD-B354-474D-8E90-660781E8C8B7}" presName="hierChild5" presStyleCnt="0"/>
      <dgm:spPr/>
    </dgm:pt>
    <dgm:pt modelId="{92086274-BABB-4334-9095-FA969BBF2844}" type="pres">
      <dgm:prSet presAssocID="{D25F8238-B2E3-425C-BF1E-CD9888F72537}" presName="hierChild5" presStyleCnt="0"/>
      <dgm:spPr/>
    </dgm:pt>
    <dgm:pt modelId="{B0D04DF7-05D2-4171-BDF4-2969797D6463}" type="pres">
      <dgm:prSet presAssocID="{79342E4A-DEBD-4715-942A-BCA81C88BFB9}" presName="hierChild5" presStyleCnt="0"/>
      <dgm:spPr/>
    </dgm:pt>
    <dgm:pt modelId="{72676F1F-3E0A-4DF2-A25B-E023231DA7B8}" type="pres">
      <dgm:prSet presAssocID="{AF5CDD6F-49B7-41D7-AD54-8CE268F998D7}" presName="hierChild5" presStyleCnt="0"/>
      <dgm:spPr/>
    </dgm:pt>
    <dgm:pt modelId="{8AB4693E-E6C9-429D-BA59-08D0B188A9B1}" type="pres">
      <dgm:prSet presAssocID="{2C9ED7B3-B590-4B66-B161-316F0556A4E1}" presName="hierChild5" presStyleCnt="0"/>
      <dgm:spPr/>
    </dgm:pt>
    <dgm:pt modelId="{71BF39A3-B9B6-40BC-92C6-57DB8C28D78F}" type="pres">
      <dgm:prSet presAssocID="{77A700A7-A4C0-4FBA-9843-D0260EF3792F}" presName="hierChild5" presStyleCnt="0"/>
      <dgm:spPr/>
    </dgm:pt>
    <dgm:pt modelId="{8632251A-0CF7-454B-81A3-E55433E7AC97}" type="pres">
      <dgm:prSet presAssocID="{A8CB88DB-75AE-49D5-BBCD-A45CA23991F6}" presName="hierChild5" presStyleCnt="0"/>
      <dgm:spPr/>
    </dgm:pt>
    <dgm:pt modelId="{A6C1AC8B-98C9-4E31-8B84-0B046242ED0C}" type="pres">
      <dgm:prSet presAssocID="{4A7E82D3-CFAD-41F2-A5F7-D3D686210335}" presName="Name37" presStyleLbl="parChTrans1D2" presStyleIdx="1" presStyleCnt="11"/>
      <dgm:spPr/>
      <dgm:t>
        <a:bodyPr/>
        <a:lstStyle/>
        <a:p>
          <a:endParaRPr lang="tr-TR"/>
        </a:p>
      </dgm:t>
    </dgm:pt>
    <dgm:pt modelId="{B798E1CB-FBB6-48A7-B5BF-431DF94588E2}" type="pres">
      <dgm:prSet presAssocID="{B6AA3DB6-A2D0-4035-A565-16182C7009EA}" presName="hierRoot2" presStyleCnt="0">
        <dgm:presLayoutVars>
          <dgm:hierBranch val="init"/>
        </dgm:presLayoutVars>
      </dgm:prSet>
      <dgm:spPr/>
    </dgm:pt>
    <dgm:pt modelId="{9B50F9DB-A794-45B4-A60A-7F98D400E573}" type="pres">
      <dgm:prSet presAssocID="{B6AA3DB6-A2D0-4035-A565-16182C7009EA}" presName="rootComposite" presStyleCnt="0"/>
      <dgm:spPr/>
    </dgm:pt>
    <dgm:pt modelId="{5FFCCC0C-39FA-4A6B-ADAB-930CE6126A39}" type="pres">
      <dgm:prSet presAssocID="{B6AA3DB6-A2D0-4035-A565-16182C7009EA}" presName="rootText" presStyleLbl="node2" presStyleIdx="1" presStyleCnt="9" custScaleX="149865" custScaleY="104270">
        <dgm:presLayoutVars>
          <dgm:chPref val="3"/>
        </dgm:presLayoutVars>
      </dgm:prSet>
      <dgm:spPr/>
      <dgm:t>
        <a:bodyPr/>
        <a:lstStyle/>
        <a:p>
          <a:endParaRPr lang="tr-TR"/>
        </a:p>
      </dgm:t>
    </dgm:pt>
    <dgm:pt modelId="{1EDD9D28-AE56-4777-95B4-8C23B4E74838}" type="pres">
      <dgm:prSet presAssocID="{B6AA3DB6-A2D0-4035-A565-16182C7009EA}" presName="rootConnector" presStyleLbl="node2" presStyleIdx="1" presStyleCnt="9"/>
      <dgm:spPr/>
      <dgm:t>
        <a:bodyPr/>
        <a:lstStyle/>
        <a:p>
          <a:endParaRPr lang="tr-TR"/>
        </a:p>
      </dgm:t>
    </dgm:pt>
    <dgm:pt modelId="{11A6549C-FDCF-4B4C-BAB8-23F46B457DBD}" type="pres">
      <dgm:prSet presAssocID="{B6AA3DB6-A2D0-4035-A565-16182C7009EA}" presName="hierChild4" presStyleCnt="0"/>
      <dgm:spPr/>
    </dgm:pt>
    <dgm:pt modelId="{7B7E8A34-E9AA-4ADB-82AC-681C66D48449}" type="pres">
      <dgm:prSet presAssocID="{EA833A3D-58A1-41A9-8722-0A261728C412}" presName="Name37" presStyleLbl="parChTrans1D3" presStyleIdx="1" presStyleCnt="9"/>
      <dgm:spPr/>
      <dgm:t>
        <a:bodyPr/>
        <a:lstStyle/>
        <a:p>
          <a:endParaRPr lang="tr-TR"/>
        </a:p>
      </dgm:t>
    </dgm:pt>
    <dgm:pt modelId="{0DC3D614-9A7F-4E18-A8EC-B6C48459257B}" type="pres">
      <dgm:prSet presAssocID="{26374645-5CA4-4A34-BBF5-E88129931C81}" presName="hierRoot2" presStyleCnt="0">
        <dgm:presLayoutVars>
          <dgm:hierBranch val="init"/>
        </dgm:presLayoutVars>
      </dgm:prSet>
      <dgm:spPr/>
    </dgm:pt>
    <dgm:pt modelId="{7E41E89B-39E7-437B-8CE9-DDE311869B4C}" type="pres">
      <dgm:prSet presAssocID="{26374645-5CA4-4A34-BBF5-E88129931C81}" presName="rootComposite" presStyleCnt="0"/>
      <dgm:spPr/>
    </dgm:pt>
    <dgm:pt modelId="{00FD7F5E-C667-422E-8854-5134740FDD90}" type="pres">
      <dgm:prSet presAssocID="{26374645-5CA4-4A34-BBF5-E88129931C81}" presName="rootText" presStyleLbl="node3" presStyleIdx="1" presStyleCnt="9">
        <dgm:presLayoutVars>
          <dgm:chPref val="3"/>
        </dgm:presLayoutVars>
      </dgm:prSet>
      <dgm:spPr/>
      <dgm:t>
        <a:bodyPr/>
        <a:lstStyle/>
        <a:p>
          <a:endParaRPr lang="tr-TR"/>
        </a:p>
      </dgm:t>
    </dgm:pt>
    <dgm:pt modelId="{2931D329-09F8-4534-A39B-1DC35DEAC85F}" type="pres">
      <dgm:prSet presAssocID="{26374645-5CA4-4A34-BBF5-E88129931C81}" presName="rootConnector" presStyleLbl="node3" presStyleIdx="1" presStyleCnt="9"/>
      <dgm:spPr/>
      <dgm:t>
        <a:bodyPr/>
        <a:lstStyle/>
        <a:p>
          <a:endParaRPr lang="tr-TR"/>
        </a:p>
      </dgm:t>
    </dgm:pt>
    <dgm:pt modelId="{93AFD97F-49EB-4FFD-92EF-90B4BD525B0A}" type="pres">
      <dgm:prSet presAssocID="{26374645-5CA4-4A34-BBF5-E88129931C81}" presName="hierChild4" presStyleCnt="0"/>
      <dgm:spPr/>
    </dgm:pt>
    <dgm:pt modelId="{158E5C60-B108-4EF2-A800-8824E8FCBEC4}" type="pres">
      <dgm:prSet presAssocID="{BDE1A969-D4AE-4724-8170-8F879EDBA0A1}" presName="Name37" presStyleLbl="parChTrans1D4" presStyleIdx="11" presStyleCnt="52"/>
      <dgm:spPr/>
      <dgm:t>
        <a:bodyPr/>
        <a:lstStyle/>
        <a:p>
          <a:endParaRPr lang="tr-TR"/>
        </a:p>
      </dgm:t>
    </dgm:pt>
    <dgm:pt modelId="{98E79DB9-B0A9-408A-B4CA-55E8E31A0124}" type="pres">
      <dgm:prSet presAssocID="{CC9E7D46-CE60-4DB3-ABB6-8FAE51F115D2}" presName="hierRoot2" presStyleCnt="0">
        <dgm:presLayoutVars>
          <dgm:hierBranch val="init"/>
        </dgm:presLayoutVars>
      </dgm:prSet>
      <dgm:spPr/>
    </dgm:pt>
    <dgm:pt modelId="{A2918F16-2015-45D8-8F22-354E304C6CE9}" type="pres">
      <dgm:prSet presAssocID="{CC9E7D46-CE60-4DB3-ABB6-8FAE51F115D2}" presName="rootComposite" presStyleCnt="0"/>
      <dgm:spPr/>
    </dgm:pt>
    <dgm:pt modelId="{FDEB3213-E9DC-4562-A303-E688DEECE8B4}" type="pres">
      <dgm:prSet presAssocID="{CC9E7D46-CE60-4DB3-ABB6-8FAE51F115D2}" presName="rootText" presStyleLbl="node4" presStyleIdx="11" presStyleCnt="52">
        <dgm:presLayoutVars>
          <dgm:chPref val="3"/>
        </dgm:presLayoutVars>
      </dgm:prSet>
      <dgm:spPr/>
      <dgm:t>
        <a:bodyPr/>
        <a:lstStyle/>
        <a:p>
          <a:endParaRPr lang="tr-TR"/>
        </a:p>
      </dgm:t>
    </dgm:pt>
    <dgm:pt modelId="{79B9D053-B1E0-4206-835B-580A5906BD3E}" type="pres">
      <dgm:prSet presAssocID="{CC9E7D46-CE60-4DB3-ABB6-8FAE51F115D2}" presName="rootConnector" presStyleLbl="node4" presStyleIdx="11" presStyleCnt="52"/>
      <dgm:spPr/>
      <dgm:t>
        <a:bodyPr/>
        <a:lstStyle/>
        <a:p>
          <a:endParaRPr lang="tr-TR"/>
        </a:p>
      </dgm:t>
    </dgm:pt>
    <dgm:pt modelId="{8FA5B881-C58E-4C97-AD65-5DF2DF92C1E7}" type="pres">
      <dgm:prSet presAssocID="{CC9E7D46-CE60-4DB3-ABB6-8FAE51F115D2}" presName="hierChild4" presStyleCnt="0"/>
      <dgm:spPr/>
    </dgm:pt>
    <dgm:pt modelId="{E6A51A0D-6203-414B-854A-5572677FCC0C}" type="pres">
      <dgm:prSet presAssocID="{23754004-2C24-4B99-9779-8B54EF9B2790}" presName="Name37" presStyleLbl="parChTrans1D4" presStyleIdx="12" presStyleCnt="52"/>
      <dgm:spPr/>
      <dgm:t>
        <a:bodyPr/>
        <a:lstStyle/>
        <a:p>
          <a:endParaRPr lang="tr-TR"/>
        </a:p>
      </dgm:t>
    </dgm:pt>
    <dgm:pt modelId="{7C366005-4F2C-4CE8-B9DD-5DAAF476F6C9}" type="pres">
      <dgm:prSet presAssocID="{FE76BC74-5AAC-4499-B2F2-8F624FBDF04A}" presName="hierRoot2" presStyleCnt="0">
        <dgm:presLayoutVars>
          <dgm:hierBranch val="init"/>
        </dgm:presLayoutVars>
      </dgm:prSet>
      <dgm:spPr/>
    </dgm:pt>
    <dgm:pt modelId="{C68F4231-F566-4F31-B65F-FB1FE4B4527C}" type="pres">
      <dgm:prSet presAssocID="{FE76BC74-5AAC-4499-B2F2-8F624FBDF04A}" presName="rootComposite" presStyleCnt="0"/>
      <dgm:spPr/>
    </dgm:pt>
    <dgm:pt modelId="{E5CFA2C7-CE9F-424F-9627-919E64272A2B}" type="pres">
      <dgm:prSet presAssocID="{FE76BC74-5AAC-4499-B2F2-8F624FBDF04A}" presName="rootText" presStyleLbl="node4" presStyleIdx="12" presStyleCnt="52">
        <dgm:presLayoutVars>
          <dgm:chPref val="3"/>
        </dgm:presLayoutVars>
      </dgm:prSet>
      <dgm:spPr/>
      <dgm:t>
        <a:bodyPr/>
        <a:lstStyle/>
        <a:p>
          <a:endParaRPr lang="tr-TR"/>
        </a:p>
      </dgm:t>
    </dgm:pt>
    <dgm:pt modelId="{DCFE09DB-28EC-4D1D-97D5-CC65541E5189}" type="pres">
      <dgm:prSet presAssocID="{FE76BC74-5AAC-4499-B2F2-8F624FBDF04A}" presName="rootConnector" presStyleLbl="node4" presStyleIdx="12" presStyleCnt="52"/>
      <dgm:spPr/>
      <dgm:t>
        <a:bodyPr/>
        <a:lstStyle/>
        <a:p>
          <a:endParaRPr lang="tr-TR"/>
        </a:p>
      </dgm:t>
    </dgm:pt>
    <dgm:pt modelId="{3550738F-128B-4972-9C2C-EAB40AE354AA}" type="pres">
      <dgm:prSet presAssocID="{FE76BC74-5AAC-4499-B2F2-8F624FBDF04A}" presName="hierChild4" presStyleCnt="0"/>
      <dgm:spPr/>
    </dgm:pt>
    <dgm:pt modelId="{41808FF5-81B6-4581-B3EF-96ED71692567}" type="pres">
      <dgm:prSet presAssocID="{2B126DEB-7D6C-49B1-8EF5-62540B6DD5D3}" presName="Name37" presStyleLbl="parChTrans1D4" presStyleIdx="13" presStyleCnt="52"/>
      <dgm:spPr/>
      <dgm:t>
        <a:bodyPr/>
        <a:lstStyle/>
        <a:p>
          <a:endParaRPr lang="tr-TR"/>
        </a:p>
      </dgm:t>
    </dgm:pt>
    <dgm:pt modelId="{8C62206A-73A7-48C8-845C-E85C08481841}" type="pres">
      <dgm:prSet presAssocID="{CCA80E55-9317-47A5-8120-C5AE2A4C2379}" presName="hierRoot2" presStyleCnt="0">
        <dgm:presLayoutVars>
          <dgm:hierBranch val="init"/>
        </dgm:presLayoutVars>
      </dgm:prSet>
      <dgm:spPr/>
    </dgm:pt>
    <dgm:pt modelId="{3715E5A8-1065-47E1-8E8F-0AF469BD4EAB}" type="pres">
      <dgm:prSet presAssocID="{CCA80E55-9317-47A5-8120-C5AE2A4C2379}" presName="rootComposite" presStyleCnt="0"/>
      <dgm:spPr/>
    </dgm:pt>
    <dgm:pt modelId="{A8FC0835-18AE-4CD9-B931-0B1E116A3BBE}" type="pres">
      <dgm:prSet presAssocID="{CCA80E55-9317-47A5-8120-C5AE2A4C2379}" presName="rootText" presStyleLbl="node4" presStyleIdx="13" presStyleCnt="52">
        <dgm:presLayoutVars>
          <dgm:chPref val="3"/>
        </dgm:presLayoutVars>
      </dgm:prSet>
      <dgm:spPr/>
      <dgm:t>
        <a:bodyPr/>
        <a:lstStyle/>
        <a:p>
          <a:endParaRPr lang="tr-TR"/>
        </a:p>
      </dgm:t>
    </dgm:pt>
    <dgm:pt modelId="{C0DCE24F-EDD0-4329-B81D-CC723965F8C2}" type="pres">
      <dgm:prSet presAssocID="{CCA80E55-9317-47A5-8120-C5AE2A4C2379}" presName="rootConnector" presStyleLbl="node4" presStyleIdx="13" presStyleCnt="52"/>
      <dgm:spPr/>
      <dgm:t>
        <a:bodyPr/>
        <a:lstStyle/>
        <a:p>
          <a:endParaRPr lang="tr-TR"/>
        </a:p>
      </dgm:t>
    </dgm:pt>
    <dgm:pt modelId="{1A2B4E60-E2BF-4E80-A0DA-63FA16834C4D}" type="pres">
      <dgm:prSet presAssocID="{CCA80E55-9317-47A5-8120-C5AE2A4C2379}" presName="hierChild4" presStyleCnt="0"/>
      <dgm:spPr/>
    </dgm:pt>
    <dgm:pt modelId="{2E43CD66-7D1D-4F26-BD18-32887AB677D8}" type="pres">
      <dgm:prSet presAssocID="{EBC2D21A-3FBC-43A9-B100-B6770B4151D3}" presName="Name37" presStyleLbl="parChTrans1D4" presStyleIdx="14" presStyleCnt="52"/>
      <dgm:spPr/>
      <dgm:t>
        <a:bodyPr/>
        <a:lstStyle/>
        <a:p>
          <a:endParaRPr lang="tr-TR"/>
        </a:p>
      </dgm:t>
    </dgm:pt>
    <dgm:pt modelId="{6CC54EAE-3E62-4F8F-86D0-FFA27FDBE543}" type="pres">
      <dgm:prSet presAssocID="{46C60023-DE48-49CB-BFD1-64A5D62B1A74}" presName="hierRoot2" presStyleCnt="0">
        <dgm:presLayoutVars>
          <dgm:hierBranch val="init"/>
        </dgm:presLayoutVars>
      </dgm:prSet>
      <dgm:spPr/>
    </dgm:pt>
    <dgm:pt modelId="{61D53E1E-8277-4499-A146-414F78E100C4}" type="pres">
      <dgm:prSet presAssocID="{46C60023-DE48-49CB-BFD1-64A5D62B1A74}" presName="rootComposite" presStyleCnt="0"/>
      <dgm:spPr/>
    </dgm:pt>
    <dgm:pt modelId="{4C44ACE6-6654-4361-B374-888398B44BD2}" type="pres">
      <dgm:prSet presAssocID="{46C60023-DE48-49CB-BFD1-64A5D62B1A74}" presName="rootText" presStyleLbl="node4" presStyleIdx="14" presStyleCnt="52">
        <dgm:presLayoutVars>
          <dgm:chPref val="3"/>
        </dgm:presLayoutVars>
      </dgm:prSet>
      <dgm:spPr/>
      <dgm:t>
        <a:bodyPr/>
        <a:lstStyle/>
        <a:p>
          <a:endParaRPr lang="tr-TR"/>
        </a:p>
      </dgm:t>
    </dgm:pt>
    <dgm:pt modelId="{2372B74D-EC09-42DC-8CBD-24E727F1EB7A}" type="pres">
      <dgm:prSet presAssocID="{46C60023-DE48-49CB-BFD1-64A5D62B1A74}" presName="rootConnector" presStyleLbl="node4" presStyleIdx="14" presStyleCnt="52"/>
      <dgm:spPr/>
      <dgm:t>
        <a:bodyPr/>
        <a:lstStyle/>
        <a:p>
          <a:endParaRPr lang="tr-TR"/>
        </a:p>
      </dgm:t>
    </dgm:pt>
    <dgm:pt modelId="{83F2074B-B18D-4045-8B53-DCDBA3378DEB}" type="pres">
      <dgm:prSet presAssocID="{46C60023-DE48-49CB-BFD1-64A5D62B1A74}" presName="hierChild4" presStyleCnt="0"/>
      <dgm:spPr/>
    </dgm:pt>
    <dgm:pt modelId="{04F160A0-2EEC-475B-97AD-5CE95AB95FD4}" type="pres">
      <dgm:prSet presAssocID="{F309BFC8-E317-40F5-BC97-975C317D0B7F}" presName="Name37" presStyleLbl="parChTrans1D4" presStyleIdx="15" presStyleCnt="52"/>
      <dgm:spPr/>
      <dgm:t>
        <a:bodyPr/>
        <a:lstStyle/>
        <a:p>
          <a:endParaRPr lang="tr-TR"/>
        </a:p>
      </dgm:t>
    </dgm:pt>
    <dgm:pt modelId="{7780334E-F0AC-4043-BCED-C8B842B51A4A}" type="pres">
      <dgm:prSet presAssocID="{16E051B9-B588-4FBF-A4F4-0976A40C7E68}" presName="hierRoot2" presStyleCnt="0">
        <dgm:presLayoutVars>
          <dgm:hierBranch val="init"/>
        </dgm:presLayoutVars>
      </dgm:prSet>
      <dgm:spPr/>
    </dgm:pt>
    <dgm:pt modelId="{4CC57A93-AD90-4738-BC16-A40A8DF06F16}" type="pres">
      <dgm:prSet presAssocID="{16E051B9-B588-4FBF-A4F4-0976A40C7E68}" presName="rootComposite" presStyleCnt="0"/>
      <dgm:spPr/>
    </dgm:pt>
    <dgm:pt modelId="{C0F78559-168E-442C-95A4-C056CF435390}" type="pres">
      <dgm:prSet presAssocID="{16E051B9-B588-4FBF-A4F4-0976A40C7E68}" presName="rootText" presStyleLbl="node4" presStyleIdx="15" presStyleCnt="52">
        <dgm:presLayoutVars>
          <dgm:chPref val="3"/>
        </dgm:presLayoutVars>
      </dgm:prSet>
      <dgm:spPr/>
      <dgm:t>
        <a:bodyPr/>
        <a:lstStyle/>
        <a:p>
          <a:endParaRPr lang="tr-TR"/>
        </a:p>
      </dgm:t>
    </dgm:pt>
    <dgm:pt modelId="{DDA8A149-CFF8-4747-A12D-F6C59B50C3DA}" type="pres">
      <dgm:prSet presAssocID="{16E051B9-B588-4FBF-A4F4-0976A40C7E68}" presName="rootConnector" presStyleLbl="node4" presStyleIdx="15" presStyleCnt="52"/>
      <dgm:spPr/>
      <dgm:t>
        <a:bodyPr/>
        <a:lstStyle/>
        <a:p>
          <a:endParaRPr lang="tr-TR"/>
        </a:p>
      </dgm:t>
    </dgm:pt>
    <dgm:pt modelId="{0BFB1D6B-F1BF-4177-86CC-E07678E9EDCA}" type="pres">
      <dgm:prSet presAssocID="{16E051B9-B588-4FBF-A4F4-0976A40C7E68}" presName="hierChild4" presStyleCnt="0"/>
      <dgm:spPr/>
    </dgm:pt>
    <dgm:pt modelId="{7D5909DA-16EC-4F77-A6B3-71AA5700CC03}" type="pres">
      <dgm:prSet presAssocID="{D5978FE6-5A9D-4C76-86C7-5358A80C5742}" presName="Name37" presStyleLbl="parChTrans1D4" presStyleIdx="16" presStyleCnt="52"/>
      <dgm:spPr/>
      <dgm:t>
        <a:bodyPr/>
        <a:lstStyle/>
        <a:p>
          <a:endParaRPr lang="tr-TR"/>
        </a:p>
      </dgm:t>
    </dgm:pt>
    <dgm:pt modelId="{F7CDF7EB-4202-4137-B506-7BE708E76935}" type="pres">
      <dgm:prSet presAssocID="{4B69C4AA-130C-4C7C-874E-B529D93198C0}" presName="hierRoot2" presStyleCnt="0">
        <dgm:presLayoutVars>
          <dgm:hierBranch val="init"/>
        </dgm:presLayoutVars>
      </dgm:prSet>
      <dgm:spPr/>
    </dgm:pt>
    <dgm:pt modelId="{C103C3A0-B8BC-40C4-B96B-E7D09A8E71F0}" type="pres">
      <dgm:prSet presAssocID="{4B69C4AA-130C-4C7C-874E-B529D93198C0}" presName="rootComposite" presStyleCnt="0"/>
      <dgm:spPr/>
    </dgm:pt>
    <dgm:pt modelId="{29E45F74-4BE7-4258-A94E-361EED1DAE63}" type="pres">
      <dgm:prSet presAssocID="{4B69C4AA-130C-4C7C-874E-B529D93198C0}" presName="rootText" presStyleLbl="node4" presStyleIdx="16" presStyleCnt="52">
        <dgm:presLayoutVars>
          <dgm:chPref val="3"/>
        </dgm:presLayoutVars>
      </dgm:prSet>
      <dgm:spPr/>
      <dgm:t>
        <a:bodyPr/>
        <a:lstStyle/>
        <a:p>
          <a:endParaRPr lang="tr-TR"/>
        </a:p>
      </dgm:t>
    </dgm:pt>
    <dgm:pt modelId="{0DBF6B6D-A2AA-455C-B942-979ECDC6AA46}" type="pres">
      <dgm:prSet presAssocID="{4B69C4AA-130C-4C7C-874E-B529D93198C0}" presName="rootConnector" presStyleLbl="node4" presStyleIdx="16" presStyleCnt="52"/>
      <dgm:spPr/>
      <dgm:t>
        <a:bodyPr/>
        <a:lstStyle/>
        <a:p>
          <a:endParaRPr lang="tr-TR"/>
        </a:p>
      </dgm:t>
    </dgm:pt>
    <dgm:pt modelId="{CC8D5ACB-CAA3-434E-B36C-107BCE969027}" type="pres">
      <dgm:prSet presAssocID="{4B69C4AA-130C-4C7C-874E-B529D93198C0}" presName="hierChild4" presStyleCnt="0"/>
      <dgm:spPr/>
    </dgm:pt>
    <dgm:pt modelId="{9656E98D-4FBD-4D14-B466-2165E2F11373}" type="pres">
      <dgm:prSet presAssocID="{94A9D2B6-A2E9-4169-84AF-5BBF3EBD9A83}" presName="Name37" presStyleLbl="parChTrans1D4" presStyleIdx="17" presStyleCnt="52"/>
      <dgm:spPr/>
      <dgm:t>
        <a:bodyPr/>
        <a:lstStyle/>
        <a:p>
          <a:endParaRPr lang="tr-TR"/>
        </a:p>
      </dgm:t>
    </dgm:pt>
    <dgm:pt modelId="{5D49E41C-8C2C-4A36-87B8-77AD0853E6CB}" type="pres">
      <dgm:prSet presAssocID="{F8493AC7-A91F-4FAF-BFAD-25B3AB361A17}" presName="hierRoot2" presStyleCnt="0">
        <dgm:presLayoutVars>
          <dgm:hierBranch val="init"/>
        </dgm:presLayoutVars>
      </dgm:prSet>
      <dgm:spPr/>
    </dgm:pt>
    <dgm:pt modelId="{C2575761-BBCB-42F9-9480-AD96900F23C2}" type="pres">
      <dgm:prSet presAssocID="{F8493AC7-A91F-4FAF-BFAD-25B3AB361A17}" presName="rootComposite" presStyleCnt="0"/>
      <dgm:spPr/>
    </dgm:pt>
    <dgm:pt modelId="{B025D50C-1E16-4DC4-B751-9ABB23CD9A1A}" type="pres">
      <dgm:prSet presAssocID="{F8493AC7-A91F-4FAF-BFAD-25B3AB361A17}" presName="rootText" presStyleLbl="node4" presStyleIdx="17" presStyleCnt="52" custScaleX="124008" custScaleY="133546">
        <dgm:presLayoutVars>
          <dgm:chPref val="3"/>
        </dgm:presLayoutVars>
      </dgm:prSet>
      <dgm:spPr/>
      <dgm:t>
        <a:bodyPr/>
        <a:lstStyle/>
        <a:p>
          <a:endParaRPr lang="tr-TR"/>
        </a:p>
      </dgm:t>
    </dgm:pt>
    <dgm:pt modelId="{8B31AA8B-F119-4352-940D-94F0A6668E24}" type="pres">
      <dgm:prSet presAssocID="{F8493AC7-A91F-4FAF-BFAD-25B3AB361A17}" presName="rootConnector" presStyleLbl="node4" presStyleIdx="17" presStyleCnt="52"/>
      <dgm:spPr/>
      <dgm:t>
        <a:bodyPr/>
        <a:lstStyle/>
        <a:p>
          <a:endParaRPr lang="tr-TR"/>
        </a:p>
      </dgm:t>
    </dgm:pt>
    <dgm:pt modelId="{EB6DBF1F-0861-4084-B096-808E196093C4}" type="pres">
      <dgm:prSet presAssocID="{F8493AC7-A91F-4FAF-BFAD-25B3AB361A17}" presName="hierChild4" presStyleCnt="0"/>
      <dgm:spPr/>
    </dgm:pt>
    <dgm:pt modelId="{11D3B104-09D7-48CF-BB1B-71AFE99E0AD7}" type="pres">
      <dgm:prSet presAssocID="{F8493AC7-A91F-4FAF-BFAD-25B3AB361A17}" presName="hierChild5" presStyleCnt="0"/>
      <dgm:spPr/>
    </dgm:pt>
    <dgm:pt modelId="{955E56BE-24C8-46FF-99E9-915919C38FC5}" type="pres">
      <dgm:prSet presAssocID="{4B69C4AA-130C-4C7C-874E-B529D93198C0}" presName="hierChild5" presStyleCnt="0"/>
      <dgm:spPr/>
    </dgm:pt>
    <dgm:pt modelId="{1978EF02-B36C-4486-80A4-19C982784B34}" type="pres">
      <dgm:prSet presAssocID="{16E051B9-B588-4FBF-A4F4-0976A40C7E68}" presName="hierChild5" presStyleCnt="0"/>
      <dgm:spPr/>
    </dgm:pt>
    <dgm:pt modelId="{6526E399-A86E-4AE6-AB35-67B36230436A}" type="pres">
      <dgm:prSet presAssocID="{46C60023-DE48-49CB-BFD1-64A5D62B1A74}" presName="hierChild5" presStyleCnt="0"/>
      <dgm:spPr/>
    </dgm:pt>
    <dgm:pt modelId="{2534A2DD-BB60-4AFC-B453-11631E1D8D98}" type="pres">
      <dgm:prSet presAssocID="{CCA80E55-9317-47A5-8120-C5AE2A4C2379}" presName="hierChild5" presStyleCnt="0"/>
      <dgm:spPr/>
    </dgm:pt>
    <dgm:pt modelId="{09EB6626-78A2-43C7-BD16-26CA621AF5D2}" type="pres">
      <dgm:prSet presAssocID="{FE76BC74-5AAC-4499-B2F2-8F624FBDF04A}" presName="hierChild5" presStyleCnt="0"/>
      <dgm:spPr/>
    </dgm:pt>
    <dgm:pt modelId="{4BE3EF6E-63A2-4BE1-8193-D417E8C9D9D0}" type="pres">
      <dgm:prSet presAssocID="{CC9E7D46-CE60-4DB3-ABB6-8FAE51F115D2}" presName="hierChild5" presStyleCnt="0"/>
      <dgm:spPr/>
    </dgm:pt>
    <dgm:pt modelId="{B91BECF7-D985-4EEF-8ED6-761B5E69B7AC}" type="pres">
      <dgm:prSet presAssocID="{26374645-5CA4-4A34-BBF5-E88129931C81}" presName="hierChild5" presStyleCnt="0"/>
      <dgm:spPr/>
    </dgm:pt>
    <dgm:pt modelId="{DAB7B3AD-0F02-412A-B344-D49574FA0B09}" type="pres">
      <dgm:prSet presAssocID="{B6AA3DB6-A2D0-4035-A565-16182C7009EA}" presName="hierChild5" presStyleCnt="0"/>
      <dgm:spPr/>
    </dgm:pt>
    <dgm:pt modelId="{0DC136A3-A798-41E2-A98A-079049BCE0B9}" type="pres">
      <dgm:prSet presAssocID="{3A0ECDBE-3CFC-4CED-8C72-9D05AD1F5876}" presName="Name37" presStyleLbl="parChTrans1D2" presStyleIdx="2" presStyleCnt="11"/>
      <dgm:spPr/>
      <dgm:t>
        <a:bodyPr/>
        <a:lstStyle/>
        <a:p>
          <a:endParaRPr lang="tr-TR"/>
        </a:p>
      </dgm:t>
    </dgm:pt>
    <dgm:pt modelId="{E698BA97-404A-455E-A158-0CFE9FEBFC62}" type="pres">
      <dgm:prSet presAssocID="{FFDB7A24-371B-4611-8704-332C6384741B}" presName="hierRoot2" presStyleCnt="0">
        <dgm:presLayoutVars>
          <dgm:hierBranch val="init"/>
        </dgm:presLayoutVars>
      </dgm:prSet>
      <dgm:spPr/>
    </dgm:pt>
    <dgm:pt modelId="{752E99F6-9526-4E75-909A-21FB93CD4770}" type="pres">
      <dgm:prSet presAssocID="{FFDB7A24-371B-4611-8704-332C6384741B}" presName="rootComposite" presStyleCnt="0"/>
      <dgm:spPr/>
    </dgm:pt>
    <dgm:pt modelId="{56D5488D-29FA-4B00-8CC1-44D009CF5278}" type="pres">
      <dgm:prSet presAssocID="{FFDB7A24-371B-4611-8704-332C6384741B}" presName="rootText" presStyleLbl="node2" presStyleIdx="2" presStyleCnt="9" custScaleX="123202" custScaleY="104269">
        <dgm:presLayoutVars>
          <dgm:chPref val="3"/>
        </dgm:presLayoutVars>
      </dgm:prSet>
      <dgm:spPr/>
      <dgm:t>
        <a:bodyPr/>
        <a:lstStyle/>
        <a:p>
          <a:endParaRPr lang="tr-TR"/>
        </a:p>
      </dgm:t>
    </dgm:pt>
    <dgm:pt modelId="{5EE2AA1A-9D02-40EF-8BD3-FD0E74DBD579}" type="pres">
      <dgm:prSet presAssocID="{FFDB7A24-371B-4611-8704-332C6384741B}" presName="rootConnector" presStyleLbl="node2" presStyleIdx="2" presStyleCnt="9"/>
      <dgm:spPr/>
      <dgm:t>
        <a:bodyPr/>
        <a:lstStyle/>
        <a:p>
          <a:endParaRPr lang="tr-TR"/>
        </a:p>
      </dgm:t>
    </dgm:pt>
    <dgm:pt modelId="{B32E3262-CA83-4E8E-AE79-099F99D47DD8}" type="pres">
      <dgm:prSet presAssocID="{FFDB7A24-371B-4611-8704-332C6384741B}" presName="hierChild4" presStyleCnt="0"/>
      <dgm:spPr/>
    </dgm:pt>
    <dgm:pt modelId="{DA639C6B-246C-4C98-A9EC-30BEBC87C9DB}" type="pres">
      <dgm:prSet presAssocID="{69CB8547-7475-407A-AEFD-E7D730A5E5E9}" presName="Name37" presStyleLbl="parChTrans1D3" presStyleIdx="2" presStyleCnt="9"/>
      <dgm:spPr/>
      <dgm:t>
        <a:bodyPr/>
        <a:lstStyle/>
        <a:p>
          <a:endParaRPr lang="tr-TR"/>
        </a:p>
      </dgm:t>
    </dgm:pt>
    <dgm:pt modelId="{936154EE-268E-4FC3-B03C-50F33C3B7BFE}" type="pres">
      <dgm:prSet presAssocID="{7975A832-5C96-471C-80B0-92EBDD901652}" presName="hierRoot2" presStyleCnt="0">
        <dgm:presLayoutVars>
          <dgm:hierBranch val="init"/>
        </dgm:presLayoutVars>
      </dgm:prSet>
      <dgm:spPr/>
    </dgm:pt>
    <dgm:pt modelId="{9865B5B1-E891-4C7D-9D15-5C7D22423654}" type="pres">
      <dgm:prSet presAssocID="{7975A832-5C96-471C-80B0-92EBDD901652}" presName="rootComposite" presStyleCnt="0"/>
      <dgm:spPr/>
    </dgm:pt>
    <dgm:pt modelId="{21BF964D-D581-4FE9-9842-3698978D8DC7}" type="pres">
      <dgm:prSet presAssocID="{7975A832-5C96-471C-80B0-92EBDD901652}" presName="rootText" presStyleLbl="node3" presStyleIdx="2" presStyleCnt="9">
        <dgm:presLayoutVars>
          <dgm:chPref val="3"/>
        </dgm:presLayoutVars>
      </dgm:prSet>
      <dgm:spPr/>
      <dgm:t>
        <a:bodyPr/>
        <a:lstStyle/>
        <a:p>
          <a:endParaRPr lang="tr-TR"/>
        </a:p>
      </dgm:t>
    </dgm:pt>
    <dgm:pt modelId="{4CAD570A-A9D1-4DDC-99F1-BE9C19290003}" type="pres">
      <dgm:prSet presAssocID="{7975A832-5C96-471C-80B0-92EBDD901652}" presName="rootConnector" presStyleLbl="node3" presStyleIdx="2" presStyleCnt="9"/>
      <dgm:spPr/>
      <dgm:t>
        <a:bodyPr/>
        <a:lstStyle/>
        <a:p>
          <a:endParaRPr lang="tr-TR"/>
        </a:p>
      </dgm:t>
    </dgm:pt>
    <dgm:pt modelId="{92A478C2-650A-4918-B499-71E31526A8AC}" type="pres">
      <dgm:prSet presAssocID="{7975A832-5C96-471C-80B0-92EBDD901652}" presName="hierChild4" presStyleCnt="0"/>
      <dgm:spPr/>
    </dgm:pt>
    <dgm:pt modelId="{8B50BE2D-CE01-4B74-BABC-04893EACFA78}" type="pres">
      <dgm:prSet presAssocID="{D51934FF-3631-4CFA-B843-EE7F97FECCED}" presName="Name37" presStyleLbl="parChTrans1D4" presStyleIdx="18" presStyleCnt="52"/>
      <dgm:spPr/>
      <dgm:t>
        <a:bodyPr/>
        <a:lstStyle/>
        <a:p>
          <a:endParaRPr lang="tr-TR"/>
        </a:p>
      </dgm:t>
    </dgm:pt>
    <dgm:pt modelId="{2A1F9CE7-58AF-43D8-8B4B-79D635D253AB}" type="pres">
      <dgm:prSet presAssocID="{3F08BE98-A002-406E-99AF-CB37A190B151}" presName="hierRoot2" presStyleCnt="0">
        <dgm:presLayoutVars>
          <dgm:hierBranch val="init"/>
        </dgm:presLayoutVars>
      </dgm:prSet>
      <dgm:spPr/>
    </dgm:pt>
    <dgm:pt modelId="{B882D4BB-DB04-492D-83C6-88001FCD6D85}" type="pres">
      <dgm:prSet presAssocID="{3F08BE98-A002-406E-99AF-CB37A190B151}" presName="rootComposite" presStyleCnt="0"/>
      <dgm:spPr/>
    </dgm:pt>
    <dgm:pt modelId="{751F1BA0-02F6-4438-9FE8-C778233B04FC}" type="pres">
      <dgm:prSet presAssocID="{3F08BE98-A002-406E-99AF-CB37A190B151}" presName="rootText" presStyleLbl="node4" presStyleIdx="18" presStyleCnt="52">
        <dgm:presLayoutVars>
          <dgm:chPref val="3"/>
        </dgm:presLayoutVars>
      </dgm:prSet>
      <dgm:spPr/>
      <dgm:t>
        <a:bodyPr/>
        <a:lstStyle/>
        <a:p>
          <a:endParaRPr lang="tr-TR"/>
        </a:p>
      </dgm:t>
    </dgm:pt>
    <dgm:pt modelId="{D799C4EB-D0EC-4041-B77D-20796D3DA868}" type="pres">
      <dgm:prSet presAssocID="{3F08BE98-A002-406E-99AF-CB37A190B151}" presName="rootConnector" presStyleLbl="node4" presStyleIdx="18" presStyleCnt="52"/>
      <dgm:spPr/>
      <dgm:t>
        <a:bodyPr/>
        <a:lstStyle/>
        <a:p>
          <a:endParaRPr lang="tr-TR"/>
        </a:p>
      </dgm:t>
    </dgm:pt>
    <dgm:pt modelId="{7D542DE4-385F-4FE7-8763-1EA44445AD41}" type="pres">
      <dgm:prSet presAssocID="{3F08BE98-A002-406E-99AF-CB37A190B151}" presName="hierChild4" presStyleCnt="0"/>
      <dgm:spPr/>
    </dgm:pt>
    <dgm:pt modelId="{2D683BB4-F7F1-4116-B57B-62CA723978E8}" type="pres">
      <dgm:prSet presAssocID="{E5E4D2B0-D121-4244-B504-60F45721659F}" presName="Name37" presStyleLbl="parChTrans1D4" presStyleIdx="19" presStyleCnt="52"/>
      <dgm:spPr/>
      <dgm:t>
        <a:bodyPr/>
        <a:lstStyle/>
        <a:p>
          <a:endParaRPr lang="tr-TR"/>
        </a:p>
      </dgm:t>
    </dgm:pt>
    <dgm:pt modelId="{AB78400C-52FB-44E8-AB3E-2DDFC1065B45}" type="pres">
      <dgm:prSet presAssocID="{E74CCFAE-6972-47D3-9BB6-76035A8B155B}" presName="hierRoot2" presStyleCnt="0">
        <dgm:presLayoutVars>
          <dgm:hierBranch val="init"/>
        </dgm:presLayoutVars>
      </dgm:prSet>
      <dgm:spPr/>
    </dgm:pt>
    <dgm:pt modelId="{C2EC6D0A-A8AA-4830-A803-1AF82E0BD00A}" type="pres">
      <dgm:prSet presAssocID="{E74CCFAE-6972-47D3-9BB6-76035A8B155B}" presName="rootComposite" presStyleCnt="0"/>
      <dgm:spPr/>
    </dgm:pt>
    <dgm:pt modelId="{EA70592E-C730-4FE6-9674-35A5405E4B31}" type="pres">
      <dgm:prSet presAssocID="{E74CCFAE-6972-47D3-9BB6-76035A8B155B}" presName="rootText" presStyleLbl="node4" presStyleIdx="19" presStyleCnt="52">
        <dgm:presLayoutVars>
          <dgm:chPref val="3"/>
        </dgm:presLayoutVars>
      </dgm:prSet>
      <dgm:spPr/>
      <dgm:t>
        <a:bodyPr/>
        <a:lstStyle/>
        <a:p>
          <a:endParaRPr lang="tr-TR"/>
        </a:p>
      </dgm:t>
    </dgm:pt>
    <dgm:pt modelId="{756C6932-FF1E-438A-89B2-DF5FBDB773B8}" type="pres">
      <dgm:prSet presAssocID="{E74CCFAE-6972-47D3-9BB6-76035A8B155B}" presName="rootConnector" presStyleLbl="node4" presStyleIdx="19" presStyleCnt="52"/>
      <dgm:spPr/>
      <dgm:t>
        <a:bodyPr/>
        <a:lstStyle/>
        <a:p>
          <a:endParaRPr lang="tr-TR"/>
        </a:p>
      </dgm:t>
    </dgm:pt>
    <dgm:pt modelId="{0FE860B2-28D3-4E56-9EE5-E47C4A3675C7}" type="pres">
      <dgm:prSet presAssocID="{E74CCFAE-6972-47D3-9BB6-76035A8B155B}" presName="hierChild4" presStyleCnt="0"/>
      <dgm:spPr/>
    </dgm:pt>
    <dgm:pt modelId="{EE7BC73E-3868-4180-B18A-8570FAD68CC0}" type="pres">
      <dgm:prSet presAssocID="{0799486C-EC87-4579-B09F-34D9617A1258}" presName="Name37" presStyleLbl="parChTrans1D4" presStyleIdx="20" presStyleCnt="52"/>
      <dgm:spPr/>
      <dgm:t>
        <a:bodyPr/>
        <a:lstStyle/>
        <a:p>
          <a:endParaRPr lang="tr-TR"/>
        </a:p>
      </dgm:t>
    </dgm:pt>
    <dgm:pt modelId="{87779745-CB4C-4F56-BE1E-5B87F34A60AC}" type="pres">
      <dgm:prSet presAssocID="{370B8C7D-87C4-4315-90BD-237406E787B4}" presName="hierRoot2" presStyleCnt="0">
        <dgm:presLayoutVars>
          <dgm:hierBranch val="init"/>
        </dgm:presLayoutVars>
      </dgm:prSet>
      <dgm:spPr/>
    </dgm:pt>
    <dgm:pt modelId="{08B810FE-6999-4FAB-9F8F-D688F399CB26}" type="pres">
      <dgm:prSet presAssocID="{370B8C7D-87C4-4315-90BD-237406E787B4}" presName="rootComposite" presStyleCnt="0"/>
      <dgm:spPr/>
    </dgm:pt>
    <dgm:pt modelId="{526B5704-0A91-4792-85E2-BC3E0796695D}" type="pres">
      <dgm:prSet presAssocID="{370B8C7D-87C4-4315-90BD-237406E787B4}" presName="rootText" presStyleLbl="node4" presStyleIdx="20" presStyleCnt="52">
        <dgm:presLayoutVars>
          <dgm:chPref val="3"/>
        </dgm:presLayoutVars>
      </dgm:prSet>
      <dgm:spPr/>
      <dgm:t>
        <a:bodyPr/>
        <a:lstStyle/>
        <a:p>
          <a:endParaRPr lang="tr-TR"/>
        </a:p>
      </dgm:t>
    </dgm:pt>
    <dgm:pt modelId="{60585D7E-625E-4947-A620-57A1D397D54D}" type="pres">
      <dgm:prSet presAssocID="{370B8C7D-87C4-4315-90BD-237406E787B4}" presName="rootConnector" presStyleLbl="node4" presStyleIdx="20" presStyleCnt="52"/>
      <dgm:spPr/>
      <dgm:t>
        <a:bodyPr/>
        <a:lstStyle/>
        <a:p>
          <a:endParaRPr lang="tr-TR"/>
        </a:p>
      </dgm:t>
    </dgm:pt>
    <dgm:pt modelId="{E116EFE1-253C-49F2-9866-266A370998B9}" type="pres">
      <dgm:prSet presAssocID="{370B8C7D-87C4-4315-90BD-237406E787B4}" presName="hierChild4" presStyleCnt="0"/>
      <dgm:spPr/>
    </dgm:pt>
    <dgm:pt modelId="{97B9429C-1377-49D3-B9BB-DB8655DE662B}" type="pres">
      <dgm:prSet presAssocID="{370B8C7D-87C4-4315-90BD-237406E787B4}" presName="hierChild5" presStyleCnt="0"/>
      <dgm:spPr/>
    </dgm:pt>
    <dgm:pt modelId="{A31F24AA-57C8-48D1-8E16-88F5B81C4DE6}" type="pres">
      <dgm:prSet presAssocID="{E74CCFAE-6972-47D3-9BB6-76035A8B155B}" presName="hierChild5" presStyleCnt="0"/>
      <dgm:spPr/>
    </dgm:pt>
    <dgm:pt modelId="{753490F2-8F02-4E17-9382-4D275FB12671}" type="pres">
      <dgm:prSet presAssocID="{3F08BE98-A002-406E-99AF-CB37A190B151}" presName="hierChild5" presStyleCnt="0"/>
      <dgm:spPr/>
    </dgm:pt>
    <dgm:pt modelId="{FFDEE71E-FA21-4D59-9A8C-AA16FB456478}" type="pres">
      <dgm:prSet presAssocID="{7975A832-5C96-471C-80B0-92EBDD901652}" presName="hierChild5" presStyleCnt="0"/>
      <dgm:spPr/>
    </dgm:pt>
    <dgm:pt modelId="{EAA64A75-6E16-4B0E-8964-B1CAA63FD43D}" type="pres">
      <dgm:prSet presAssocID="{FFDB7A24-371B-4611-8704-332C6384741B}" presName="hierChild5" presStyleCnt="0"/>
      <dgm:spPr/>
    </dgm:pt>
    <dgm:pt modelId="{7DE3A3EC-08AD-4A43-88C0-7C27032B902C}" type="pres">
      <dgm:prSet presAssocID="{7B205337-41AD-4C5F-B674-832FA457ECAA}" presName="Name37" presStyleLbl="parChTrans1D2" presStyleIdx="3" presStyleCnt="11"/>
      <dgm:spPr/>
      <dgm:t>
        <a:bodyPr/>
        <a:lstStyle/>
        <a:p>
          <a:endParaRPr lang="tr-TR"/>
        </a:p>
      </dgm:t>
    </dgm:pt>
    <dgm:pt modelId="{CA148A43-2544-4026-9821-D875B81CAA04}" type="pres">
      <dgm:prSet presAssocID="{4E236E85-C73C-498E-B5CB-FA5F8A00FCF9}" presName="hierRoot2" presStyleCnt="0">
        <dgm:presLayoutVars>
          <dgm:hierBranch val="init"/>
        </dgm:presLayoutVars>
      </dgm:prSet>
      <dgm:spPr/>
    </dgm:pt>
    <dgm:pt modelId="{D1C9BE01-EADD-4DFE-8FE1-DCE99551881E}" type="pres">
      <dgm:prSet presAssocID="{4E236E85-C73C-498E-B5CB-FA5F8A00FCF9}" presName="rootComposite" presStyleCnt="0"/>
      <dgm:spPr/>
    </dgm:pt>
    <dgm:pt modelId="{CC9E0B5D-43A8-4192-A942-2DE891BF5311}" type="pres">
      <dgm:prSet presAssocID="{4E236E85-C73C-498E-B5CB-FA5F8A00FCF9}" presName="rootText" presStyleLbl="node2" presStyleIdx="3" presStyleCnt="9" custScaleX="121712" custScaleY="108322" custLinFactNeighborX="3506" custLinFactNeighborY="-2081">
        <dgm:presLayoutVars>
          <dgm:chPref val="3"/>
        </dgm:presLayoutVars>
      </dgm:prSet>
      <dgm:spPr/>
      <dgm:t>
        <a:bodyPr/>
        <a:lstStyle/>
        <a:p>
          <a:endParaRPr lang="tr-TR"/>
        </a:p>
      </dgm:t>
    </dgm:pt>
    <dgm:pt modelId="{D4566734-99E3-4516-8A05-83B17692E20F}" type="pres">
      <dgm:prSet presAssocID="{4E236E85-C73C-498E-B5CB-FA5F8A00FCF9}" presName="rootConnector" presStyleLbl="node2" presStyleIdx="3" presStyleCnt="9"/>
      <dgm:spPr/>
      <dgm:t>
        <a:bodyPr/>
        <a:lstStyle/>
        <a:p>
          <a:endParaRPr lang="tr-TR"/>
        </a:p>
      </dgm:t>
    </dgm:pt>
    <dgm:pt modelId="{DEF74B8E-FDA3-47C3-86C5-6F66C0113F35}" type="pres">
      <dgm:prSet presAssocID="{4E236E85-C73C-498E-B5CB-FA5F8A00FCF9}" presName="hierChild4" presStyleCnt="0"/>
      <dgm:spPr/>
    </dgm:pt>
    <dgm:pt modelId="{DDBD2D78-4C52-49CB-B071-1EB1599C66D9}" type="pres">
      <dgm:prSet presAssocID="{A9A0D5EC-A0BC-4B9F-832F-6AF8C89DAA94}" presName="Name37" presStyleLbl="parChTrans1D3" presStyleIdx="3" presStyleCnt="9"/>
      <dgm:spPr/>
      <dgm:t>
        <a:bodyPr/>
        <a:lstStyle/>
        <a:p>
          <a:endParaRPr lang="tr-TR"/>
        </a:p>
      </dgm:t>
    </dgm:pt>
    <dgm:pt modelId="{5FAC97AA-1126-48ED-A938-A83E716879A3}" type="pres">
      <dgm:prSet presAssocID="{AAAB7FC4-3412-494D-BBF2-1004FB4D6450}" presName="hierRoot2" presStyleCnt="0">
        <dgm:presLayoutVars>
          <dgm:hierBranch val="init"/>
        </dgm:presLayoutVars>
      </dgm:prSet>
      <dgm:spPr/>
    </dgm:pt>
    <dgm:pt modelId="{BAA24069-B23D-405F-8443-92E88792CCDC}" type="pres">
      <dgm:prSet presAssocID="{AAAB7FC4-3412-494D-BBF2-1004FB4D6450}" presName="rootComposite" presStyleCnt="0"/>
      <dgm:spPr/>
    </dgm:pt>
    <dgm:pt modelId="{5693EC74-B11F-4147-BF47-6A8AC4627634}" type="pres">
      <dgm:prSet presAssocID="{AAAB7FC4-3412-494D-BBF2-1004FB4D6450}" presName="rootText" presStyleLbl="node3" presStyleIdx="3" presStyleCnt="9">
        <dgm:presLayoutVars>
          <dgm:chPref val="3"/>
        </dgm:presLayoutVars>
      </dgm:prSet>
      <dgm:spPr/>
      <dgm:t>
        <a:bodyPr/>
        <a:lstStyle/>
        <a:p>
          <a:endParaRPr lang="tr-TR"/>
        </a:p>
      </dgm:t>
    </dgm:pt>
    <dgm:pt modelId="{EC04A333-85D3-4017-90E7-B58E6AE41049}" type="pres">
      <dgm:prSet presAssocID="{AAAB7FC4-3412-494D-BBF2-1004FB4D6450}" presName="rootConnector" presStyleLbl="node3" presStyleIdx="3" presStyleCnt="9"/>
      <dgm:spPr/>
      <dgm:t>
        <a:bodyPr/>
        <a:lstStyle/>
        <a:p>
          <a:endParaRPr lang="tr-TR"/>
        </a:p>
      </dgm:t>
    </dgm:pt>
    <dgm:pt modelId="{73492FA9-DD13-48ED-8430-9B77DB011F1F}" type="pres">
      <dgm:prSet presAssocID="{AAAB7FC4-3412-494D-BBF2-1004FB4D6450}" presName="hierChild4" presStyleCnt="0"/>
      <dgm:spPr/>
    </dgm:pt>
    <dgm:pt modelId="{19A379C4-BE53-4074-AFC4-B11327B33508}" type="pres">
      <dgm:prSet presAssocID="{15006B29-6910-4811-9DD4-5CA87401F2E1}" presName="Name37" presStyleLbl="parChTrans1D4" presStyleIdx="21" presStyleCnt="52"/>
      <dgm:spPr/>
      <dgm:t>
        <a:bodyPr/>
        <a:lstStyle/>
        <a:p>
          <a:endParaRPr lang="tr-TR"/>
        </a:p>
      </dgm:t>
    </dgm:pt>
    <dgm:pt modelId="{0FD38827-5DB9-4210-98B8-8DFC3A13D139}" type="pres">
      <dgm:prSet presAssocID="{9EFFBFF9-DAF9-483A-B0F4-20B88468F969}" presName="hierRoot2" presStyleCnt="0">
        <dgm:presLayoutVars>
          <dgm:hierBranch val="init"/>
        </dgm:presLayoutVars>
      </dgm:prSet>
      <dgm:spPr/>
    </dgm:pt>
    <dgm:pt modelId="{1828A873-3E00-41F8-AC1A-FF35057B385D}" type="pres">
      <dgm:prSet presAssocID="{9EFFBFF9-DAF9-483A-B0F4-20B88468F969}" presName="rootComposite" presStyleCnt="0"/>
      <dgm:spPr/>
    </dgm:pt>
    <dgm:pt modelId="{8D7F9A8A-0DAF-4D1C-97A2-9F2B70DF367F}" type="pres">
      <dgm:prSet presAssocID="{9EFFBFF9-DAF9-483A-B0F4-20B88468F969}" presName="rootText" presStyleLbl="node4" presStyleIdx="21" presStyleCnt="52">
        <dgm:presLayoutVars>
          <dgm:chPref val="3"/>
        </dgm:presLayoutVars>
      </dgm:prSet>
      <dgm:spPr/>
      <dgm:t>
        <a:bodyPr/>
        <a:lstStyle/>
        <a:p>
          <a:endParaRPr lang="tr-TR"/>
        </a:p>
      </dgm:t>
    </dgm:pt>
    <dgm:pt modelId="{E7F17793-4CD8-4292-B7A0-9AE1A9D649CC}" type="pres">
      <dgm:prSet presAssocID="{9EFFBFF9-DAF9-483A-B0F4-20B88468F969}" presName="rootConnector" presStyleLbl="node4" presStyleIdx="21" presStyleCnt="52"/>
      <dgm:spPr/>
      <dgm:t>
        <a:bodyPr/>
        <a:lstStyle/>
        <a:p>
          <a:endParaRPr lang="tr-TR"/>
        </a:p>
      </dgm:t>
    </dgm:pt>
    <dgm:pt modelId="{1A098FB8-4DCB-413C-87A2-B6CC4B73653E}" type="pres">
      <dgm:prSet presAssocID="{9EFFBFF9-DAF9-483A-B0F4-20B88468F969}" presName="hierChild4" presStyleCnt="0"/>
      <dgm:spPr/>
    </dgm:pt>
    <dgm:pt modelId="{47AD68B3-779E-422D-9485-A9F0C232601D}" type="pres">
      <dgm:prSet presAssocID="{8C82084A-F313-4010-878D-D75685DE9126}" presName="Name37" presStyleLbl="parChTrans1D4" presStyleIdx="22" presStyleCnt="52"/>
      <dgm:spPr/>
      <dgm:t>
        <a:bodyPr/>
        <a:lstStyle/>
        <a:p>
          <a:endParaRPr lang="tr-TR"/>
        </a:p>
      </dgm:t>
    </dgm:pt>
    <dgm:pt modelId="{D320564A-25BB-43DE-A167-2ED04043D7D1}" type="pres">
      <dgm:prSet presAssocID="{5FEB13EF-A365-4D0F-9B53-74B384440FA9}" presName="hierRoot2" presStyleCnt="0">
        <dgm:presLayoutVars>
          <dgm:hierBranch val="init"/>
        </dgm:presLayoutVars>
      </dgm:prSet>
      <dgm:spPr/>
    </dgm:pt>
    <dgm:pt modelId="{DA3F7E15-8831-4EA0-B101-748BCA0D73C9}" type="pres">
      <dgm:prSet presAssocID="{5FEB13EF-A365-4D0F-9B53-74B384440FA9}" presName="rootComposite" presStyleCnt="0"/>
      <dgm:spPr/>
    </dgm:pt>
    <dgm:pt modelId="{80E47FC7-2561-42DE-B425-846E65D341C8}" type="pres">
      <dgm:prSet presAssocID="{5FEB13EF-A365-4D0F-9B53-74B384440FA9}" presName="rootText" presStyleLbl="node4" presStyleIdx="22" presStyleCnt="52">
        <dgm:presLayoutVars>
          <dgm:chPref val="3"/>
        </dgm:presLayoutVars>
      </dgm:prSet>
      <dgm:spPr/>
      <dgm:t>
        <a:bodyPr/>
        <a:lstStyle/>
        <a:p>
          <a:endParaRPr lang="tr-TR"/>
        </a:p>
      </dgm:t>
    </dgm:pt>
    <dgm:pt modelId="{B5A22487-AB0F-4DC3-9904-CC133AE10631}" type="pres">
      <dgm:prSet presAssocID="{5FEB13EF-A365-4D0F-9B53-74B384440FA9}" presName="rootConnector" presStyleLbl="node4" presStyleIdx="22" presStyleCnt="52"/>
      <dgm:spPr/>
      <dgm:t>
        <a:bodyPr/>
        <a:lstStyle/>
        <a:p>
          <a:endParaRPr lang="tr-TR"/>
        </a:p>
      </dgm:t>
    </dgm:pt>
    <dgm:pt modelId="{8A81BF1A-4E32-40DA-8DF1-3B799C672CA7}" type="pres">
      <dgm:prSet presAssocID="{5FEB13EF-A365-4D0F-9B53-74B384440FA9}" presName="hierChild4" presStyleCnt="0"/>
      <dgm:spPr/>
    </dgm:pt>
    <dgm:pt modelId="{0B91C1CE-332A-4A6C-9DB6-23C1BF73A6FA}" type="pres">
      <dgm:prSet presAssocID="{5FEB13EF-A365-4D0F-9B53-74B384440FA9}" presName="hierChild5" presStyleCnt="0"/>
      <dgm:spPr/>
    </dgm:pt>
    <dgm:pt modelId="{573E3388-1CC4-40E6-8F15-A7D00926297C}" type="pres">
      <dgm:prSet presAssocID="{F753FE8D-65B1-48DC-A30F-77C36313DE6E}" presName="Name37" presStyleLbl="parChTrans1D4" presStyleIdx="23" presStyleCnt="52"/>
      <dgm:spPr/>
      <dgm:t>
        <a:bodyPr/>
        <a:lstStyle/>
        <a:p>
          <a:endParaRPr lang="tr-TR"/>
        </a:p>
      </dgm:t>
    </dgm:pt>
    <dgm:pt modelId="{2DA436D1-3415-4770-A17F-FEA91FF4CEA2}" type="pres">
      <dgm:prSet presAssocID="{62C7F667-78F2-4428-ADD4-3ACA0AB95660}" presName="hierRoot2" presStyleCnt="0">
        <dgm:presLayoutVars>
          <dgm:hierBranch val="init"/>
        </dgm:presLayoutVars>
      </dgm:prSet>
      <dgm:spPr/>
    </dgm:pt>
    <dgm:pt modelId="{527AB23D-614E-4E12-A019-BD5CE6075087}" type="pres">
      <dgm:prSet presAssocID="{62C7F667-78F2-4428-ADD4-3ACA0AB95660}" presName="rootComposite" presStyleCnt="0"/>
      <dgm:spPr/>
    </dgm:pt>
    <dgm:pt modelId="{1D8F5C05-BDD8-4B57-B76A-EBA9B1B0AB54}" type="pres">
      <dgm:prSet presAssocID="{62C7F667-78F2-4428-ADD4-3ACA0AB95660}" presName="rootText" presStyleLbl="node4" presStyleIdx="23" presStyleCnt="52">
        <dgm:presLayoutVars>
          <dgm:chPref val="3"/>
        </dgm:presLayoutVars>
      </dgm:prSet>
      <dgm:spPr/>
      <dgm:t>
        <a:bodyPr/>
        <a:lstStyle/>
        <a:p>
          <a:endParaRPr lang="tr-TR"/>
        </a:p>
      </dgm:t>
    </dgm:pt>
    <dgm:pt modelId="{C21B9E90-F996-4B0A-92B9-B8715CC3065F}" type="pres">
      <dgm:prSet presAssocID="{62C7F667-78F2-4428-ADD4-3ACA0AB95660}" presName="rootConnector" presStyleLbl="node4" presStyleIdx="23" presStyleCnt="52"/>
      <dgm:spPr/>
      <dgm:t>
        <a:bodyPr/>
        <a:lstStyle/>
        <a:p>
          <a:endParaRPr lang="tr-TR"/>
        </a:p>
      </dgm:t>
    </dgm:pt>
    <dgm:pt modelId="{D7296A60-D7A7-4948-94D7-835298A21C5D}" type="pres">
      <dgm:prSet presAssocID="{62C7F667-78F2-4428-ADD4-3ACA0AB95660}" presName="hierChild4" presStyleCnt="0"/>
      <dgm:spPr/>
    </dgm:pt>
    <dgm:pt modelId="{85A3325E-EE45-4313-9146-884D6838BB33}" type="pres">
      <dgm:prSet presAssocID="{62C7F667-78F2-4428-ADD4-3ACA0AB95660}" presName="hierChild5" presStyleCnt="0"/>
      <dgm:spPr/>
    </dgm:pt>
    <dgm:pt modelId="{6DD065E5-BD2B-4A1B-AEE3-03E1EDD26691}" type="pres">
      <dgm:prSet presAssocID="{9EFFBFF9-DAF9-483A-B0F4-20B88468F969}" presName="hierChild5" presStyleCnt="0"/>
      <dgm:spPr/>
    </dgm:pt>
    <dgm:pt modelId="{8ABA9311-E90D-4F98-B760-B98934C56E43}" type="pres">
      <dgm:prSet presAssocID="{AAAB7FC4-3412-494D-BBF2-1004FB4D6450}" presName="hierChild5" presStyleCnt="0"/>
      <dgm:spPr/>
    </dgm:pt>
    <dgm:pt modelId="{5984604E-3ECD-49FD-85C9-CEF96F5DE441}" type="pres">
      <dgm:prSet presAssocID="{4E236E85-C73C-498E-B5CB-FA5F8A00FCF9}" presName="hierChild5" presStyleCnt="0"/>
      <dgm:spPr/>
    </dgm:pt>
    <dgm:pt modelId="{1DF94339-7F84-45D7-B975-F797D7DF9CD6}" type="pres">
      <dgm:prSet presAssocID="{338363DF-D3D7-4F70-A4B2-961ED85ED4B0}" presName="Name37" presStyleLbl="parChTrans1D2" presStyleIdx="4" presStyleCnt="11"/>
      <dgm:spPr/>
      <dgm:t>
        <a:bodyPr/>
        <a:lstStyle/>
        <a:p>
          <a:endParaRPr lang="tr-TR"/>
        </a:p>
      </dgm:t>
    </dgm:pt>
    <dgm:pt modelId="{E38AF580-F27B-45E0-9ABC-44C00C5132EC}" type="pres">
      <dgm:prSet presAssocID="{6950CAF2-77E0-4F5B-A36E-D5A813841207}" presName="hierRoot2" presStyleCnt="0">
        <dgm:presLayoutVars>
          <dgm:hierBranch val="init"/>
        </dgm:presLayoutVars>
      </dgm:prSet>
      <dgm:spPr/>
    </dgm:pt>
    <dgm:pt modelId="{A6E9B2AE-8FFD-4F93-ADB2-D5C27F00D8D1}" type="pres">
      <dgm:prSet presAssocID="{6950CAF2-77E0-4F5B-A36E-D5A813841207}" presName="rootComposite" presStyleCnt="0"/>
      <dgm:spPr/>
    </dgm:pt>
    <dgm:pt modelId="{062605C2-D8E1-43D3-BEEE-097E56B17061}" type="pres">
      <dgm:prSet presAssocID="{6950CAF2-77E0-4F5B-A36E-D5A813841207}" presName="rootText" presStyleLbl="node2" presStyleIdx="4" presStyleCnt="9" custLinFactNeighborX="-2229" custLinFactNeighborY="-2135">
        <dgm:presLayoutVars>
          <dgm:chPref val="3"/>
        </dgm:presLayoutVars>
      </dgm:prSet>
      <dgm:spPr/>
      <dgm:t>
        <a:bodyPr/>
        <a:lstStyle/>
        <a:p>
          <a:endParaRPr lang="tr-TR"/>
        </a:p>
      </dgm:t>
    </dgm:pt>
    <dgm:pt modelId="{8CF1FEEA-4D4F-46A1-9196-47EE67F71A57}" type="pres">
      <dgm:prSet presAssocID="{6950CAF2-77E0-4F5B-A36E-D5A813841207}" presName="rootConnector" presStyleLbl="node2" presStyleIdx="4" presStyleCnt="9"/>
      <dgm:spPr/>
      <dgm:t>
        <a:bodyPr/>
        <a:lstStyle/>
        <a:p>
          <a:endParaRPr lang="tr-TR"/>
        </a:p>
      </dgm:t>
    </dgm:pt>
    <dgm:pt modelId="{4D74A6D8-637B-4368-ACFF-A10C638BE785}" type="pres">
      <dgm:prSet presAssocID="{6950CAF2-77E0-4F5B-A36E-D5A813841207}" presName="hierChild4" presStyleCnt="0"/>
      <dgm:spPr/>
    </dgm:pt>
    <dgm:pt modelId="{4B1E3ACD-E455-4054-9994-9E010C75A07B}" type="pres">
      <dgm:prSet presAssocID="{5C5D7B1F-ECAC-42F1-883C-707C8CABA98D}" presName="Name37" presStyleLbl="parChTrans1D3" presStyleIdx="4" presStyleCnt="9"/>
      <dgm:spPr/>
      <dgm:t>
        <a:bodyPr/>
        <a:lstStyle/>
        <a:p>
          <a:endParaRPr lang="tr-TR"/>
        </a:p>
      </dgm:t>
    </dgm:pt>
    <dgm:pt modelId="{7FD578E5-5E57-461D-8AD6-0E48DD0B895A}" type="pres">
      <dgm:prSet presAssocID="{AECE77FF-42FD-4B07-9E22-E6C141E134A1}" presName="hierRoot2" presStyleCnt="0">
        <dgm:presLayoutVars>
          <dgm:hierBranch val="init"/>
        </dgm:presLayoutVars>
      </dgm:prSet>
      <dgm:spPr/>
    </dgm:pt>
    <dgm:pt modelId="{E6D7F780-E9D2-47FF-BA8C-A95E1C75D1BD}" type="pres">
      <dgm:prSet presAssocID="{AECE77FF-42FD-4B07-9E22-E6C141E134A1}" presName="rootComposite" presStyleCnt="0"/>
      <dgm:spPr/>
    </dgm:pt>
    <dgm:pt modelId="{06B70484-556A-4B8B-BB2D-197FFA517AE0}" type="pres">
      <dgm:prSet presAssocID="{AECE77FF-42FD-4B07-9E22-E6C141E134A1}" presName="rootText" presStyleLbl="node3" presStyleIdx="4" presStyleCnt="9">
        <dgm:presLayoutVars>
          <dgm:chPref val="3"/>
        </dgm:presLayoutVars>
      </dgm:prSet>
      <dgm:spPr/>
      <dgm:t>
        <a:bodyPr/>
        <a:lstStyle/>
        <a:p>
          <a:endParaRPr lang="tr-TR"/>
        </a:p>
      </dgm:t>
    </dgm:pt>
    <dgm:pt modelId="{220DC058-5B62-403C-9C95-5C52AB66C193}" type="pres">
      <dgm:prSet presAssocID="{AECE77FF-42FD-4B07-9E22-E6C141E134A1}" presName="rootConnector" presStyleLbl="node3" presStyleIdx="4" presStyleCnt="9"/>
      <dgm:spPr/>
      <dgm:t>
        <a:bodyPr/>
        <a:lstStyle/>
        <a:p>
          <a:endParaRPr lang="tr-TR"/>
        </a:p>
      </dgm:t>
    </dgm:pt>
    <dgm:pt modelId="{6BF33D62-E4B5-4EAD-AC58-F960F35A7DDC}" type="pres">
      <dgm:prSet presAssocID="{AECE77FF-42FD-4B07-9E22-E6C141E134A1}" presName="hierChild4" presStyleCnt="0"/>
      <dgm:spPr/>
    </dgm:pt>
    <dgm:pt modelId="{CB7FEAF4-1A9E-41DC-8DBD-E11866863D08}" type="pres">
      <dgm:prSet presAssocID="{A7035E54-8C3F-4F3E-85ED-32E3278FB3E7}" presName="Name37" presStyleLbl="parChTrans1D4" presStyleIdx="24" presStyleCnt="52"/>
      <dgm:spPr/>
      <dgm:t>
        <a:bodyPr/>
        <a:lstStyle/>
        <a:p>
          <a:endParaRPr lang="tr-TR"/>
        </a:p>
      </dgm:t>
    </dgm:pt>
    <dgm:pt modelId="{D9934555-EB11-4900-8AC8-7A3A387B93E6}" type="pres">
      <dgm:prSet presAssocID="{E83922A4-2C8A-4251-9B5F-139C1D959AD4}" presName="hierRoot2" presStyleCnt="0">
        <dgm:presLayoutVars>
          <dgm:hierBranch val="init"/>
        </dgm:presLayoutVars>
      </dgm:prSet>
      <dgm:spPr/>
    </dgm:pt>
    <dgm:pt modelId="{A386B1CF-08A2-4DAF-85DE-13176D1B63E8}" type="pres">
      <dgm:prSet presAssocID="{E83922A4-2C8A-4251-9B5F-139C1D959AD4}" presName="rootComposite" presStyleCnt="0"/>
      <dgm:spPr/>
    </dgm:pt>
    <dgm:pt modelId="{3CD9959C-4B79-421B-85A3-33727247482B}" type="pres">
      <dgm:prSet presAssocID="{E83922A4-2C8A-4251-9B5F-139C1D959AD4}" presName="rootText" presStyleLbl="node4" presStyleIdx="24" presStyleCnt="52" custLinFactNeighborX="-1003" custLinFactNeighborY="3169">
        <dgm:presLayoutVars>
          <dgm:chPref val="3"/>
        </dgm:presLayoutVars>
      </dgm:prSet>
      <dgm:spPr/>
      <dgm:t>
        <a:bodyPr/>
        <a:lstStyle/>
        <a:p>
          <a:endParaRPr lang="tr-TR"/>
        </a:p>
      </dgm:t>
    </dgm:pt>
    <dgm:pt modelId="{64339257-BA4A-4CB9-85DB-F219DE72F245}" type="pres">
      <dgm:prSet presAssocID="{E83922A4-2C8A-4251-9B5F-139C1D959AD4}" presName="rootConnector" presStyleLbl="node4" presStyleIdx="24" presStyleCnt="52"/>
      <dgm:spPr/>
      <dgm:t>
        <a:bodyPr/>
        <a:lstStyle/>
        <a:p>
          <a:endParaRPr lang="tr-TR"/>
        </a:p>
      </dgm:t>
    </dgm:pt>
    <dgm:pt modelId="{C6614FF7-B6C5-424C-8F89-38FDC099DFA8}" type="pres">
      <dgm:prSet presAssocID="{E83922A4-2C8A-4251-9B5F-139C1D959AD4}" presName="hierChild4" presStyleCnt="0"/>
      <dgm:spPr/>
    </dgm:pt>
    <dgm:pt modelId="{8B535291-8082-4C7A-A2D5-FAFFD7A53474}" type="pres">
      <dgm:prSet presAssocID="{E26ED853-A1F8-4462-96B2-2C1C53295A44}" presName="Name37" presStyleLbl="parChTrans1D4" presStyleIdx="25" presStyleCnt="52"/>
      <dgm:spPr/>
      <dgm:t>
        <a:bodyPr/>
        <a:lstStyle/>
        <a:p>
          <a:endParaRPr lang="tr-TR"/>
        </a:p>
      </dgm:t>
    </dgm:pt>
    <dgm:pt modelId="{4C8373F2-7A24-4089-83C0-32CFF689F5EB}" type="pres">
      <dgm:prSet presAssocID="{5EA71EDA-92BE-4B8F-BFCF-E066F28D07F2}" presName="hierRoot2" presStyleCnt="0">
        <dgm:presLayoutVars>
          <dgm:hierBranch val="init"/>
        </dgm:presLayoutVars>
      </dgm:prSet>
      <dgm:spPr/>
    </dgm:pt>
    <dgm:pt modelId="{E0693BD0-6D4B-4CC1-9879-A04E49972908}" type="pres">
      <dgm:prSet presAssocID="{5EA71EDA-92BE-4B8F-BFCF-E066F28D07F2}" presName="rootComposite" presStyleCnt="0"/>
      <dgm:spPr/>
    </dgm:pt>
    <dgm:pt modelId="{35252746-5630-4350-8C87-CB7CA7E912FB}" type="pres">
      <dgm:prSet presAssocID="{5EA71EDA-92BE-4B8F-BFCF-E066F28D07F2}" presName="rootText" presStyleLbl="node4" presStyleIdx="25" presStyleCnt="52">
        <dgm:presLayoutVars>
          <dgm:chPref val="3"/>
        </dgm:presLayoutVars>
      </dgm:prSet>
      <dgm:spPr/>
      <dgm:t>
        <a:bodyPr/>
        <a:lstStyle/>
        <a:p>
          <a:endParaRPr lang="tr-TR"/>
        </a:p>
      </dgm:t>
    </dgm:pt>
    <dgm:pt modelId="{F6D81210-4206-4F2D-A75D-6C4CEF3D7554}" type="pres">
      <dgm:prSet presAssocID="{5EA71EDA-92BE-4B8F-BFCF-E066F28D07F2}" presName="rootConnector" presStyleLbl="node4" presStyleIdx="25" presStyleCnt="52"/>
      <dgm:spPr/>
      <dgm:t>
        <a:bodyPr/>
        <a:lstStyle/>
        <a:p>
          <a:endParaRPr lang="tr-TR"/>
        </a:p>
      </dgm:t>
    </dgm:pt>
    <dgm:pt modelId="{2C984673-450C-4313-9221-2616177B94A1}" type="pres">
      <dgm:prSet presAssocID="{5EA71EDA-92BE-4B8F-BFCF-E066F28D07F2}" presName="hierChild4" presStyleCnt="0"/>
      <dgm:spPr/>
    </dgm:pt>
    <dgm:pt modelId="{6A199537-CC1A-4CF2-8C73-20145EF36A42}" type="pres">
      <dgm:prSet presAssocID="{F581DC21-BEA3-405C-AD88-30180B37304A}" presName="Name37" presStyleLbl="parChTrans1D4" presStyleIdx="26" presStyleCnt="52"/>
      <dgm:spPr/>
      <dgm:t>
        <a:bodyPr/>
        <a:lstStyle/>
        <a:p>
          <a:endParaRPr lang="tr-TR"/>
        </a:p>
      </dgm:t>
    </dgm:pt>
    <dgm:pt modelId="{BC7272B2-9F87-45AD-BCA6-984EA5B909C7}" type="pres">
      <dgm:prSet presAssocID="{CFECAC23-EA56-4698-BCFF-2F3D09EF5F8B}" presName="hierRoot2" presStyleCnt="0">
        <dgm:presLayoutVars>
          <dgm:hierBranch val="init"/>
        </dgm:presLayoutVars>
      </dgm:prSet>
      <dgm:spPr/>
    </dgm:pt>
    <dgm:pt modelId="{CF0748EF-8ECB-4BE4-8975-AD336D906609}" type="pres">
      <dgm:prSet presAssocID="{CFECAC23-EA56-4698-BCFF-2F3D09EF5F8B}" presName="rootComposite" presStyleCnt="0"/>
      <dgm:spPr/>
    </dgm:pt>
    <dgm:pt modelId="{BEE1A421-1135-4503-9F73-40C6103DD296}" type="pres">
      <dgm:prSet presAssocID="{CFECAC23-EA56-4698-BCFF-2F3D09EF5F8B}" presName="rootText" presStyleLbl="node4" presStyleIdx="26" presStyleCnt="52">
        <dgm:presLayoutVars>
          <dgm:chPref val="3"/>
        </dgm:presLayoutVars>
      </dgm:prSet>
      <dgm:spPr/>
      <dgm:t>
        <a:bodyPr/>
        <a:lstStyle/>
        <a:p>
          <a:endParaRPr lang="tr-TR"/>
        </a:p>
      </dgm:t>
    </dgm:pt>
    <dgm:pt modelId="{20D8918B-6FDB-4D48-B2FF-7B6CD7559D7D}" type="pres">
      <dgm:prSet presAssocID="{CFECAC23-EA56-4698-BCFF-2F3D09EF5F8B}" presName="rootConnector" presStyleLbl="node4" presStyleIdx="26" presStyleCnt="52"/>
      <dgm:spPr/>
      <dgm:t>
        <a:bodyPr/>
        <a:lstStyle/>
        <a:p>
          <a:endParaRPr lang="tr-TR"/>
        </a:p>
      </dgm:t>
    </dgm:pt>
    <dgm:pt modelId="{4723BCF6-B8C4-488B-8AC3-D901187953D1}" type="pres">
      <dgm:prSet presAssocID="{CFECAC23-EA56-4698-BCFF-2F3D09EF5F8B}" presName="hierChild4" presStyleCnt="0"/>
      <dgm:spPr/>
    </dgm:pt>
    <dgm:pt modelId="{865D16F1-2A73-4D8E-B4E8-531BC09C6071}" type="pres">
      <dgm:prSet presAssocID="{662E3E2A-D8ED-4B5A-AE97-548BD889E716}" presName="Name37" presStyleLbl="parChTrans1D4" presStyleIdx="27" presStyleCnt="52"/>
      <dgm:spPr/>
      <dgm:t>
        <a:bodyPr/>
        <a:lstStyle/>
        <a:p>
          <a:endParaRPr lang="tr-TR"/>
        </a:p>
      </dgm:t>
    </dgm:pt>
    <dgm:pt modelId="{8C4EF928-F700-4131-8120-0C676A373243}" type="pres">
      <dgm:prSet presAssocID="{A08F0F03-6A1A-4DE3-B462-3C2A45F0A94C}" presName="hierRoot2" presStyleCnt="0">
        <dgm:presLayoutVars>
          <dgm:hierBranch val="init"/>
        </dgm:presLayoutVars>
      </dgm:prSet>
      <dgm:spPr/>
    </dgm:pt>
    <dgm:pt modelId="{6E88E988-191A-4244-8F3B-EAE95CF874B3}" type="pres">
      <dgm:prSet presAssocID="{A08F0F03-6A1A-4DE3-B462-3C2A45F0A94C}" presName="rootComposite" presStyleCnt="0"/>
      <dgm:spPr/>
    </dgm:pt>
    <dgm:pt modelId="{CC935AE4-DC5A-474C-8729-4ADE87AB8A15}" type="pres">
      <dgm:prSet presAssocID="{A08F0F03-6A1A-4DE3-B462-3C2A45F0A94C}" presName="rootText" presStyleLbl="node4" presStyleIdx="27" presStyleCnt="52">
        <dgm:presLayoutVars>
          <dgm:chPref val="3"/>
        </dgm:presLayoutVars>
      </dgm:prSet>
      <dgm:spPr/>
      <dgm:t>
        <a:bodyPr/>
        <a:lstStyle/>
        <a:p>
          <a:endParaRPr lang="tr-TR"/>
        </a:p>
      </dgm:t>
    </dgm:pt>
    <dgm:pt modelId="{66FB467E-4802-4507-835F-4A4570C3FDC2}" type="pres">
      <dgm:prSet presAssocID="{A08F0F03-6A1A-4DE3-B462-3C2A45F0A94C}" presName="rootConnector" presStyleLbl="node4" presStyleIdx="27" presStyleCnt="52"/>
      <dgm:spPr/>
      <dgm:t>
        <a:bodyPr/>
        <a:lstStyle/>
        <a:p>
          <a:endParaRPr lang="tr-TR"/>
        </a:p>
      </dgm:t>
    </dgm:pt>
    <dgm:pt modelId="{4A9CA419-A969-4542-BB2F-5BE167D20C9B}" type="pres">
      <dgm:prSet presAssocID="{A08F0F03-6A1A-4DE3-B462-3C2A45F0A94C}" presName="hierChild4" presStyleCnt="0"/>
      <dgm:spPr/>
    </dgm:pt>
    <dgm:pt modelId="{5E622EA1-5DA8-413F-9FA5-FE3A1D292045}" type="pres">
      <dgm:prSet presAssocID="{D01C9F7A-5F78-4E8E-BCC9-AD863742CA58}" presName="Name37" presStyleLbl="parChTrans1D4" presStyleIdx="28" presStyleCnt="52"/>
      <dgm:spPr/>
      <dgm:t>
        <a:bodyPr/>
        <a:lstStyle/>
        <a:p>
          <a:endParaRPr lang="tr-TR"/>
        </a:p>
      </dgm:t>
    </dgm:pt>
    <dgm:pt modelId="{4A1C8513-52D8-4E06-A5C1-C0C1A675FB73}" type="pres">
      <dgm:prSet presAssocID="{908C6C2A-31F3-4D05-9D42-B732F7123062}" presName="hierRoot2" presStyleCnt="0">
        <dgm:presLayoutVars>
          <dgm:hierBranch val="init"/>
        </dgm:presLayoutVars>
      </dgm:prSet>
      <dgm:spPr/>
    </dgm:pt>
    <dgm:pt modelId="{7B59795F-BF21-4641-AB16-0EA7A03522C1}" type="pres">
      <dgm:prSet presAssocID="{908C6C2A-31F3-4D05-9D42-B732F7123062}" presName="rootComposite" presStyleCnt="0"/>
      <dgm:spPr/>
    </dgm:pt>
    <dgm:pt modelId="{5A4DA5B4-4669-45E5-87BB-2173E323EED4}" type="pres">
      <dgm:prSet presAssocID="{908C6C2A-31F3-4D05-9D42-B732F7123062}" presName="rootText" presStyleLbl="node4" presStyleIdx="28" presStyleCnt="52">
        <dgm:presLayoutVars>
          <dgm:chPref val="3"/>
        </dgm:presLayoutVars>
      </dgm:prSet>
      <dgm:spPr/>
      <dgm:t>
        <a:bodyPr/>
        <a:lstStyle/>
        <a:p>
          <a:endParaRPr lang="tr-TR"/>
        </a:p>
      </dgm:t>
    </dgm:pt>
    <dgm:pt modelId="{EFFD2202-2854-444A-8E79-47B7E7D3EE55}" type="pres">
      <dgm:prSet presAssocID="{908C6C2A-31F3-4D05-9D42-B732F7123062}" presName="rootConnector" presStyleLbl="node4" presStyleIdx="28" presStyleCnt="52"/>
      <dgm:spPr/>
      <dgm:t>
        <a:bodyPr/>
        <a:lstStyle/>
        <a:p>
          <a:endParaRPr lang="tr-TR"/>
        </a:p>
      </dgm:t>
    </dgm:pt>
    <dgm:pt modelId="{6E3BD639-797F-4D1B-8930-23C4D3E717FE}" type="pres">
      <dgm:prSet presAssocID="{908C6C2A-31F3-4D05-9D42-B732F7123062}" presName="hierChild4" presStyleCnt="0"/>
      <dgm:spPr/>
    </dgm:pt>
    <dgm:pt modelId="{A1CCC37C-1690-47F3-9427-CDA98019FA50}" type="pres">
      <dgm:prSet presAssocID="{908C6C2A-31F3-4D05-9D42-B732F7123062}" presName="hierChild5" presStyleCnt="0"/>
      <dgm:spPr/>
    </dgm:pt>
    <dgm:pt modelId="{BF6DFC2B-EC86-441C-8D6E-9209FFBFF785}" type="pres">
      <dgm:prSet presAssocID="{A08F0F03-6A1A-4DE3-B462-3C2A45F0A94C}" presName="hierChild5" presStyleCnt="0"/>
      <dgm:spPr/>
    </dgm:pt>
    <dgm:pt modelId="{51E14922-B954-46CE-A944-C92B5F262CC8}" type="pres">
      <dgm:prSet presAssocID="{CFECAC23-EA56-4698-BCFF-2F3D09EF5F8B}" presName="hierChild5" presStyleCnt="0"/>
      <dgm:spPr/>
    </dgm:pt>
    <dgm:pt modelId="{B1C90ED6-9EEE-4711-9340-EFBD97E09726}" type="pres">
      <dgm:prSet presAssocID="{5EA71EDA-92BE-4B8F-BFCF-E066F28D07F2}" presName="hierChild5" presStyleCnt="0"/>
      <dgm:spPr/>
    </dgm:pt>
    <dgm:pt modelId="{4DE75F3B-7F5E-4E86-BE41-6CF1EC2EBB32}" type="pres">
      <dgm:prSet presAssocID="{E83922A4-2C8A-4251-9B5F-139C1D959AD4}" presName="hierChild5" presStyleCnt="0"/>
      <dgm:spPr/>
    </dgm:pt>
    <dgm:pt modelId="{9D1EFCC7-4B96-4D04-B50D-557B8DB23AA2}" type="pres">
      <dgm:prSet presAssocID="{AECE77FF-42FD-4B07-9E22-E6C141E134A1}" presName="hierChild5" presStyleCnt="0"/>
      <dgm:spPr/>
    </dgm:pt>
    <dgm:pt modelId="{F122D192-D373-4E93-8331-7F98552CB8D8}" type="pres">
      <dgm:prSet presAssocID="{6950CAF2-77E0-4F5B-A36E-D5A813841207}" presName="hierChild5" presStyleCnt="0"/>
      <dgm:spPr/>
    </dgm:pt>
    <dgm:pt modelId="{C25E0FA4-EA17-4625-AE04-B42BA65DAEC7}" type="pres">
      <dgm:prSet presAssocID="{512ACC3B-01E5-4BC6-999C-CE2180734BBB}" presName="Name37" presStyleLbl="parChTrans1D2" presStyleIdx="5" presStyleCnt="11"/>
      <dgm:spPr/>
      <dgm:t>
        <a:bodyPr/>
        <a:lstStyle/>
        <a:p>
          <a:endParaRPr lang="tr-TR"/>
        </a:p>
      </dgm:t>
    </dgm:pt>
    <dgm:pt modelId="{06B5E745-9A74-46F4-ADB0-3174E422A2B0}" type="pres">
      <dgm:prSet presAssocID="{2D9B14F4-2032-4A6D-9DDD-9F8216C3B724}" presName="hierRoot2" presStyleCnt="0">
        <dgm:presLayoutVars>
          <dgm:hierBranch val="init"/>
        </dgm:presLayoutVars>
      </dgm:prSet>
      <dgm:spPr/>
    </dgm:pt>
    <dgm:pt modelId="{41A4003C-F71C-4D28-AB10-BC3410931CF2}" type="pres">
      <dgm:prSet presAssocID="{2D9B14F4-2032-4A6D-9DDD-9F8216C3B724}" presName="rootComposite" presStyleCnt="0"/>
      <dgm:spPr/>
    </dgm:pt>
    <dgm:pt modelId="{637607E9-F0A3-4842-A630-F5268CBB42EE}" type="pres">
      <dgm:prSet presAssocID="{2D9B14F4-2032-4A6D-9DDD-9F8216C3B724}" presName="rootText" presStyleLbl="node2" presStyleIdx="5" presStyleCnt="9">
        <dgm:presLayoutVars>
          <dgm:chPref val="3"/>
        </dgm:presLayoutVars>
      </dgm:prSet>
      <dgm:spPr/>
      <dgm:t>
        <a:bodyPr/>
        <a:lstStyle/>
        <a:p>
          <a:endParaRPr lang="tr-TR"/>
        </a:p>
      </dgm:t>
    </dgm:pt>
    <dgm:pt modelId="{4543DDDC-6441-46BE-B598-8D311FC2C79C}" type="pres">
      <dgm:prSet presAssocID="{2D9B14F4-2032-4A6D-9DDD-9F8216C3B724}" presName="rootConnector" presStyleLbl="node2" presStyleIdx="5" presStyleCnt="9"/>
      <dgm:spPr/>
      <dgm:t>
        <a:bodyPr/>
        <a:lstStyle/>
        <a:p>
          <a:endParaRPr lang="tr-TR"/>
        </a:p>
      </dgm:t>
    </dgm:pt>
    <dgm:pt modelId="{35AE864D-2A3C-40A2-B59A-5452A6CA86B2}" type="pres">
      <dgm:prSet presAssocID="{2D9B14F4-2032-4A6D-9DDD-9F8216C3B724}" presName="hierChild4" presStyleCnt="0"/>
      <dgm:spPr/>
    </dgm:pt>
    <dgm:pt modelId="{788E6ECB-B33A-431F-9D22-EB8CD97380F0}" type="pres">
      <dgm:prSet presAssocID="{B059CABE-0DDB-4B7E-97A6-57361616D7BE}" presName="Name37" presStyleLbl="parChTrans1D3" presStyleIdx="5" presStyleCnt="9"/>
      <dgm:spPr/>
      <dgm:t>
        <a:bodyPr/>
        <a:lstStyle/>
        <a:p>
          <a:endParaRPr lang="tr-TR"/>
        </a:p>
      </dgm:t>
    </dgm:pt>
    <dgm:pt modelId="{DC2E00D5-6F19-4F74-BB4D-D41A5CC382B7}" type="pres">
      <dgm:prSet presAssocID="{B9C556B5-E1F1-4C37-B8E8-814A9DCE5979}" presName="hierRoot2" presStyleCnt="0">
        <dgm:presLayoutVars>
          <dgm:hierBranch val="init"/>
        </dgm:presLayoutVars>
      </dgm:prSet>
      <dgm:spPr/>
    </dgm:pt>
    <dgm:pt modelId="{DCD8C39F-A182-4767-BD75-F446497B064C}" type="pres">
      <dgm:prSet presAssocID="{B9C556B5-E1F1-4C37-B8E8-814A9DCE5979}" presName="rootComposite" presStyleCnt="0"/>
      <dgm:spPr/>
    </dgm:pt>
    <dgm:pt modelId="{99E74036-26FD-40F8-953E-9F61ECE62061}" type="pres">
      <dgm:prSet presAssocID="{B9C556B5-E1F1-4C37-B8E8-814A9DCE5979}" presName="rootText" presStyleLbl="node3" presStyleIdx="5" presStyleCnt="9">
        <dgm:presLayoutVars>
          <dgm:chPref val="3"/>
        </dgm:presLayoutVars>
      </dgm:prSet>
      <dgm:spPr/>
      <dgm:t>
        <a:bodyPr/>
        <a:lstStyle/>
        <a:p>
          <a:endParaRPr lang="tr-TR"/>
        </a:p>
      </dgm:t>
    </dgm:pt>
    <dgm:pt modelId="{2EFDEF62-FD29-4858-A085-DA9915D3A681}" type="pres">
      <dgm:prSet presAssocID="{B9C556B5-E1F1-4C37-B8E8-814A9DCE5979}" presName="rootConnector" presStyleLbl="node3" presStyleIdx="5" presStyleCnt="9"/>
      <dgm:spPr/>
      <dgm:t>
        <a:bodyPr/>
        <a:lstStyle/>
        <a:p>
          <a:endParaRPr lang="tr-TR"/>
        </a:p>
      </dgm:t>
    </dgm:pt>
    <dgm:pt modelId="{5CB7FD45-FDC0-4AA2-9F2A-954A985BD463}" type="pres">
      <dgm:prSet presAssocID="{B9C556B5-E1F1-4C37-B8E8-814A9DCE5979}" presName="hierChild4" presStyleCnt="0"/>
      <dgm:spPr/>
    </dgm:pt>
    <dgm:pt modelId="{5641F409-CF34-479E-8DAD-E6722F5FC09D}" type="pres">
      <dgm:prSet presAssocID="{67CED053-C1E9-4191-AE8D-06CD54E6A106}" presName="Name37" presStyleLbl="parChTrans1D4" presStyleIdx="29" presStyleCnt="52"/>
      <dgm:spPr/>
      <dgm:t>
        <a:bodyPr/>
        <a:lstStyle/>
        <a:p>
          <a:endParaRPr lang="tr-TR"/>
        </a:p>
      </dgm:t>
    </dgm:pt>
    <dgm:pt modelId="{FFFE280E-F376-44EA-AC1C-5FA68DB9DDFB}" type="pres">
      <dgm:prSet presAssocID="{9092FF2C-1170-4528-B523-D1DB7BAFAB32}" presName="hierRoot2" presStyleCnt="0">
        <dgm:presLayoutVars>
          <dgm:hierBranch val="init"/>
        </dgm:presLayoutVars>
      </dgm:prSet>
      <dgm:spPr/>
    </dgm:pt>
    <dgm:pt modelId="{C7CF01AD-008E-4566-9272-9F9267277202}" type="pres">
      <dgm:prSet presAssocID="{9092FF2C-1170-4528-B523-D1DB7BAFAB32}" presName="rootComposite" presStyleCnt="0"/>
      <dgm:spPr/>
    </dgm:pt>
    <dgm:pt modelId="{72DA48C4-7F4A-4202-B4C1-5BFDA3CC37C7}" type="pres">
      <dgm:prSet presAssocID="{9092FF2C-1170-4528-B523-D1DB7BAFAB32}" presName="rootText" presStyleLbl="node4" presStyleIdx="29" presStyleCnt="52">
        <dgm:presLayoutVars>
          <dgm:chPref val="3"/>
        </dgm:presLayoutVars>
      </dgm:prSet>
      <dgm:spPr/>
      <dgm:t>
        <a:bodyPr/>
        <a:lstStyle/>
        <a:p>
          <a:endParaRPr lang="tr-TR"/>
        </a:p>
      </dgm:t>
    </dgm:pt>
    <dgm:pt modelId="{411222CB-772C-45B2-B1EA-DA2768A1027E}" type="pres">
      <dgm:prSet presAssocID="{9092FF2C-1170-4528-B523-D1DB7BAFAB32}" presName="rootConnector" presStyleLbl="node4" presStyleIdx="29" presStyleCnt="52"/>
      <dgm:spPr/>
      <dgm:t>
        <a:bodyPr/>
        <a:lstStyle/>
        <a:p>
          <a:endParaRPr lang="tr-TR"/>
        </a:p>
      </dgm:t>
    </dgm:pt>
    <dgm:pt modelId="{AF6E235C-13BF-4F49-8221-CC81EE26B794}" type="pres">
      <dgm:prSet presAssocID="{9092FF2C-1170-4528-B523-D1DB7BAFAB32}" presName="hierChild4" presStyleCnt="0"/>
      <dgm:spPr/>
    </dgm:pt>
    <dgm:pt modelId="{EDFDE917-E8C7-4032-9135-E88AA47246AF}" type="pres">
      <dgm:prSet presAssocID="{F41C9E52-DD18-4F2B-B006-05839BC9612F}" presName="Name37" presStyleLbl="parChTrans1D4" presStyleIdx="30" presStyleCnt="52"/>
      <dgm:spPr/>
      <dgm:t>
        <a:bodyPr/>
        <a:lstStyle/>
        <a:p>
          <a:endParaRPr lang="tr-TR"/>
        </a:p>
      </dgm:t>
    </dgm:pt>
    <dgm:pt modelId="{E48993A3-2D2C-48B3-AD1E-C10C157F6BDC}" type="pres">
      <dgm:prSet presAssocID="{DC3E882F-037E-42D6-87BE-B861FDA008D3}" presName="hierRoot2" presStyleCnt="0">
        <dgm:presLayoutVars>
          <dgm:hierBranch val="init"/>
        </dgm:presLayoutVars>
      </dgm:prSet>
      <dgm:spPr/>
    </dgm:pt>
    <dgm:pt modelId="{2AB7BBB1-5BE8-4B0D-B4A6-4B3831DC5FBB}" type="pres">
      <dgm:prSet presAssocID="{DC3E882F-037E-42D6-87BE-B861FDA008D3}" presName="rootComposite" presStyleCnt="0"/>
      <dgm:spPr/>
    </dgm:pt>
    <dgm:pt modelId="{EDD34B24-0D5C-4C1D-BB5F-92BA09278853}" type="pres">
      <dgm:prSet presAssocID="{DC3E882F-037E-42D6-87BE-B861FDA008D3}" presName="rootText" presStyleLbl="node4" presStyleIdx="30" presStyleCnt="52">
        <dgm:presLayoutVars>
          <dgm:chPref val="3"/>
        </dgm:presLayoutVars>
      </dgm:prSet>
      <dgm:spPr/>
      <dgm:t>
        <a:bodyPr/>
        <a:lstStyle/>
        <a:p>
          <a:endParaRPr lang="tr-TR"/>
        </a:p>
      </dgm:t>
    </dgm:pt>
    <dgm:pt modelId="{E24D8D16-E52B-4B53-903B-259D4640A849}" type="pres">
      <dgm:prSet presAssocID="{DC3E882F-037E-42D6-87BE-B861FDA008D3}" presName="rootConnector" presStyleLbl="node4" presStyleIdx="30" presStyleCnt="52"/>
      <dgm:spPr/>
      <dgm:t>
        <a:bodyPr/>
        <a:lstStyle/>
        <a:p>
          <a:endParaRPr lang="tr-TR"/>
        </a:p>
      </dgm:t>
    </dgm:pt>
    <dgm:pt modelId="{68E0BCD2-B5D9-4AF6-97C2-4F837437DCAF}" type="pres">
      <dgm:prSet presAssocID="{DC3E882F-037E-42D6-87BE-B861FDA008D3}" presName="hierChild4" presStyleCnt="0"/>
      <dgm:spPr/>
    </dgm:pt>
    <dgm:pt modelId="{8EBD60B7-E52E-4E5F-A99A-ADEE7850B56C}" type="pres">
      <dgm:prSet presAssocID="{6EB6CCAA-EDCC-45DB-9111-C87FBFEAB796}" presName="Name37" presStyleLbl="parChTrans1D4" presStyleIdx="31" presStyleCnt="52"/>
      <dgm:spPr/>
      <dgm:t>
        <a:bodyPr/>
        <a:lstStyle/>
        <a:p>
          <a:endParaRPr lang="tr-TR"/>
        </a:p>
      </dgm:t>
    </dgm:pt>
    <dgm:pt modelId="{D1ACFDC7-D418-4D16-8DD0-279858EC6115}" type="pres">
      <dgm:prSet presAssocID="{58AF6004-F88C-4B90-8F15-38D46D6A2485}" presName="hierRoot2" presStyleCnt="0">
        <dgm:presLayoutVars>
          <dgm:hierBranch val="init"/>
        </dgm:presLayoutVars>
      </dgm:prSet>
      <dgm:spPr/>
    </dgm:pt>
    <dgm:pt modelId="{EFA7EDFF-FB24-4956-8EC6-A507A01347FB}" type="pres">
      <dgm:prSet presAssocID="{58AF6004-F88C-4B90-8F15-38D46D6A2485}" presName="rootComposite" presStyleCnt="0"/>
      <dgm:spPr/>
    </dgm:pt>
    <dgm:pt modelId="{9B188239-C492-4FDA-86F6-6F9139FFFFD4}" type="pres">
      <dgm:prSet presAssocID="{58AF6004-F88C-4B90-8F15-38D46D6A2485}" presName="rootText" presStyleLbl="node4" presStyleIdx="31" presStyleCnt="52" custScaleX="126334" custScaleY="155725">
        <dgm:presLayoutVars>
          <dgm:chPref val="3"/>
        </dgm:presLayoutVars>
      </dgm:prSet>
      <dgm:spPr/>
      <dgm:t>
        <a:bodyPr/>
        <a:lstStyle/>
        <a:p>
          <a:endParaRPr lang="tr-TR"/>
        </a:p>
      </dgm:t>
    </dgm:pt>
    <dgm:pt modelId="{EA2CB61E-B61A-4CEF-92EA-A0A1CF5291BE}" type="pres">
      <dgm:prSet presAssocID="{58AF6004-F88C-4B90-8F15-38D46D6A2485}" presName="rootConnector" presStyleLbl="node4" presStyleIdx="31" presStyleCnt="52"/>
      <dgm:spPr/>
      <dgm:t>
        <a:bodyPr/>
        <a:lstStyle/>
        <a:p>
          <a:endParaRPr lang="tr-TR"/>
        </a:p>
      </dgm:t>
    </dgm:pt>
    <dgm:pt modelId="{87C91462-6959-4B45-9E83-DAF102074BA3}" type="pres">
      <dgm:prSet presAssocID="{58AF6004-F88C-4B90-8F15-38D46D6A2485}" presName="hierChild4" presStyleCnt="0"/>
      <dgm:spPr/>
    </dgm:pt>
    <dgm:pt modelId="{A9A1B6A8-502D-427C-8F4F-B6CF586A47FD}" type="pres">
      <dgm:prSet presAssocID="{D5F2F687-2277-461E-AC66-2972AEAFC139}" presName="Name37" presStyleLbl="parChTrans1D4" presStyleIdx="32" presStyleCnt="52"/>
      <dgm:spPr/>
      <dgm:t>
        <a:bodyPr/>
        <a:lstStyle/>
        <a:p>
          <a:endParaRPr lang="tr-TR"/>
        </a:p>
      </dgm:t>
    </dgm:pt>
    <dgm:pt modelId="{C5B87528-B3BA-44CB-9F24-9C1056D521B3}" type="pres">
      <dgm:prSet presAssocID="{CDDCA5DC-09DD-4626-829D-C3473B58141C}" presName="hierRoot2" presStyleCnt="0">
        <dgm:presLayoutVars>
          <dgm:hierBranch val="init"/>
        </dgm:presLayoutVars>
      </dgm:prSet>
      <dgm:spPr/>
    </dgm:pt>
    <dgm:pt modelId="{2C8DDF87-A127-4629-B4B2-51ABB64B3C0C}" type="pres">
      <dgm:prSet presAssocID="{CDDCA5DC-09DD-4626-829D-C3473B58141C}" presName="rootComposite" presStyleCnt="0"/>
      <dgm:spPr/>
    </dgm:pt>
    <dgm:pt modelId="{8670413E-D551-4278-B635-B37E0B3A8617}" type="pres">
      <dgm:prSet presAssocID="{CDDCA5DC-09DD-4626-829D-C3473B58141C}" presName="rootText" presStyleLbl="node4" presStyleIdx="32" presStyleCnt="52" custScaleX="119326" custScaleY="148072">
        <dgm:presLayoutVars>
          <dgm:chPref val="3"/>
        </dgm:presLayoutVars>
      </dgm:prSet>
      <dgm:spPr/>
      <dgm:t>
        <a:bodyPr/>
        <a:lstStyle/>
        <a:p>
          <a:endParaRPr lang="tr-TR"/>
        </a:p>
      </dgm:t>
    </dgm:pt>
    <dgm:pt modelId="{367A56C6-E1A2-4712-B0B3-D2DB80193C42}" type="pres">
      <dgm:prSet presAssocID="{CDDCA5DC-09DD-4626-829D-C3473B58141C}" presName="rootConnector" presStyleLbl="node4" presStyleIdx="32" presStyleCnt="52"/>
      <dgm:spPr/>
      <dgm:t>
        <a:bodyPr/>
        <a:lstStyle/>
        <a:p>
          <a:endParaRPr lang="tr-TR"/>
        </a:p>
      </dgm:t>
    </dgm:pt>
    <dgm:pt modelId="{1F8ECEDA-2329-4BBD-836E-1C0DEBFF14FA}" type="pres">
      <dgm:prSet presAssocID="{CDDCA5DC-09DD-4626-829D-C3473B58141C}" presName="hierChild4" presStyleCnt="0"/>
      <dgm:spPr/>
    </dgm:pt>
    <dgm:pt modelId="{2CEA1E1D-3591-45CB-BD29-5AFE247961CD}" type="pres">
      <dgm:prSet presAssocID="{4B8A438F-45C7-46E4-AC19-573DD6E1FD18}" presName="Name37" presStyleLbl="parChTrans1D4" presStyleIdx="33" presStyleCnt="52"/>
      <dgm:spPr/>
      <dgm:t>
        <a:bodyPr/>
        <a:lstStyle/>
        <a:p>
          <a:endParaRPr lang="tr-TR"/>
        </a:p>
      </dgm:t>
    </dgm:pt>
    <dgm:pt modelId="{C4D8A24F-0876-4E11-9534-8A97135C0E1B}" type="pres">
      <dgm:prSet presAssocID="{76DBE95A-CE13-465B-A817-13BCB4212605}" presName="hierRoot2" presStyleCnt="0">
        <dgm:presLayoutVars>
          <dgm:hierBranch val="init"/>
        </dgm:presLayoutVars>
      </dgm:prSet>
      <dgm:spPr/>
    </dgm:pt>
    <dgm:pt modelId="{FA5A8016-7D9D-4AD6-A65F-5ED58E6174F7}" type="pres">
      <dgm:prSet presAssocID="{76DBE95A-CE13-465B-A817-13BCB4212605}" presName="rootComposite" presStyleCnt="0"/>
      <dgm:spPr/>
    </dgm:pt>
    <dgm:pt modelId="{11EC36AA-2752-443B-A088-C84EC93CBE9D}" type="pres">
      <dgm:prSet presAssocID="{76DBE95A-CE13-465B-A817-13BCB4212605}" presName="rootText" presStyleLbl="node4" presStyleIdx="33" presStyleCnt="52">
        <dgm:presLayoutVars>
          <dgm:chPref val="3"/>
        </dgm:presLayoutVars>
      </dgm:prSet>
      <dgm:spPr/>
      <dgm:t>
        <a:bodyPr/>
        <a:lstStyle/>
        <a:p>
          <a:endParaRPr lang="tr-TR"/>
        </a:p>
      </dgm:t>
    </dgm:pt>
    <dgm:pt modelId="{91E79A30-197A-4803-9D65-3E41D81E4173}" type="pres">
      <dgm:prSet presAssocID="{76DBE95A-CE13-465B-A817-13BCB4212605}" presName="rootConnector" presStyleLbl="node4" presStyleIdx="33" presStyleCnt="52"/>
      <dgm:spPr/>
      <dgm:t>
        <a:bodyPr/>
        <a:lstStyle/>
        <a:p>
          <a:endParaRPr lang="tr-TR"/>
        </a:p>
      </dgm:t>
    </dgm:pt>
    <dgm:pt modelId="{D57DA666-EF2F-4AE1-8F6F-9373E5630040}" type="pres">
      <dgm:prSet presAssocID="{76DBE95A-CE13-465B-A817-13BCB4212605}" presName="hierChild4" presStyleCnt="0"/>
      <dgm:spPr/>
    </dgm:pt>
    <dgm:pt modelId="{B0C6EA3C-EF97-4679-8CE6-48359C07A52F}" type="pres">
      <dgm:prSet presAssocID="{76DBE95A-CE13-465B-A817-13BCB4212605}" presName="hierChild5" presStyleCnt="0"/>
      <dgm:spPr/>
    </dgm:pt>
    <dgm:pt modelId="{0AAC7172-C4C9-423F-A9A5-560D31DD1AB8}" type="pres">
      <dgm:prSet presAssocID="{CDDCA5DC-09DD-4626-829D-C3473B58141C}" presName="hierChild5" presStyleCnt="0"/>
      <dgm:spPr/>
    </dgm:pt>
    <dgm:pt modelId="{A8BD9D30-E36A-4A1D-8E17-678130B8FA81}" type="pres">
      <dgm:prSet presAssocID="{58AF6004-F88C-4B90-8F15-38D46D6A2485}" presName="hierChild5" presStyleCnt="0"/>
      <dgm:spPr/>
    </dgm:pt>
    <dgm:pt modelId="{7FECDDAE-4CDE-4D79-B0CD-E07E751FEA0A}" type="pres">
      <dgm:prSet presAssocID="{DC3E882F-037E-42D6-87BE-B861FDA008D3}" presName="hierChild5" presStyleCnt="0"/>
      <dgm:spPr/>
    </dgm:pt>
    <dgm:pt modelId="{F2FD0DB3-CFD1-4E59-A2D1-8D8595EC9A2B}" type="pres">
      <dgm:prSet presAssocID="{9092FF2C-1170-4528-B523-D1DB7BAFAB32}" presName="hierChild5" presStyleCnt="0"/>
      <dgm:spPr/>
    </dgm:pt>
    <dgm:pt modelId="{9B3DA88C-AFE9-4EB4-88BC-C931F93B50CA}" type="pres">
      <dgm:prSet presAssocID="{B9C556B5-E1F1-4C37-B8E8-814A9DCE5979}" presName="hierChild5" presStyleCnt="0"/>
      <dgm:spPr/>
    </dgm:pt>
    <dgm:pt modelId="{2DB46803-AC8E-4B5C-B8BE-B732BB7C5B66}" type="pres">
      <dgm:prSet presAssocID="{2D9B14F4-2032-4A6D-9DDD-9F8216C3B724}" presName="hierChild5" presStyleCnt="0"/>
      <dgm:spPr/>
    </dgm:pt>
    <dgm:pt modelId="{F386E7C8-1B31-4B5B-9628-95F9E4F5BEF8}" type="pres">
      <dgm:prSet presAssocID="{64DB0737-3B04-4D99-9A8A-28F24EC04C42}" presName="Name37" presStyleLbl="parChTrans1D2" presStyleIdx="6" presStyleCnt="11"/>
      <dgm:spPr/>
      <dgm:t>
        <a:bodyPr/>
        <a:lstStyle/>
        <a:p>
          <a:endParaRPr lang="tr-TR"/>
        </a:p>
      </dgm:t>
    </dgm:pt>
    <dgm:pt modelId="{989EC0A1-1E15-49EF-87C6-5463780D869C}" type="pres">
      <dgm:prSet presAssocID="{0F1B5D79-ADDF-45FD-836C-4B8275CF6397}" presName="hierRoot2" presStyleCnt="0">
        <dgm:presLayoutVars>
          <dgm:hierBranch val="init"/>
        </dgm:presLayoutVars>
      </dgm:prSet>
      <dgm:spPr/>
    </dgm:pt>
    <dgm:pt modelId="{43723368-39DC-4910-B6A1-1C55E8A88883}" type="pres">
      <dgm:prSet presAssocID="{0F1B5D79-ADDF-45FD-836C-4B8275CF6397}" presName="rootComposite" presStyleCnt="0"/>
      <dgm:spPr/>
    </dgm:pt>
    <dgm:pt modelId="{A5BD99AD-8614-425F-B1C8-3FE6750AB7CA}" type="pres">
      <dgm:prSet presAssocID="{0F1B5D79-ADDF-45FD-836C-4B8275CF6397}" presName="rootText" presStyleLbl="node2" presStyleIdx="6" presStyleCnt="9">
        <dgm:presLayoutVars>
          <dgm:chPref val="3"/>
        </dgm:presLayoutVars>
      </dgm:prSet>
      <dgm:spPr/>
      <dgm:t>
        <a:bodyPr/>
        <a:lstStyle/>
        <a:p>
          <a:endParaRPr lang="tr-TR"/>
        </a:p>
      </dgm:t>
    </dgm:pt>
    <dgm:pt modelId="{B115C528-D12C-4CF9-B402-388D95F13060}" type="pres">
      <dgm:prSet presAssocID="{0F1B5D79-ADDF-45FD-836C-4B8275CF6397}" presName="rootConnector" presStyleLbl="node2" presStyleIdx="6" presStyleCnt="9"/>
      <dgm:spPr/>
      <dgm:t>
        <a:bodyPr/>
        <a:lstStyle/>
        <a:p>
          <a:endParaRPr lang="tr-TR"/>
        </a:p>
      </dgm:t>
    </dgm:pt>
    <dgm:pt modelId="{D280230E-0698-4F2A-AD9A-2BA30C5BACD6}" type="pres">
      <dgm:prSet presAssocID="{0F1B5D79-ADDF-45FD-836C-4B8275CF6397}" presName="hierChild4" presStyleCnt="0"/>
      <dgm:spPr/>
    </dgm:pt>
    <dgm:pt modelId="{77504E8E-2463-490E-B741-E533AF23AD28}" type="pres">
      <dgm:prSet presAssocID="{8837C405-771D-43FD-889D-46E2C8949F4B}" presName="Name37" presStyleLbl="parChTrans1D3" presStyleIdx="6" presStyleCnt="9"/>
      <dgm:spPr/>
      <dgm:t>
        <a:bodyPr/>
        <a:lstStyle/>
        <a:p>
          <a:endParaRPr lang="tr-TR"/>
        </a:p>
      </dgm:t>
    </dgm:pt>
    <dgm:pt modelId="{135DE4E8-3BC2-491E-B943-D44583CB0914}" type="pres">
      <dgm:prSet presAssocID="{2C3F1A4D-8FBA-4B95-9D11-5A11047FFF16}" presName="hierRoot2" presStyleCnt="0">
        <dgm:presLayoutVars>
          <dgm:hierBranch val="init"/>
        </dgm:presLayoutVars>
      </dgm:prSet>
      <dgm:spPr/>
    </dgm:pt>
    <dgm:pt modelId="{AAF48F12-753F-433A-88CB-12F6C271ECD1}" type="pres">
      <dgm:prSet presAssocID="{2C3F1A4D-8FBA-4B95-9D11-5A11047FFF16}" presName="rootComposite" presStyleCnt="0"/>
      <dgm:spPr/>
    </dgm:pt>
    <dgm:pt modelId="{0C4E180B-B1D1-44A6-805F-619F60B9C60B}" type="pres">
      <dgm:prSet presAssocID="{2C3F1A4D-8FBA-4B95-9D11-5A11047FFF16}" presName="rootText" presStyleLbl="node3" presStyleIdx="6" presStyleCnt="9" custScaleX="138387" custScaleY="140020">
        <dgm:presLayoutVars>
          <dgm:chPref val="3"/>
        </dgm:presLayoutVars>
      </dgm:prSet>
      <dgm:spPr/>
      <dgm:t>
        <a:bodyPr/>
        <a:lstStyle/>
        <a:p>
          <a:endParaRPr lang="tr-TR"/>
        </a:p>
      </dgm:t>
    </dgm:pt>
    <dgm:pt modelId="{EEFA38BE-E6FD-4408-8758-DC6D2DC70BC2}" type="pres">
      <dgm:prSet presAssocID="{2C3F1A4D-8FBA-4B95-9D11-5A11047FFF16}" presName="rootConnector" presStyleLbl="node3" presStyleIdx="6" presStyleCnt="9"/>
      <dgm:spPr/>
      <dgm:t>
        <a:bodyPr/>
        <a:lstStyle/>
        <a:p>
          <a:endParaRPr lang="tr-TR"/>
        </a:p>
      </dgm:t>
    </dgm:pt>
    <dgm:pt modelId="{340F9FD3-40E7-42A4-A7E5-DE3A8EFB997C}" type="pres">
      <dgm:prSet presAssocID="{2C3F1A4D-8FBA-4B95-9D11-5A11047FFF16}" presName="hierChild4" presStyleCnt="0"/>
      <dgm:spPr/>
    </dgm:pt>
    <dgm:pt modelId="{95B1EDEB-529C-4883-8322-D189BAE68518}" type="pres">
      <dgm:prSet presAssocID="{DF6C9EB3-BACF-4DF4-9258-AD4BF3E316AD}" presName="Name37" presStyleLbl="parChTrans1D4" presStyleIdx="34" presStyleCnt="52"/>
      <dgm:spPr/>
      <dgm:t>
        <a:bodyPr/>
        <a:lstStyle/>
        <a:p>
          <a:endParaRPr lang="tr-TR"/>
        </a:p>
      </dgm:t>
    </dgm:pt>
    <dgm:pt modelId="{4126FD2C-31B3-4661-971F-1FDDFD5FBFC7}" type="pres">
      <dgm:prSet presAssocID="{1EF237FE-8AF1-43D5-9147-06CE8DADA9E2}" presName="hierRoot2" presStyleCnt="0">
        <dgm:presLayoutVars>
          <dgm:hierBranch val="init"/>
        </dgm:presLayoutVars>
      </dgm:prSet>
      <dgm:spPr/>
    </dgm:pt>
    <dgm:pt modelId="{A459023D-9B2F-4A14-8854-874761361A01}" type="pres">
      <dgm:prSet presAssocID="{1EF237FE-8AF1-43D5-9147-06CE8DADA9E2}" presName="rootComposite" presStyleCnt="0"/>
      <dgm:spPr/>
    </dgm:pt>
    <dgm:pt modelId="{F3CD4565-F425-4D8B-98E5-3C6EC58B77DE}" type="pres">
      <dgm:prSet presAssocID="{1EF237FE-8AF1-43D5-9147-06CE8DADA9E2}" presName="rootText" presStyleLbl="node4" presStyleIdx="34" presStyleCnt="52">
        <dgm:presLayoutVars>
          <dgm:chPref val="3"/>
        </dgm:presLayoutVars>
      </dgm:prSet>
      <dgm:spPr/>
      <dgm:t>
        <a:bodyPr/>
        <a:lstStyle/>
        <a:p>
          <a:endParaRPr lang="tr-TR"/>
        </a:p>
      </dgm:t>
    </dgm:pt>
    <dgm:pt modelId="{C99054AB-4B77-4F6D-9E63-594043DEB088}" type="pres">
      <dgm:prSet presAssocID="{1EF237FE-8AF1-43D5-9147-06CE8DADA9E2}" presName="rootConnector" presStyleLbl="node4" presStyleIdx="34" presStyleCnt="52"/>
      <dgm:spPr/>
      <dgm:t>
        <a:bodyPr/>
        <a:lstStyle/>
        <a:p>
          <a:endParaRPr lang="tr-TR"/>
        </a:p>
      </dgm:t>
    </dgm:pt>
    <dgm:pt modelId="{5EA591EF-10F8-4214-BFC0-7763596006DB}" type="pres">
      <dgm:prSet presAssocID="{1EF237FE-8AF1-43D5-9147-06CE8DADA9E2}" presName="hierChild4" presStyleCnt="0"/>
      <dgm:spPr/>
    </dgm:pt>
    <dgm:pt modelId="{E4D04F77-E337-4BC1-8FD3-4A3C2688D760}" type="pres">
      <dgm:prSet presAssocID="{A8D0B36C-3DEE-434E-910A-2339EBEF8D66}" presName="Name37" presStyleLbl="parChTrans1D4" presStyleIdx="35" presStyleCnt="52"/>
      <dgm:spPr/>
      <dgm:t>
        <a:bodyPr/>
        <a:lstStyle/>
        <a:p>
          <a:endParaRPr lang="tr-TR"/>
        </a:p>
      </dgm:t>
    </dgm:pt>
    <dgm:pt modelId="{B37A22CD-5B2D-447A-BF2E-4F0C3AEBDA55}" type="pres">
      <dgm:prSet presAssocID="{961FEA41-6150-4715-9ACB-B69059A89677}" presName="hierRoot2" presStyleCnt="0">
        <dgm:presLayoutVars>
          <dgm:hierBranch val="init"/>
        </dgm:presLayoutVars>
      </dgm:prSet>
      <dgm:spPr/>
    </dgm:pt>
    <dgm:pt modelId="{68186080-24A9-4FF6-BA9E-DF9124515483}" type="pres">
      <dgm:prSet presAssocID="{961FEA41-6150-4715-9ACB-B69059A89677}" presName="rootComposite" presStyleCnt="0"/>
      <dgm:spPr/>
    </dgm:pt>
    <dgm:pt modelId="{27696106-33B5-400B-9585-B67659197D9D}" type="pres">
      <dgm:prSet presAssocID="{961FEA41-6150-4715-9ACB-B69059A89677}" presName="rootText" presStyleLbl="node4" presStyleIdx="35" presStyleCnt="52" custScaleY="164210">
        <dgm:presLayoutVars>
          <dgm:chPref val="3"/>
        </dgm:presLayoutVars>
      </dgm:prSet>
      <dgm:spPr/>
      <dgm:t>
        <a:bodyPr/>
        <a:lstStyle/>
        <a:p>
          <a:endParaRPr lang="tr-TR"/>
        </a:p>
      </dgm:t>
    </dgm:pt>
    <dgm:pt modelId="{A0B1B3BE-2902-4371-8806-A6A6AE2EB1E8}" type="pres">
      <dgm:prSet presAssocID="{961FEA41-6150-4715-9ACB-B69059A89677}" presName="rootConnector" presStyleLbl="node4" presStyleIdx="35" presStyleCnt="52"/>
      <dgm:spPr/>
      <dgm:t>
        <a:bodyPr/>
        <a:lstStyle/>
        <a:p>
          <a:endParaRPr lang="tr-TR"/>
        </a:p>
      </dgm:t>
    </dgm:pt>
    <dgm:pt modelId="{95C75438-4EEF-4E34-9FE9-3429B9E0714E}" type="pres">
      <dgm:prSet presAssocID="{961FEA41-6150-4715-9ACB-B69059A89677}" presName="hierChild4" presStyleCnt="0"/>
      <dgm:spPr/>
    </dgm:pt>
    <dgm:pt modelId="{B4A8E14A-3B0A-48C3-B262-7CDED00B071D}" type="pres">
      <dgm:prSet presAssocID="{638DCF26-AA67-46F2-826E-857DF7FFD94F}" presName="Name37" presStyleLbl="parChTrans1D4" presStyleIdx="36" presStyleCnt="52"/>
      <dgm:spPr/>
      <dgm:t>
        <a:bodyPr/>
        <a:lstStyle/>
        <a:p>
          <a:endParaRPr lang="tr-TR"/>
        </a:p>
      </dgm:t>
    </dgm:pt>
    <dgm:pt modelId="{2C131815-0C0B-4CF4-9B24-0B58BAC99869}" type="pres">
      <dgm:prSet presAssocID="{79FD6720-49D2-426B-85E1-CA9A761BCEB0}" presName="hierRoot2" presStyleCnt="0">
        <dgm:presLayoutVars>
          <dgm:hierBranch val="init"/>
        </dgm:presLayoutVars>
      </dgm:prSet>
      <dgm:spPr/>
    </dgm:pt>
    <dgm:pt modelId="{28044B88-2211-46BF-9A02-32C37C6EE547}" type="pres">
      <dgm:prSet presAssocID="{79FD6720-49D2-426B-85E1-CA9A761BCEB0}" presName="rootComposite" presStyleCnt="0"/>
      <dgm:spPr/>
    </dgm:pt>
    <dgm:pt modelId="{F7BF8CDC-41C7-4145-9AFE-72AF2A207F4D}" type="pres">
      <dgm:prSet presAssocID="{79FD6720-49D2-426B-85E1-CA9A761BCEB0}" presName="rootText" presStyleLbl="node4" presStyleIdx="36" presStyleCnt="52" custLinFactNeighborX="37" custLinFactNeighborY="7812">
        <dgm:presLayoutVars>
          <dgm:chPref val="3"/>
        </dgm:presLayoutVars>
      </dgm:prSet>
      <dgm:spPr/>
      <dgm:t>
        <a:bodyPr/>
        <a:lstStyle/>
        <a:p>
          <a:endParaRPr lang="tr-TR"/>
        </a:p>
      </dgm:t>
    </dgm:pt>
    <dgm:pt modelId="{4CA4EB2D-2FE3-459B-9BF4-15AA0A036E11}" type="pres">
      <dgm:prSet presAssocID="{79FD6720-49D2-426B-85E1-CA9A761BCEB0}" presName="rootConnector" presStyleLbl="node4" presStyleIdx="36" presStyleCnt="52"/>
      <dgm:spPr/>
      <dgm:t>
        <a:bodyPr/>
        <a:lstStyle/>
        <a:p>
          <a:endParaRPr lang="tr-TR"/>
        </a:p>
      </dgm:t>
    </dgm:pt>
    <dgm:pt modelId="{E5A086FF-2A7F-4289-A2BD-AA021BB74F36}" type="pres">
      <dgm:prSet presAssocID="{79FD6720-49D2-426B-85E1-CA9A761BCEB0}" presName="hierChild4" presStyleCnt="0"/>
      <dgm:spPr/>
    </dgm:pt>
    <dgm:pt modelId="{81801EB0-C7EA-4A02-80FA-BB623547EA7A}" type="pres">
      <dgm:prSet presAssocID="{D1531277-8355-4E29-9E6B-1CF803529853}" presName="Name37" presStyleLbl="parChTrans1D4" presStyleIdx="37" presStyleCnt="52"/>
      <dgm:spPr/>
      <dgm:t>
        <a:bodyPr/>
        <a:lstStyle/>
        <a:p>
          <a:endParaRPr lang="tr-TR"/>
        </a:p>
      </dgm:t>
    </dgm:pt>
    <dgm:pt modelId="{D05B625B-A818-4F15-B8C8-FEE682A003E3}" type="pres">
      <dgm:prSet presAssocID="{BE969252-2C65-40C2-899D-DF9C26E2F761}" presName="hierRoot2" presStyleCnt="0">
        <dgm:presLayoutVars>
          <dgm:hierBranch val="init"/>
        </dgm:presLayoutVars>
      </dgm:prSet>
      <dgm:spPr/>
    </dgm:pt>
    <dgm:pt modelId="{26EEC95A-FD59-4A74-9FE9-82B3FE6AA805}" type="pres">
      <dgm:prSet presAssocID="{BE969252-2C65-40C2-899D-DF9C26E2F761}" presName="rootComposite" presStyleCnt="0"/>
      <dgm:spPr/>
    </dgm:pt>
    <dgm:pt modelId="{16370EE6-C4CF-4A0A-9EE5-84FE36AF5BA1}" type="pres">
      <dgm:prSet presAssocID="{BE969252-2C65-40C2-899D-DF9C26E2F761}" presName="rootText" presStyleLbl="node4" presStyleIdx="37" presStyleCnt="52" custScaleY="188036">
        <dgm:presLayoutVars>
          <dgm:chPref val="3"/>
        </dgm:presLayoutVars>
      </dgm:prSet>
      <dgm:spPr/>
      <dgm:t>
        <a:bodyPr/>
        <a:lstStyle/>
        <a:p>
          <a:endParaRPr lang="tr-TR"/>
        </a:p>
      </dgm:t>
    </dgm:pt>
    <dgm:pt modelId="{E619F588-0576-4A24-AF7E-60277AF0AA95}" type="pres">
      <dgm:prSet presAssocID="{BE969252-2C65-40C2-899D-DF9C26E2F761}" presName="rootConnector" presStyleLbl="node4" presStyleIdx="37" presStyleCnt="52"/>
      <dgm:spPr/>
      <dgm:t>
        <a:bodyPr/>
        <a:lstStyle/>
        <a:p>
          <a:endParaRPr lang="tr-TR"/>
        </a:p>
      </dgm:t>
    </dgm:pt>
    <dgm:pt modelId="{314FB814-0B41-4915-842A-1E2C5DC36EE4}" type="pres">
      <dgm:prSet presAssocID="{BE969252-2C65-40C2-899D-DF9C26E2F761}" presName="hierChild4" presStyleCnt="0"/>
      <dgm:spPr/>
    </dgm:pt>
    <dgm:pt modelId="{57C30534-6E18-40BD-BF8F-8043BFEA4870}" type="pres">
      <dgm:prSet presAssocID="{C6E40968-DBA2-4318-B0CB-0DEB757C78D5}" presName="Name37" presStyleLbl="parChTrans1D4" presStyleIdx="38" presStyleCnt="52"/>
      <dgm:spPr/>
      <dgm:t>
        <a:bodyPr/>
        <a:lstStyle/>
        <a:p>
          <a:endParaRPr lang="tr-TR"/>
        </a:p>
      </dgm:t>
    </dgm:pt>
    <dgm:pt modelId="{0740578D-16AB-4940-9229-589E4B4EF905}" type="pres">
      <dgm:prSet presAssocID="{5C79B8FF-4788-4311-A40B-A910F05FC6B0}" presName="hierRoot2" presStyleCnt="0">
        <dgm:presLayoutVars>
          <dgm:hierBranch val="init"/>
        </dgm:presLayoutVars>
      </dgm:prSet>
      <dgm:spPr/>
    </dgm:pt>
    <dgm:pt modelId="{82CCA288-4627-46AF-B295-D17184C99468}" type="pres">
      <dgm:prSet presAssocID="{5C79B8FF-4788-4311-A40B-A910F05FC6B0}" presName="rootComposite" presStyleCnt="0"/>
      <dgm:spPr/>
    </dgm:pt>
    <dgm:pt modelId="{1BC2AC3A-FBC0-4B6B-9F7F-41535B727ACC}" type="pres">
      <dgm:prSet presAssocID="{5C79B8FF-4788-4311-A40B-A910F05FC6B0}" presName="rootText" presStyleLbl="node4" presStyleIdx="38" presStyleCnt="52">
        <dgm:presLayoutVars>
          <dgm:chPref val="3"/>
        </dgm:presLayoutVars>
      </dgm:prSet>
      <dgm:spPr/>
      <dgm:t>
        <a:bodyPr/>
        <a:lstStyle/>
        <a:p>
          <a:endParaRPr lang="tr-TR"/>
        </a:p>
      </dgm:t>
    </dgm:pt>
    <dgm:pt modelId="{7849FBE0-F498-4844-B2E8-919DAE9B0E9B}" type="pres">
      <dgm:prSet presAssocID="{5C79B8FF-4788-4311-A40B-A910F05FC6B0}" presName="rootConnector" presStyleLbl="node4" presStyleIdx="38" presStyleCnt="52"/>
      <dgm:spPr/>
      <dgm:t>
        <a:bodyPr/>
        <a:lstStyle/>
        <a:p>
          <a:endParaRPr lang="tr-TR"/>
        </a:p>
      </dgm:t>
    </dgm:pt>
    <dgm:pt modelId="{EC6F0602-A163-4DD8-A17F-20A1D8F5EFCF}" type="pres">
      <dgm:prSet presAssocID="{5C79B8FF-4788-4311-A40B-A910F05FC6B0}" presName="hierChild4" presStyleCnt="0"/>
      <dgm:spPr/>
    </dgm:pt>
    <dgm:pt modelId="{38B70FF1-A6D0-4B3C-A4E4-919618D97690}" type="pres">
      <dgm:prSet presAssocID="{8D58AB4F-7464-42C1-8782-3424BF46D3D4}" presName="Name37" presStyleLbl="parChTrans1D4" presStyleIdx="39" presStyleCnt="52"/>
      <dgm:spPr/>
      <dgm:t>
        <a:bodyPr/>
        <a:lstStyle/>
        <a:p>
          <a:endParaRPr lang="tr-TR"/>
        </a:p>
      </dgm:t>
    </dgm:pt>
    <dgm:pt modelId="{65B6D5A6-9CF6-4004-ADBD-4DD17255578F}" type="pres">
      <dgm:prSet presAssocID="{8090F0DE-4E88-457B-AA07-6061A779A917}" presName="hierRoot2" presStyleCnt="0">
        <dgm:presLayoutVars>
          <dgm:hierBranch val="init"/>
        </dgm:presLayoutVars>
      </dgm:prSet>
      <dgm:spPr/>
    </dgm:pt>
    <dgm:pt modelId="{B25DF985-E131-401B-B95C-A7702CB0F395}" type="pres">
      <dgm:prSet presAssocID="{8090F0DE-4E88-457B-AA07-6061A779A917}" presName="rootComposite" presStyleCnt="0"/>
      <dgm:spPr/>
    </dgm:pt>
    <dgm:pt modelId="{28F32820-68FD-49BE-B9DF-0559A099FC86}" type="pres">
      <dgm:prSet presAssocID="{8090F0DE-4E88-457B-AA07-6061A779A917}" presName="rootText" presStyleLbl="node4" presStyleIdx="39" presStyleCnt="52" custScaleY="116194">
        <dgm:presLayoutVars>
          <dgm:chPref val="3"/>
        </dgm:presLayoutVars>
      </dgm:prSet>
      <dgm:spPr/>
      <dgm:t>
        <a:bodyPr/>
        <a:lstStyle/>
        <a:p>
          <a:endParaRPr lang="tr-TR"/>
        </a:p>
      </dgm:t>
    </dgm:pt>
    <dgm:pt modelId="{9DAB8E12-C968-4119-A0B5-6E2F2A39ECB0}" type="pres">
      <dgm:prSet presAssocID="{8090F0DE-4E88-457B-AA07-6061A779A917}" presName="rootConnector" presStyleLbl="node4" presStyleIdx="39" presStyleCnt="52"/>
      <dgm:spPr/>
      <dgm:t>
        <a:bodyPr/>
        <a:lstStyle/>
        <a:p>
          <a:endParaRPr lang="tr-TR"/>
        </a:p>
      </dgm:t>
    </dgm:pt>
    <dgm:pt modelId="{F5B746D7-2073-4245-B0E9-8C082028039B}" type="pres">
      <dgm:prSet presAssocID="{8090F0DE-4E88-457B-AA07-6061A779A917}" presName="hierChild4" presStyleCnt="0"/>
      <dgm:spPr/>
    </dgm:pt>
    <dgm:pt modelId="{66C8106C-C04A-4E8C-880B-4A49F28DA57C}" type="pres">
      <dgm:prSet presAssocID="{AAAA44E0-2B9A-4711-BF13-37C66E4D6D6A}" presName="Name37" presStyleLbl="parChTrans1D4" presStyleIdx="40" presStyleCnt="52"/>
      <dgm:spPr/>
      <dgm:t>
        <a:bodyPr/>
        <a:lstStyle/>
        <a:p>
          <a:endParaRPr lang="tr-TR"/>
        </a:p>
      </dgm:t>
    </dgm:pt>
    <dgm:pt modelId="{1364A50D-A55B-4743-9DC6-8B22DA793D97}" type="pres">
      <dgm:prSet presAssocID="{BB02EFF6-1F49-4811-ADB0-15B48447256D}" presName="hierRoot2" presStyleCnt="0">
        <dgm:presLayoutVars>
          <dgm:hierBranch val="init"/>
        </dgm:presLayoutVars>
      </dgm:prSet>
      <dgm:spPr/>
    </dgm:pt>
    <dgm:pt modelId="{2017BE59-EF6A-4736-B747-DB46195F9506}" type="pres">
      <dgm:prSet presAssocID="{BB02EFF6-1F49-4811-ADB0-15B48447256D}" presName="rootComposite" presStyleCnt="0"/>
      <dgm:spPr/>
    </dgm:pt>
    <dgm:pt modelId="{149CBC41-412A-4ECB-BE5E-A348C670148F}" type="pres">
      <dgm:prSet presAssocID="{BB02EFF6-1F49-4811-ADB0-15B48447256D}" presName="rootText" presStyleLbl="node4" presStyleIdx="40" presStyleCnt="52" custScaleY="135921">
        <dgm:presLayoutVars>
          <dgm:chPref val="3"/>
        </dgm:presLayoutVars>
      </dgm:prSet>
      <dgm:spPr/>
      <dgm:t>
        <a:bodyPr/>
        <a:lstStyle/>
        <a:p>
          <a:endParaRPr lang="tr-TR"/>
        </a:p>
      </dgm:t>
    </dgm:pt>
    <dgm:pt modelId="{9348C52B-6CFA-476D-A09B-C3BA639E1030}" type="pres">
      <dgm:prSet presAssocID="{BB02EFF6-1F49-4811-ADB0-15B48447256D}" presName="rootConnector" presStyleLbl="node4" presStyleIdx="40" presStyleCnt="52"/>
      <dgm:spPr/>
      <dgm:t>
        <a:bodyPr/>
        <a:lstStyle/>
        <a:p>
          <a:endParaRPr lang="tr-TR"/>
        </a:p>
      </dgm:t>
    </dgm:pt>
    <dgm:pt modelId="{A16F7B30-BEF5-49AF-8255-378DB1B7807B}" type="pres">
      <dgm:prSet presAssocID="{BB02EFF6-1F49-4811-ADB0-15B48447256D}" presName="hierChild4" presStyleCnt="0"/>
      <dgm:spPr/>
    </dgm:pt>
    <dgm:pt modelId="{055C4EF9-D911-4ADF-AA6E-E28F630885C4}" type="pres">
      <dgm:prSet presAssocID="{89826423-009A-496D-8E14-E25F6A8E1ADD}" presName="Name37" presStyleLbl="parChTrans1D4" presStyleIdx="41" presStyleCnt="52"/>
      <dgm:spPr/>
      <dgm:t>
        <a:bodyPr/>
        <a:lstStyle/>
        <a:p>
          <a:endParaRPr lang="tr-TR"/>
        </a:p>
      </dgm:t>
    </dgm:pt>
    <dgm:pt modelId="{2690B1C6-5A97-40D9-906C-7D6F056EBD98}" type="pres">
      <dgm:prSet presAssocID="{D05DD12F-DE2F-4BAB-BC56-B0E18AD1F342}" presName="hierRoot2" presStyleCnt="0">
        <dgm:presLayoutVars>
          <dgm:hierBranch val="init"/>
        </dgm:presLayoutVars>
      </dgm:prSet>
      <dgm:spPr/>
    </dgm:pt>
    <dgm:pt modelId="{AC26FA8D-3F8E-45D9-BDAD-CBB75960C29F}" type="pres">
      <dgm:prSet presAssocID="{D05DD12F-DE2F-4BAB-BC56-B0E18AD1F342}" presName="rootComposite" presStyleCnt="0"/>
      <dgm:spPr/>
    </dgm:pt>
    <dgm:pt modelId="{B12AB564-B4CB-4992-92E3-5CA3F1B88553}" type="pres">
      <dgm:prSet presAssocID="{D05DD12F-DE2F-4BAB-BC56-B0E18AD1F342}" presName="rootText" presStyleLbl="node4" presStyleIdx="41" presStyleCnt="52" custAng="0" custScaleX="136297" custScaleY="125345">
        <dgm:presLayoutVars>
          <dgm:chPref val="3"/>
        </dgm:presLayoutVars>
      </dgm:prSet>
      <dgm:spPr/>
      <dgm:t>
        <a:bodyPr/>
        <a:lstStyle/>
        <a:p>
          <a:endParaRPr lang="tr-TR"/>
        </a:p>
      </dgm:t>
    </dgm:pt>
    <dgm:pt modelId="{3282BE7E-E2CB-45D5-B89F-C5A591B640BC}" type="pres">
      <dgm:prSet presAssocID="{D05DD12F-DE2F-4BAB-BC56-B0E18AD1F342}" presName="rootConnector" presStyleLbl="node4" presStyleIdx="41" presStyleCnt="52"/>
      <dgm:spPr/>
      <dgm:t>
        <a:bodyPr/>
        <a:lstStyle/>
        <a:p>
          <a:endParaRPr lang="tr-TR"/>
        </a:p>
      </dgm:t>
    </dgm:pt>
    <dgm:pt modelId="{D1C362F3-FE8A-46DC-9475-D860D7CA4D2F}" type="pres">
      <dgm:prSet presAssocID="{D05DD12F-DE2F-4BAB-BC56-B0E18AD1F342}" presName="hierChild4" presStyleCnt="0"/>
      <dgm:spPr/>
    </dgm:pt>
    <dgm:pt modelId="{11A24F65-C584-485A-94EB-1275D384D979}" type="pres">
      <dgm:prSet presAssocID="{D05DD12F-DE2F-4BAB-BC56-B0E18AD1F342}" presName="hierChild5" presStyleCnt="0"/>
      <dgm:spPr/>
    </dgm:pt>
    <dgm:pt modelId="{B9E99036-674F-4CEF-AE7C-660882A5F825}" type="pres">
      <dgm:prSet presAssocID="{BB02EFF6-1F49-4811-ADB0-15B48447256D}" presName="hierChild5" presStyleCnt="0"/>
      <dgm:spPr/>
    </dgm:pt>
    <dgm:pt modelId="{4FF7966A-C3E6-475C-89E0-298C53B17302}" type="pres">
      <dgm:prSet presAssocID="{8090F0DE-4E88-457B-AA07-6061A779A917}" presName="hierChild5" presStyleCnt="0"/>
      <dgm:spPr/>
    </dgm:pt>
    <dgm:pt modelId="{EB793A09-995E-444D-A04A-C16E38A12E7A}" type="pres">
      <dgm:prSet presAssocID="{5C79B8FF-4788-4311-A40B-A910F05FC6B0}" presName="hierChild5" presStyleCnt="0"/>
      <dgm:spPr/>
    </dgm:pt>
    <dgm:pt modelId="{FD8AE539-F324-44E5-B4F0-E4F2C8DF59EE}" type="pres">
      <dgm:prSet presAssocID="{BE969252-2C65-40C2-899D-DF9C26E2F761}" presName="hierChild5" presStyleCnt="0"/>
      <dgm:spPr/>
    </dgm:pt>
    <dgm:pt modelId="{7BA96BF7-6234-4728-854E-CA03C692B036}" type="pres">
      <dgm:prSet presAssocID="{79FD6720-49D2-426B-85E1-CA9A761BCEB0}" presName="hierChild5" presStyleCnt="0"/>
      <dgm:spPr/>
    </dgm:pt>
    <dgm:pt modelId="{73E9BFE8-19B4-400D-894C-CCA60CEF6640}" type="pres">
      <dgm:prSet presAssocID="{961FEA41-6150-4715-9ACB-B69059A89677}" presName="hierChild5" presStyleCnt="0"/>
      <dgm:spPr/>
    </dgm:pt>
    <dgm:pt modelId="{B886006D-7686-4D4A-B96D-4B9329B4B58D}" type="pres">
      <dgm:prSet presAssocID="{1EF237FE-8AF1-43D5-9147-06CE8DADA9E2}" presName="hierChild5" presStyleCnt="0"/>
      <dgm:spPr/>
    </dgm:pt>
    <dgm:pt modelId="{FF35C0F5-DA1E-43D3-919F-CFFF9BDEC254}" type="pres">
      <dgm:prSet presAssocID="{2C3F1A4D-8FBA-4B95-9D11-5A11047FFF16}" presName="hierChild5" presStyleCnt="0"/>
      <dgm:spPr/>
    </dgm:pt>
    <dgm:pt modelId="{C3182C27-2A90-4E37-ADD9-D9FBA7AF9B8E}" type="pres">
      <dgm:prSet presAssocID="{0F1B5D79-ADDF-45FD-836C-4B8275CF6397}" presName="hierChild5" presStyleCnt="0"/>
      <dgm:spPr/>
    </dgm:pt>
    <dgm:pt modelId="{ED53EB0E-4B2C-434E-809A-734CDFC8E0DD}" type="pres">
      <dgm:prSet presAssocID="{AB00BA46-61A5-4624-8F0B-A4B412746068}" presName="Name37" presStyleLbl="parChTrans1D2" presStyleIdx="7" presStyleCnt="11"/>
      <dgm:spPr/>
      <dgm:t>
        <a:bodyPr/>
        <a:lstStyle/>
        <a:p>
          <a:endParaRPr lang="tr-TR"/>
        </a:p>
      </dgm:t>
    </dgm:pt>
    <dgm:pt modelId="{F65DF783-7CE7-4264-8E07-B4E882DC4553}" type="pres">
      <dgm:prSet presAssocID="{ED1E5A4C-5AE9-44C7-9354-FBD9D1B7683E}" presName="hierRoot2" presStyleCnt="0">
        <dgm:presLayoutVars>
          <dgm:hierBranch val="init"/>
        </dgm:presLayoutVars>
      </dgm:prSet>
      <dgm:spPr/>
    </dgm:pt>
    <dgm:pt modelId="{DEB2F87A-52BE-43F8-985E-A64C3CC2AA29}" type="pres">
      <dgm:prSet presAssocID="{ED1E5A4C-5AE9-44C7-9354-FBD9D1B7683E}" presName="rootComposite" presStyleCnt="0"/>
      <dgm:spPr/>
    </dgm:pt>
    <dgm:pt modelId="{CC664647-76BD-4611-A439-6B017F8F4244}" type="pres">
      <dgm:prSet presAssocID="{ED1E5A4C-5AE9-44C7-9354-FBD9D1B7683E}" presName="rootText" presStyleLbl="node2" presStyleIdx="7" presStyleCnt="9" custScaleX="134635" custScaleY="104270">
        <dgm:presLayoutVars>
          <dgm:chPref val="3"/>
        </dgm:presLayoutVars>
      </dgm:prSet>
      <dgm:spPr/>
      <dgm:t>
        <a:bodyPr/>
        <a:lstStyle/>
        <a:p>
          <a:endParaRPr lang="tr-TR"/>
        </a:p>
      </dgm:t>
    </dgm:pt>
    <dgm:pt modelId="{6642FB11-97B9-4374-8B81-E0D8E2FD2661}" type="pres">
      <dgm:prSet presAssocID="{ED1E5A4C-5AE9-44C7-9354-FBD9D1B7683E}" presName="rootConnector" presStyleLbl="node2" presStyleIdx="7" presStyleCnt="9"/>
      <dgm:spPr/>
      <dgm:t>
        <a:bodyPr/>
        <a:lstStyle/>
        <a:p>
          <a:endParaRPr lang="tr-TR"/>
        </a:p>
      </dgm:t>
    </dgm:pt>
    <dgm:pt modelId="{08A704C5-8396-4BE2-BAC5-4A71ABEB6288}" type="pres">
      <dgm:prSet presAssocID="{ED1E5A4C-5AE9-44C7-9354-FBD9D1B7683E}" presName="hierChild4" presStyleCnt="0"/>
      <dgm:spPr/>
    </dgm:pt>
    <dgm:pt modelId="{8BB5BB93-72B2-4AD0-B45E-890E7194BB20}" type="pres">
      <dgm:prSet presAssocID="{B604DD80-37D3-4520-9503-7DE1B5D9D851}" presName="Name37" presStyleLbl="parChTrans1D3" presStyleIdx="7" presStyleCnt="9"/>
      <dgm:spPr/>
      <dgm:t>
        <a:bodyPr/>
        <a:lstStyle/>
        <a:p>
          <a:endParaRPr lang="tr-TR"/>
        </a:p>
      </dgm:t>
    </dgm:pt>
    <dgm:pt modelId="{59D0B4C6-F62F-4347-9309-AC68A7CF33DE}" type="pres">
      <dgm:prSet presAssocID="{B0047D4D-5F35-4C1C-A460-772DD900EC95}" presName="hierRoot2" presStyleCnt="0">
        <dgm:presLayoutVars>
          <dgm:hierBranch val="init"/>
        </dgm:presLayoutVars>
      </dgm:prSet>
      <dgm:spPr/>
    </dgm:pt>
    <dgm:pt modelId="{3E8300B4-6DA4-4D46-B8F6-08A3D29562FF}" type="pres">
      <dgm:prSet presAssocID="{B0047D4D-5F35-4C1C-A460-772DD900EC95}" presName="rootComposite" presStyleCnt="0"/>
      <dgm:spPr/>
    </dgm:pt>
    <dgm:pt modelId="{07E1A28E-4619-48FE-BE65-DDCAD8835006}" type="pres">
      <dgm:prSet presAssocID="{B0047D4D-5F35-4C1C-A460-772DD900EC95}" presName="rootText" presStyleLbl="node3" presStyleIdx="7" presStyleCnt="9">
        <dgm:presLayoutVars>
          <dgm:chPref val="3"/>
        </dgm:presLayoutVars>
      </dgm:prSet>
      <dgm:spPr/>
      <dgm:t>
        <a:bodyPr/>
        <a:lstStyle/>
        <a:p>
          <a:endParaRPr lang="tr-TR"/>
        </a:p>
      </dgm:t>
    </dgm:pt>
    <dgm:pt modelId="{CFA0E49F-0BF1-41FF-9B33-AAE42F179E52}" type="pres">
      <dgm:prSet presAssocID="{B0047D4D-5F35-4C1C-A460-772DD900EC95}" presName="rootConnector" presStyleLbl="node3" presStyleIdx="7" presStyleCnt="9"/>
      <dgm:spPr/>
      <dgm:t>
        <a:bodyPr/>
        <a:lstStyle/>
        <a:p>
          <a:endParaRPr lang="tr-TR"/>
        </a:p>
      </dgm:t>
    </dgm:pt>
    <dgm:pt modelId="{190E4BDE-5C5D-4A87-B92A-E1E21E5A0231}" type="pres">
      <dgm:prSet presAssocID="{B0047D4D-5F35-4C1C-A460-772DD900EC95}" presName="hierChild4" presStyleCnt="0"/>
      <dgm:spPr/>
    </dgm:pt>
    <dgm:pt modelId="{27EB58D0-AE88-460B-970F-AD5280E69DCA}" type="pres">
      <dgm:prSet presAssocID="{7A786AFA-EB88-4DC5-AC9B-10BE41A81D91}" presName="Name37" presStyleLbl="parChTrans1D4" presStyleIdx="42" presStyleCnt="52"/>
      <dgm:spPr/>
      <dgm:t>
        <a:bodyPr/>
        <a:lstStyle/>
        <a:p>
          <a:endParaRPr lang="tr-TR"/>
        </a:p>
      </dgm:t>
    </dgm:pt>
    <dgm:pt modelId="{AB4DE397-22EF-4655-9C86-294B387751DD}" type="pres">
      <dgm:prSet presAssocID="{34EE3AC0-29EE-4360-BD0D-1B8AC6E1B0AB}" presName="hierRoot2" presStyleCnt="0">
        <dgm:presLayoutVars>
          <dgm:hierBranch val="init"/>
        </dgm:presLayoutVars>
      </dgm:prSet>
      <dgm:spPr/>
    </dgm:pt>
    <dgm:pt modelId="{AC724C73-CD23-48FC-BEDB-BEAE4AB105E9}" type="pres">
      <dgm:prSet presAssocID="{34EE3AC0-29EE-4360-BD0D-1B8AC6E1B0AB}" presName="rootComposite" presStyleCnt="0"/>
      <dgm:spPr/>
    </dgm:pt>
    <dgm:pt modelId="{308DC88E-548F-4122-85C9-24D0F265226D}" type="pres">
      <dgm:prSet presAssocID="{34EE3AC0-29EE-4360-BD0D-1B8AC6E1B0AB}" presName="rootText" presStyleLbl="node4" presStyleIdx="42" presStyleCnt="52" custScaleX="137350" custScaleY="183595">
        <dgm:presLayoutVars>
          <dgm:chPref val="3"/>
        </dgm:presLayoutVars>
      </dgm:prSet>
      <dgm:spPr/>
      <dgm:t>
        <a:bodyPr/>
        <a:lstStyle/>
        <a:p>
          <a:endParaRPr lang="tr-TR"/>
        </a:p>
      </dgm:t>
    </dgm:pt>
    <dgm:pt modelId="{A6F357C7-C6E6-4ADB-BDB0-1381D740E6BC}" type="pres">
      <dgm:prSet presAssocID="{34EE3AC0-29EE-4360-BD0D-1B8AC6E1B0AB}" presName="rootConnector" presStyleLbl="node4" presStyleIdx="42" presStyleCnt="52"/>
      <dgm:spPr/>
      <dgm:t>
        <a:bodyPr/>
        <a:lstStyle/>
        <a:p>
          <a:endParaRPr lang="tr-TR"/>
        </a:p>
      </dgm:t>
    </dgm:pt>
    <dgm:pt modelId="{18ACC41B-847D-43CE-B34A-B02C59C0D513}" type="pres">
      <dgm:prSet presAssocID="{34EE3AC0-29EE-4360-BD0D-1B8AC6E1B0AB}" presName="hierChild4" presStyleCnt="0"/>
      <dgm:spPr/>
    </dgm:pt>
    <dgm:pt modelId="{AF346698-37FC-42E8-BDC2-9E29F261AF2E}" type="pres">
      <dgm:prSet presAssocID="{35EA0EB6-EB60-48D0-94ED-DC093072BBFF}" presName="Name37" presStyleLbl="parChTrans1D4" presStyleIdx="43" presStyleCnt="52"/>
      <dgm:spPr/>
      <dgm:t>
        <a:bodyPr/>
        <a:lstStyle/>
        <a:p>
          <a:endParaRPr lang="tr-TR"/>
        </a:p>
      </dgm:t>
    </dgm:pt>
    <dgm:pt modelId="{5F46C401-7ADB-461B-8AF0-52829A1434D9}" type="pres">
      <dgm:prSet presAssocID="{F8C4FAA1-51DA-40C2-B948-23EE392C02EB}" presName="hierRoot2" presStyleCnt="0">
        <dgm:presLayoutVars>
          <dgm:hierBranch val="init"/>
        </dgm:presLayoutVars>
      </dgm:prSet>
      <dgm:spPr/>
    </dgm:pt>
    <dgm:pt modelId="{D57DEA15-90CC-436C-B17F-7CDB1F1D7C55}" type="pres">
      <dgm:prSet presAssocID="{F8C4FAA1-51DA-40C2-B948-23EE392C02EB}" presName="rootComposite" presStyleCnt="0"/>
      <dgm:spPr/>
    </dgm:pt>
    <dgm:pt modelId="{577E5F88-4713-4AD5-96EE-80E760A8CD22}" type="pres">
      <dgm:prSet presAssocID="{F8C4FAA1-51DA-40C2-B948-23EE392C02EB}" presName="rootText" presStyleLbl="node4" presStyleIdx="43" presStyleCnt="52" custScaleX="118656" custScaleY="164552">
        <dgm:presLayoutVars>
          <dgm:chPref val="3"/>
        </dgm:presLayoutVars>
      </dgm:prSet>
      <dgm:spPr/>
      <dgm:t>
        <a:bodyPr/>
        <a:lstStyle/>
        <a:p>
          <a:endParaRPr lang="tr-TR"/>
        </a:p>
      </dgm:t>
    </dgm:pt>
    <dgm:pt modelId="{B7F901C6-BC5D-41DC-BD26-61673FC34D1C}" type="pres">
      <dgm:prSet presAssocID="{F8C4FAA1-51DA-40C2-B948-23EE392C02EB}" presName="rootConnector" presStyleLbl="node4" presStyleIdx="43" presStyleCnt="52"/>
      <dgm:spPr/>
      <dgm:t>
        <a:bodyPr/>
        <a:lstStyle/>
        <a:p>
          <a:endParaRPr lang="tr-TR"/>
        </a:p>
      </dgm:t>
    </dgm:pt>
    <dgm:pt modelId="{30D7C4D0-2414-48DB-A7A9-67E12BB3BEC6}" type="pres">
      <dgm:prSet presAssocID="{F8C4FAA1-51DA-40C2-B948-23EE392C02EB}" presName="hierChild4" presStyleCnt="0"/>
      <dgm:spPr/>
    </dgm:pt>
    <dgm:pt modelId="{7AD3A527-1C1B-418A-B63A-55BA89163E35}" type="pres">
      <dgm:prSet presAssocID="{AD24094F-7A92-4054-B086-27F189607E0D}" presName="Name37" presStyleLbl="parChTrans1D4" presStyleIdx="44" presStyleCnt="52"/>
      <dgm:spPr/>
      <dgm:t>
        <a:bodyPr/>
        <a:lstStyle/>
        <a:p>
          <a:endParaRPr lang="tr-TR"/>
        </a:p>
      </dgm:t>
    </dgm:pt>
    <dgm:pt modelId="{8B19B899-6257-4F6B-BE54-67BEE8BC70D5}" type="pres">
      <dgm:prSet presAssocID="{FECE7E5C-8937-479C-A7F2-8EBF538485E6}" presName="hierRoot2" presStyleCnt="0">
        <dgm:presLayoutVars>
          <dgm:hierBranch val="init"/>
        </dgm:presLayoutVars>
      </dgm:prSet>
      <dgm:spPr/>
    </dgm:pt>
    <dgm:pt modelId="{ED3A568B-874C-426A-9CB4-17E2AADF9C05}" type="pres">
      <dgm:prSet presAssocID="{FECE7E5C-8937-479C-A7F2-8EBF538485E6}" presName="rootComposite" presStyleCnt="0"/>
      <dgm:spPr/>
    </dgm:pt>
    <dgm:pt modelId="{DB4AFF76-66A5-476A-9A3E-D5A1A2D00CA5}" type="pres">
      <dgm:prSet presAssocID="{FECE7E5C-8937-479C-A7F2-8EBF538485E6}" presName="rootText" presStyleLbl="node4" presStyleIdx="44" presStyleCnt="52">
        <dgm:presLayoutVars>
          <dgm:chPref val="3"/>
        </dgm:presLayoutVars>
      </dgm:prSet>
      <dgm:spPr/>
      <dgm:t>
        <a:bodyPr/>
        <a:lstStyle/>
        <a:p>
          <a:endParaRPr lang="tr-TR"/>
        </a:p>
      </dgm:t>
    </dgm:pt>
    <dgm:pt modelId="{786975A8-9B9A-4B86-AA81-93C8355A698B}" type="pres">
      <dgm:prSet presAssocID="{FECE7E5C-8937-479C-A7F2-8EBF538485E6}" presName="rootConnector" presStyleLbl="node4" presStyleIdx="44" presStyleCnt="52"/>
      <dgm:spPr/>
      <dgm:t>
        <a:bodyPr/>
        <a:lstStyle/>
        <a:p>
          <a:endParaRPr lang="tr-TR"/>
        </a:p>
      </dgm:t>
    </dgm:pt>
    <dgm:pt modelId="{3F6F1147-5FB2-4853-98F6-28906956E606}" type="pres">
      <dgm:prSet presAssocID="{FECE7E5C-8937-479C-A7F2-8EBF538485E6}" presName="hierChild4" presStyleCnt="0"/>
      <dgm:spPr/>
    </dgm:pt>
    <dgm:pt modelId="{C6C687B5-CB82-4ACC-9017-9280230626F2}" type="pres">
      <dgm:prSet presAssocID="{4F9F7F67-79AC-4EBB-BE96-F5D2A69F909F}" presName="Name37" presStyleLbl="parChTrans1D4" presStyleIdx="45" presStyleCnt="52"/>
      <dgm:spPr/>
      <dgm:t>
        <a:bodyPr/>
        <a:lstStyle/>
        <a:p>
          <a:endParaRPr lang="tr-TR"/>
        </a:p>
      </dgm:t>
    </dgm:pt>
    <dgm:pt modelId="{1E04A38C-0B33-4A36-AAFA-89CB938AA41A}" type="pres">
      <dgm:prSet presAssocID="{E02A216F-33A3-4DC9-9080-F12516945DBE}" presName="hierRoot2" presStyleCnt="0">
        <dgm:presLayoutVars>
          <dgm:hierBranch val="init"/>
        </dgm:presLayoutVars>
      </dgm:prSet>
      <dgm:spPr/>
    </dgm:pt>
    <dgm:pt modelId="{3B74A85E-E139-46F2-B7DE-6A4E5F3A76BE}" type="pres">
      <dgm:prSet presAssocID="{E02A216F-33A3-4DC9-9080-F12516945DBE}" presName="rootComposite" presStyleCnt="0"/>
      <dgm:spPr/>
    </dgm:pt>
    <dgm:pt modelId="{35D9F72E-6243-4D29-9CBB-A37D65CF7ECF}" type="pres">
      <dgm:prSet presAssocID="{E02A216F-33A3-4DC9-9080-F12516945DBE}" presName="rootText" presStyleLbl="node4" presStyleIdx="45" presStyleCnt="52" custScaleX="116074" custScaleY="196034" custLinFactNeighborX="2619" custLinFactNeighborY="-202">
        <dgm:presLayoutVars>
          <dgm:chPref val="3"/>
        </dgm:presLayoutVars>
      </dgm:prSet>
      <dgm:spPr/>
      <dgm:t>
        <a:bodyPr/>
        <a:lstStyle/>
        <a:p>
          <a:endParaRPr lang="tr-TR"/>
        </a:p>
      </dgm:t>
    </dgm:pt>
    <dgm:pt modelId="{5A8E0538-55E2-4606-AF1B-FEF807F7A051}" type="pres">
      <dgm:prSet presAssocID="{E02A216F-33A3-4DC9-9080-F12516945DBE}" presName="rootConnector" presStyleLbl="node4" presStyleIdx="45" presStyleCnt="52"/>
      <dgm:spPr/>
      <dgm:t>
        <a:bodyPr/>
        <a:lstStyle/>
        <a:p>
          <a:endParaRPr lang="tr-TR"/>
        </a:p>
      </dgm:t>
    </dgm:pt>
    <dgm:pt modelId="{02DA20C4-A806-4839-ACD3-B8ABB168DAEB}" type="pres">
      <dgm:prSet presAssocID="{E02A216F-33A3-4DC9-9080-F12516945DBE}" presName="hierChild4" presStyleCnt="0"/>
      <dgm:spPr/>
    </dgm:pt>
    <dgm:pt modelId="{5F349D03-E8DF-4286-BAE0-93A7AFF1A414}" type="pres">
      <dgm:prSet presAssocID="{6672D991-C2F7-4168-81C7-2E3F3A5D3A2F}" presName="Name37" presStyleLbl="parChTrans1D4" presStyleIdx="46" presStyleCnt="52"/>
      <dgm:spPr/>
      <dgm:t>
        <a:bodyPr/>
        <a:lstStyle/>
        <a:p>
          <a:endParaRPr lang="tr-TR"/>
        </a:p>
      </dgm:t>
    </dgm:pt>
    <dgm:pt modelId="{B78E52B7-1068-4326-9915-D92925438536}" type="pres">
      <dgm:prSet presAssocID="{5462DFB7-4515-4B60-A483-670ACD101B42}" presName="hierRoot2" presStyleCnt="0">
        <dgm:presLayoutVars>
          <dgm:hierBranch val="init"/>
        </dgm:presLayoutVars>
      </dgm:prSet>
      <dgm:spPr/>
    </dgm:pt>
    <dgm:pt modelId="{F4A5465B-A146-4DFD-8037-EF2F53D64ACA}" type="pres">
      <dgm:prSet presAssocID="{5462DFB7-4515-4B60-A483-670ACD101B42}" presName="rootComposite" presStyleCnt="0"/>
      <dgm:spPr/>
    </dgm:pt>
    <dgm:pt modelId="{C8B96A70-163E-4B55-A507-4D4B5A283790}" type="pres">
      <dgm:prSet presAssocID="{5462DFB7-4515-4B60-A483-670ACD101B42}" presName="rootText" presStyleLbl="node4" presStyleIdx="46" presStyleCnt="52">
        <dgm:presLayoutVars>
          <dgm:chPref val="3"/>
        </dgm:presLayoutVars>
      </dgm:prSet>
      <dgm:spPr/>
      <dgm:t>
        <a:bodyPr/>
        <a:lstStyle/>
        <a:p>
          <a:endParaRPr lang="tr-TR"/>
        </a:p>
      </dgm:t>
    </dgm:pt>
    <dgm:pt modelId="{A9DDEEC6-D396-4FFE-B1CC-0AE50EA29334}" type="pres">
      <dgm:prSet presAssocID="{5462DFB7-4515-4B60-A483-670ACD101B42}" presName="rootConnector" presStyleLbl="node4" presStyleIdx="46" presStyleCnt="52"/>
      <dgm:spPr/>
      <dgm:t>
        <a:bodyPr/>
        <a:lstStyle/>
        <a:p>
          <a:endParaRPr lang="tr-TR"/>
        </a:p>
      </dgm:t>
    </dgm:pt>
    <dgm:pt modelId="{5DBAD97F-C898-49FF-9C88-3A7FA1F84CEF}" type="pres">
      <dgm:prSet presAssocID="{5462DFB7-4515-4B60-A483-670ACD101B42}" presName="hierChild4" presStyleCnt="0"/>
      <dgm:spPr/>
    </dgm:pt>
    <dgm:pt modelId="{80F26D60-5B1B-4BD3-A17F-FF51C07593F6}" type="pres">
      <dgm:prSet presAssocID="{7E3229BD-3DDF-4411-A836-94075EA743A8}" presName="Name37" presStyleLbl="parChTrans1D4" presStyleIdx="47" presStyleCnt="52"/>
      <dgm:spPr/>
      <dgm:t>
        <a:bodyPr/>
        <a:lstStyle/>
        <a:p>
          <a:endParaRPr lang="tr-TR"/>
        </a:p>
      </dgm:t>
    </dgm:pt>
    <dgm:pt modelId="{E1FF40C3-C00A-4D38-BD71-71F8ACE1EF51}" type="pres">
      <dgm:prSet presAssocID="{D8028A8C-DE0E-4355-A6E2-9F565C3F010B}" presName="hierRoot2" presStyleCnt="0">
        <dgm:presLayoutVars>
          <dgm:hierBranch val="init"/>
        </dgm:presLayoutVars>
      </dgm:prSet>
      <dgm:spPr/>
    </dgm:pt>
    <dgm:pt modelId="{56A1F308-A697-493E-B311-522C43E9AC86}" type="pres">
      <dgm:prSet presAssocID="{D8028A8C-DE0E-4355-A6E2-9F565C3F010B}" presName="rootComposite" presStyleCnt="0"/>
      <dgm:spPr/>
    </dgm:pt>
    <dgm:pt modelId="{D5565758-3F89-4C37-BDC8-B0ED75D8D5DB}" type="pres">
      <dgm:prSet presAssocID="{D8028A8C-DE0E-4355-A6E2-9F565C3F010B}" presName="rootText" presStyleLbl="node4" presStyleIdx="47" presStyleCnt="52" custScaleX="138996" custScaleY="99856">
        <dgm:presLayoutVars>
          <dgm:chPref val="3"/>
        </dgm:presLayoutVars>
      </dgm:prSet>
      <dgm:spPr/>
      <dgm:t>
        <a:bodyPr/>
        <a:lstStyle/>
        <a:p>
          <a:endParaRPr lang="tr-TR"/>
        </a:p>
      </dgm:t>
    </dgm:pt>
    <dgm:pt modelId="{A4399612-9859-4E07-97AC-B1EAAB4E4F45}" type="pres">
      <dgm:prSet presAssocID="{D8028A8C-DE0E-4355-A6E2-9F565C3F010B}" presName="rootConnector" presStyleLbl="node4" presStyleIdx="47" presStyleCnt="52"/>
      <dgm:spPr/>
      <dgm:t>
        <a:bodyPr/>
        <a:lstStyle/>
        <a:p>
          <a:endParaRPr lang="tr-TR"/>
        </a:p>
      </dgm:t>
    </dgm:pt>
    <dgm:pt modelId="{0F6DB1EB-A4EE-49BB-9ED6-20D34A732F84}" type="pres">
      <dgm:prSet presAssocID="{D8028A8C-DE0E-4355-A6E2-9F565C3F010B}" presName="hierChild4" presStyleCnt="0"/>
      <dgm:spPr/>
    </dgm:pt>
    <dgm:pt modelId="{34980D8F-D397-426D-ADB7-DDD3761CB503}" type="pres">
      <dgm:prSet presAssocID="{0CAF288C-5300-4AFC-ADE4-3E7BD5F367E2}" presName="Name37" presStyleLbl="parChTrans1D4" presStyleIdx="48" presStyleCnt="52"/>
      <dgm:spPr/>
      <dgm:t>
        <a:bodyPr/>
        <a:lstStyle/>
        <a:p>
          <a:endParaRPr lang="tr-TR"/>
        </a:p>
      </dgm:t>
    </dgm:pt>
    <dgm:pt modelId="{8E48F4DA-3408-49A3-AC32-1C1D450E9887}" type="pres">
      <dgm:prSet presAssocID="{B6B82DD2-3FA2-4160-9C6C-E218696BE0D3}" presName="hierRoot2" presStyleCnt="0">
        <dgm:presLayoutVars>
          <dgm:hierBranch val="init"/>
        </dgm:presLayoutVars>
      </dgm:prSet>
      <dgm:spPr/>
    </dgm:pt>
    <dgm:pt modelId="{6239783A-BF08-4920-9033-127BBB5D3CB7}" type="pres">
      <dgm:prSet presAssocID="{B6B82DD2-3FA2-4160-9C6C-E218696BE0D3}" presName="rootComposite" presStyleCnt="0"/>
      <dgm:spPr/>
    </dgm:pt>
    <dgm:pt modelId="{EE48DACD-24D9-4689-AED4-0BA7EEA19DFF}" type="pres">
      <dgm:prSet presAssocID="{B6B82DD2-3FA2-4160-9C6C-E218696BE0D3}" presName="rootText" presStyleLbl="node4" presStyleIdx="48" presStyleCnt="52">
        <dgm:presLayoutVars>
          <dgm:chPref val="3"/>
        </dgm:presLayoutVars>
      </dgm:prSet>
      <dgm:spPr/>
      <dgm:t>
        <a:bodyPr/>
        <a:lstStyle/>
        <a:p>
          <a:endParaRPr lang="tr-TR"/>
        </a:p>
      </dgm:t>
    </dgm:pt>
    <dgm:pt modelId="{5CE325DD-6BE9-4ECE-8E65-7627A784E47F}" type="pres">
      <dgm:prSet presAssocID="{B6B82DD2-3FA2-4160-9C6C-E218696BE0D3}" presName="rootConnector" presStyleLbl="node4" presStyleIdx="48" presStyleCnt="52"/>
      <dgm:spPr/>
      <dgm:t>
        <a:bodyPr/>
        <a:lstStyle/>
        <a:p>
          <a:endParaRPr lang="tr-TR"/>
        </a:p>
      </dgm:t>
    </dgm:pt>
    <dgm:pt modelId="{959EF8F5-D86B-4335-9A47-96C14507D337}" type="pres">
      <dgm:prSet presAssocID="{B6B82DD2-3FA2-4160-9C6C-E218696BE0D3}" presName="hierChild4" presStyleCnt="0"/>
      <dgm:spPr/>
    </dgm:pt>
    <dgm:pt modelId="{57E3BF3D-0A2B-48FE-8F83-585C079DB5C6}" type="pres">
      <dgm:prSet presAssocID="{B6B82DD2-3FA2-4160-9C6C-E218696BE0D3}" presName="hierChild5" presStyleCnt="0"/>
      <dgm:spPr/>
    </dgm:pt>
    <dgm:pt modelId="{B8320A02-C89D-440E-A3BC-211667442A99}" type="pres">
      <dgm:prSet presAssocID="{D8028A8C-DE0E-4355-A6E2-9F565C3F010B}" presName="hierChild5" presStyleCnt="0"/>
      <dgm:spPr/>
    </dgm:pt>
    <dgm:pt modelId="{C22BE448-4E13-4901-9F98-7738F02957D6}" type="pres">
      <dgm:prSet presAssocID="{5462DFB7-4515-4B60-A483-670ACD101B42}" presName="hierChild5" presStyleCnt="0"/>
      <dgm:spPr/>
    </dgm:pt>
    <dgm:pt modelId="{A8F8E3C8-CCEE-4CA7-9986-61054E38F9C6}" type="pres">
      <dgm:prSet presAssocID="{E02A216F-33A3-4DC9-9080-F12516945DBE}" presName="hierChild5" presStyleCnt="0"/>
      <dgm:spPr/>
    </dgm:pt>
    <dgm:pt modelId="{3912F901-E40D-4AF0-A530-1E68FAAD5636}" type="pres">
      <dgm:prSet presAssocID="{FECE7E5C-8937-479C-A7F2-8EBF538485E6}" presName="hierChild5" presStyleCnt="0"/>
      <dgm:spPr/>
    </dgm:pt>
    <dgm:pt modelId="{4CBC1475-D6CE-4F0D-B4B1-A69D0DFC8A07}" type="pres">
      <dgm:prSet presAssocID="{F8C4FAA1-51DA-40C2-B948-23EE392C02EB}" presName="hierChild5" presStyleCnt="0"/>
      <dgm:spPr/>
    </dgm:pt>
    <dgm:pt modelId="{D1A3EA0A-2E66-4E66-B8C5-20FACA5922AF}" type="pres">
      <dgm:prSet presAssocID="{34EE3AC0-29EE-4360-BD0D-1B8AC6E1B0AB}" presName="hierChild5" presStyleCnt="0"/>
      <dgm:spPr/>
    </dgm:pt>
    <dgm:pt modelId="{2E801286-AF7A-4D64-A8A9-A956484985DB}" type="pres">
      <dgm:prSet presAssocID="{B0047D4D-5F35-4C1C-A460-772DD900EC95}" presName="hierChild5" presStyleCnt="0"/>
      <dgm:spPr/>
    </dgm:pt>
    <dgm:pt modelId="{BF2F197A-4701-4EC2-8294-C78EEA883229}" type="pres">
      <dgm:prSet presAssocID="{ED1E5A4C-5AE9-44C7-9354-FBD9D1B7683E}" presName="hierChild5" presStyleCnt="0"/>
      <dgm:spPr/>
    </dgm:pt>
    <dgm:pt modelId="{0203C2CD-11A6-46A3-A14B-8AF4A6D69F7D}" type="pres">
      <dgm:prSet presAssocID="{66F57A8A-BFB9-4CD2-B6BE-4908B68AADAC}" presName="Name37" presStyleLbl="parChTrans1D2" presStyleIdx="8" presStyleCnt="11"/>
      <dgm:spPr/>
      <dgm:t>
        <a:bodyPr/>
        <a:lstStyle/>
        <a:p>
          <a:endParaRPr lang="tr-TR"/>
        </a:p>
      </dgm:t>
    </dgm:pt>
    <dgm:pt modelId="{1175F6F0-27A0-45BB-96A0-57ECE51188FC}" type="pres">
      <dgm:prSet presAssocID="{F0808B71-BEDD-432C-8E05-9453950A5C80}" presName="hierRoot2" presStyleCnt="0">
        <dgm:presLayoutVars>
          <dgm:hierBranch val="init"/>
        </dgm:presLayoutVars>
      </dgm:prSet>
      <dgm:spPr/>
    </dgm:pt>
    <dgm:pt modelId="{C3320DB7-620D-4CE1-9D99-017B78C799A7}" type="pres">
      <dgm:prSet presAssocID="{F0808B71-BEDD-432C-8E05-9453950A5C80}" presName="rootComposite" presStyleCnt="0"/>
      <dgm:spPr/>
    </dgm:pt>
    <dgm:pt modelId="{1FA8DEC9-EB74-4498-A263-741B48E7E03F}" type="pres">
      <dgm:prSet presAssocID="{F0808B71-BEDD-432C-8E05-9453950A5C80}" presName="rootText" presStyleLbl="node2" presStyleIdx="8" presStyleCnt="9">
        <dgm:presLayoutVars>
          <dgm:chPref val="3"/>
        </dgm:presLayoutVars>
      </dgm:prSet>
      <dgm:spPr/>
      <dgm:t>
        <a:bodyPr/>
        <a:lstStyle/>
        <a:p>
          <a:endParaRPr lang="tr-TR"/>
        </a:p>
      </dgm:t>
    </dgm:pt>
    <dgm:pt modelId="{7E6AF73D-33F3-416B-A9B5-DFC04E299FD6}" type="pres">
      <dgm:prSet presAssocID="{F0808B71-BEDD-432C-8E05-9453950A5C80}" presName="rootConnector" presStyleLbl="node2" presStyleIdx="8" presStyleCnt="9"/>
      <dgm:spPr/>
      <dgm:t>
        <a:bodyPr/>
        <a:lstStyle/>
        <a:p>
          <a:endParaRPr lang="tr-TR"/>
        </a:p>
      </dgm:t>
    </dgm:pt>
    <dgm:pt modelId="{512D1BA1-BA32-40D7-8868-F0681A8823F4}" type="pres">
      <dgm:prSet presAssocID="{F0808B71-BEDD-432C-8E05-9453950A5C80}" presName="hierChild4" presStyleCnt="0"/>
      <dgm:spPr/>
    </dgm:pt>
    <dgm:pt modelId="{9B40CC5B-DDA0-421B-A7C5-0D869D9409E0}" type="pres">
      <dgm:prSet presAssocID="{C48C252E-F2A1-4324-8433-E46DBBE47BF9}" presName="Name37" presStyleLbl="parChTrans1D3" presStyleIdx="8" presStyleCnt="9"/>
      <dgm:spPr/>
      <dgm:t>
        <a:bodyPr/>
        <a:lstStyle/>
        <a:p>
          <a:endParaRPr lang="tr-TR"/>
        </a:p>
      </dgm:t>
    </dgm:pt>
    <dgm:pt modelId="{81CF6B87-74C2-4FC9-B9AE-D0A3BC9174BE}" type="pres">
      <dgm:prSet presAssocID="{B170C728-AE5E-4CD6-9E74-6EB33C0C40ED}" presName="hierRoot2" presStyleCnt="0">
        <dgm:presLayoutVars>
          <dgm:hierBranch val="init"/>
        </dgm:presLayoutVars>
      </dgm:prSet>
      <dgm:spPr/>
    </dgm:pt>
    <dgm:pt modelId="{34889D08-7DDC-4A46-9B34-D56EA1B130CD}" type="pres">
      <dgm:prSet presAssocID="{B170C728-AE5E-4CD6-9E74-6EB33C0C40ED}" presName="rootComposite" presStyleCnt="0"/>
      <dgm:spPr/>
    </dgm:pt>
    <dgm:pt modelId="{35DB699F-3948-41A1-9115-F24FEB9E5506}" type="pres">
      <dgm:prSet presAssocID="{B170C728-AE5E-4CD6-9E74-6EB33C0C40ED}" presName="rootText" presStyleLbl="node3" presStyleIdx="8" presStyleCnt="9" custScaleY="140020">
        <dgm:presLayoutVars>
          <dgm:chPref val="3"/>
        </dgm:presLayoutVars>
      </dgm:prSet>
      <dgm:spPr/>
      <dgm:t>
        <a:bodyPr/>
        <a:lstStyle/>
        <a:p>
          <a:endParaRPr lang="tr-TR"/>
        </a:p>
      </dgm:t>
    </dgm:pt>
    <dgm:pt modelId="{7058637F-FD4F-4A04-A66B-127E1D63D899}" type="pres">
      <dgm:prSet presAssocID="{B170C728-AE5E-4CD6-9E74-6EB33C0C40ED}" presName="rootConnector" presStyleLbl="node3" presStyleIdx="8" presStyleCnt="9"/>
      <dgm:spPr/>
      <dgm:t>
        <a:bodyPr/>
        <a:lstStyle/>
        <a:p>
          <a:endParaRPr lang="tr-TR"/>
        </a:p>
      </dgm:t>
    </dgm:pt>
    <dgm:pt modelId="{0F4D15CF-5085-4B54-A4B1-B8ACC1576AC5}" type="pres">
      <dgm:prSet presAssocID="{B170C728-AE5E-4CD6-9E74-6EB33C0C40ED}" presName="hierChild4" presStyleCnt="0"/>
      <dgm:spPr/>
    </dgm:pt>
    <dgm:pt modelId="{E34331D6-7D85-445F-84F0-EE6DC19689AD}" type="pres">
      <dgm:prSet presAssocID="{BD692CAF-F2CA-4C4E-9786-86224B8A1E43}" presName="Name37" presStyleLbl="parChTrans1D4" presStyleIdx="49" presStyleCnt="52"/>
      <dgm:spPr/>
      <dgm:t>
        <a:bodyPr/>
        <a:lstStyle/>
        <a:p>
          <a:endParaRPr lang="tr-TR"/>
        </a:p>
      </dgm:t>
    </dgm:pt>
    <dgm:pt modelId="{DC19E9C5-DDF1-47FB-8CA4-A1BE3CDC23AA}" type="pres">
      <dgm:prSet presAssocID="{0648E5E3-EBC0-4496-8E5E-95615258206F}" presName="hierRoot2" presStyleCnt="0">
        <dgm:presLayoutVars>
          <dgm:hierBranch val="init"/>
        </dgm:presLayoutVars>
      </dgm:prSet>
      <dgm:spPr/>
    </dgm:pt>
    <dgm:pt modelId="{52C5E4FB-45D9-4992-829E-341DF7A3D5EB}" type="pres">
      <dgm:prSet presAssocID="{0648E5E3-EBC0-4496-8E5E-95615258206F}" presName="rootComposite" presStyleCnt="0"/>
      <dgm:spPr/>
    </dgm:pt>
    <dgm:pt modelId="{5BEE5647-B9B6-404C-9074-491EAD14A35C}" type="pres">
      <dgm:prSet presAssocID="{0648E5E3-EBC0-4496-8E5E-95615258206F}" presName="rootText" presStyleLbl="node4" presStyleIdx="49" presStyleCnt="52" custScaleX="112285" custScaleY="192135">
        <dgm:presLayoutVars>
          <dgm:chPref val="3"/>
        </dgm:presLayoutVars>
      </dgm:prSet>
      <dgm:spPr/>
      <dgm:t>
        <a:bodyPr/>
        <a:lstStyle/>
        <a:p>
          <a:endParaRPr lang="tr-TR"/>
        </a:p>
      </dgm:t>
    </dgm:pt>
    <dgm:pt modelId="{6B8CBAC0-3F47-49EE-8F43-3414422315D3}" type="pres">
      <dgm:prSet presAssocID="{0648E5E3-EBC0-4496-8E5E-95615258206F}" presName="rootConnector" presStyleLbl="node4" presStyleIdx="49" presStyleCnt="52"/>
      <dgm:spPr/>
      <dgm:t>
        <a:bodyPr/>
        <a:lstStyle/>
        <a:p>
          <a:endParaRPr lang="tr-TR"/>
        </a:p>
      </dgm:t>
    </dgm:pt>
    <dgm:pt modelId="{2AD6D38D-D7CA-44E8-B9FE-79DEF881D41C}" type="pres">
      <dgm:prSet presAssocID="{0648E5E3-EBC0-4496-8E5E-95615258206F}" presName="hierChild4" presStyleCnt="0"/>
      <dgm:spPr/>
    </dgm:pt>
    <dgm:pt modelId="{43614B36-47C3-43A1-BBF1-4D1565CFA5CE}" type="pres">
      <dgm:prSet presAssocID="{8DC16E10-D596-4007-958E-325D93FB1A87}" presName="Name37" presStyleLbl="parChTrans1D4" presStyleIdx="50" presStyleCnt="52"/>
      <dgm:spPr/>
      <dgm:t>
        <a:bodyPr/>
        <a:lstStyle/>
        <a:p>
          <a:endParaRPr lang="tr-TR"/>
        </a:p>
      </dgm:t>
    </dgm:pt>
    <dgm:pt modelId="{DC363A2B-7531-4631-84C1-E8C7470882D1}" type="pres">
      <dgm:prSet presAssocID="{102E724E-AD07-400C-B1F9-C1895AF9B2ED}" presName="hierRoot2" presStyleCnt="0">
        <dgm:presLayoutVars>
          <dgm:hierBranch val="init"/>
        </dgm:presLayoutVars>
      </dgm:prSet>
      <dgm:spPr/>
    </dgm:pt>
    <dgm:pt modelId="{16A7C3A8-2779-4344-BAF3-6D3EA14C6DBF}" type="pres">
      <dgm:prSet presAssocID="{102E724E-AD07-400C-B1F9-C1895AF9B2ED}" presName="rootComposite" presStyleCnt="0"/>
      <dgm:spPr/>
    </dgm:pt>
    <dgm:pt modelId="{ADF87A51-DD10-4A72-82AF-EDC827007988}" type="pres">
      <dgm:prSet presAssocID="{102E724E-AD07-400C-B1F9-C1895AF9B2ED}" presName="rootText" presStyleLbl="node4" presStyleIdx="50" presStyleCnt="52" custScaleX="136293" custScaleY="100000">
        <dgm:presLayoutVars>
          <dgm:chPref val="3"/>
        </dgm:presLayoutVars>
      </dgm:prSet>
      <dgm:spPr/>
      <dgm:t>
        <a:bodyPr/>
        <a:lstStyle/>
        <a:p>
          <a:endParaRPr lang="tr-TR"/>
        </a:p>
      </dgm:t>
    </dgm:pt>
    <dgm:pt modelId="{5B3904C3-6A90-40BF-88DA-AD4A9EED1AC2}" type="pres">
      <dgm:prSet presAssocID="{102E724E-AD07-400C-B1F9-C1895AF9B2ED}" presName="rootConnector" presStyleLbl="node4" presStyleIdx="50" presStyleCnt="52"/>
      <dgm:spPr/>
      <dgm:t>
        <a:bodyPr/>
        <a:lstStyle/>
        <a:p>
          <a:endParaRPr lang="tr-TR"/>
        </a:p>
      </dgm:t>
    </dgm:pt>
    <dgm:pt modelId="{D76EEFD0-6B89-43DA-91ED-4193F161BEB6}" type="pres">
      <dgm:prSet presAssocID="{102E724E-AD07-400C-B1F9-C1895AF9B2ED}" presName="hierChild4" presStyleCnt="0"/>
      <dgm:spPr/>
    </dgm:pt>
    <dgm:pt modelId="{AF740713-67CF-4A38-98A0-EFDDBDED6A13}" type="pres">
      <dgm:prSet presAssocID="{C2996C2B-67CA-48DF-9480-06FD31BE6CED}" presName="Name37" presStyleLbl="parChTrans1D4" presStyleIdx="51" presStyleCnt="52"/>
      <dgm:spPr/>
      <dgm:t>
        <a:bodyPr/>
        <a:lstStyle/>
        <a:p>
          <a:endParaRPr lang="tr-TR"/>
        </a:p>
      </dgm:t>
    </dgm:pt>
    <dgm:pt modelId="{AAD2FBDB-0DCE-482F-A1AD-25928075C8C4}" type="pres">
      <dgm:prSet presAssocID="{63245855-FC92-4D8F-96C6-C5143D454CD4}" presName="hierRoot2" presStyleCnt="0">
        <dgm:presLayoutVars>
          <dgm:hierBranch val="init"/>
        </dgm:presLayoutVars>
      </dgm:prSet>
      <dgm:spPr/>
    </dgm:pt>
    <dgm:pt modelId="{8B2C8BB2-F7D2-4A8C-848D-7B65B7EDD287}" type="pres">
      <dgm:prSet presAssocID="{63245855-FC92-4D8F-96C6-C5143D454CD4}" presName="rootComposite" presStyleCnt="0"/>
      <dgm:spPr/>
    </dgm:pt>
    <dgm:pt modelId="{09035394-8826-4128-BE87-887156BCC631}" type="pres">
      <dgm:prSet presAssocID="{63245855-FC92-4D8F-96C6-C5143D454CD4}" presName="rootText" presStyleLbl="node4" presStyleIdx="51" presStyleCnt="52" custScaleX="120765" custScaleY="164007">
        <dgm:presLayoutVars>
          <dgm:chPref val="3"/>
        </dgm:presLayoutVars>
      </dgm:prSet>
      <dgm:spPr/>
      <dgm:t>
        <a:bodyPr/>
        <a:lstStyle/>
        <a:p>
          <a:endParaRPr lang="tr-TR"/>
        </a:p>
      </dgm:t>
    </dgm:pt>
    <dgm:pt modelId="{B81086AC-D8CC-42B0-B9DD-B29F8921AC9E}" type="pres">
      <dgm:prSet presAssocID="{63245855-FC92-4D8F-96C6-C5143D454CD4}" presName="rootConnector" presStyleLbl="node4" presStyleIdx="51" presStyleCnt="52"/>
      <dgm:spPr/>
      <dgm:t>
        <a:bodyPr/>
        <a:lstStyle/>
        <a:p>
          <a:endParaRPr lang="tr-TR"/>
        </a:p>
      </dgm:t>
    </dgm:pt>
    <dgm:pt modelId="{7F1B8A4F-7F56-4A33-A1F4-C1BD79297F90}" type="pres">
      <dgm:prSet presAssocID="{63245855-FC92-4D8F-96C6-C5143D454CD4}" presName="hierChild4" presStyleCnt="0"/>
      <dgm:spPr/>
    </dgm:pt>
    <dgm:pt modelId="{F930B368-F380-4A02-A2C9-359E875061DC}" type="pres">
      <dgm:prSet presAssocID="{63245855-FC92-4D8F-96C6-C5143D454CD4}" presName="hierChild5" presStyleCnt="0"/>
      <dgm:spPr/>
    </dgm:pt>
    <dgm:pt modelId="{4B74FADA-9CC4-4D78-86AF-7399162BF381}" type="pres">
      <dgm:prSet presAssocID="{102E724E-AD07-400C-B1F9-C1895AF9B2ED}" presName="hierChild5" presStyleCnt="0"/>
      <dgm:spPr/>
    </dgm:pt>
    <dgm:pt modelId="{41E98D51-D77E-4BD5-99A2-E3DE35BBBE2D}" type="pres">
      <dgm:prSet presAssocID="{0648E5E3-EBC0-4496-8E5E-95615258206F}" presName="hierChild5" presStyleCnt="0"/>
      <dgm:spPr/>
    </dgm:pt>
    <dgm:pt modelId="{AA2483A2-A307-4AC9-AF61-BE401AC6C80C}" type="pres">
      <dgm:prSet presAssocID="{B170C728-AE5E-4CD6-9E74-6EB33C0C40ED}" presName="hierChild5" presStyleCnt="0"/>
      <dgm:spPr/>
    </dgm:pt>
    <dgm:pt modelId="{F9871E7B-10F0-4585-BB6B-231C2F3B7289}" type="pres">
      <dgm:prSet presAssocID="{F0808B71-BEDD-432C-8E05-9453950A5C80}" presName="hierChild5" presStyleCnt="0"/>
      <dgm:spPr/>
    </dgm:pt>
    <dgm:pt modelId="{A6E26220-9BC6-4168-BD09-94BD56B0C265}" type="pres">
      <dgm:prSet presAssocID="{01F1146B-950C-40E1-A291-31C80DDB9F91}" presName="hierChild3" presStyleCnt="0"/>
      <dgm:spPr/>
    </dgm:pt>
    <dgm:pt modelId="{A81A43E1-BF54-4143-9795-18ADAEBE1E97}" type="pres">
      <dgm:prSet presAssocID="{0E25F8BE-3134-4C51-95F8-5F12FDB7E5DF}" presName="Name111" presStyleLbl="parChTrans1D2" presStyleIdx="9" presStyleCnt="11"/>
      <dgm:spPr/>
      <dgm:t>
        <a:bodyPr/>
        <a:lstStyle/>
        <a:p>
          <a:endParaRPr lang="tr-TR"/>
        </a:p>
      </dgm:t>
    </dgm:pt>
    <dgm:pt modelId="{386D48EA-F7D3-4AFD-A890-1C4D3669BBDC}" type="pres">
      <dgm:prSet presAssocID="{63B79596-9AE8-4B1D-90B2-8D5CE4948016}" presName="hierRoot3" presStyleCnt="0">
        <dgm:presLayoutVars>
          <dgm:hierBranch val="init"/>
        </dgm:presLayoutVars>
      </dgm:prSet>
      <dgm:spPr/>
    </dgm:pt>
    <dgm:pt modelId="{1C7B4BD4-71CC-4EF7-A965-6370BB01F1C5}" type="pres">
      <dgm:prSet presAssocID="{63B79596-9AE8-4B1D-90B2-8D5CE4948016}" presName="rootComposite3" presStyleCnt="0"/>
      <dgm:spPr/>
    </dgm:pt>
    <dgm:pt modelId="{257096BD-94C0-48E1-B36C-C58D49EF99E3}" type="pres">
      <dgm:prSet presAssocID="{63B79596-9AE8-4B1D-90B2-8D5CE4948016}" presName="rootText3" presStyleLbl="asst1" presStyleIdx="0" presStyleCnt="2" custScaleX="217398" custScaleY="102034">
        <dgm:presLayoutVars>
          <dgm:chPref val="3"/>
        </dgm:presLayoutVars>
      </dgm:prSet>
      <dgm:spPr/>
      <dgm:t>
        <a:bodyPr/>
        <a:lstStyle/>
        <a:p>
          <a:endParaRPr lang="tr-TR"/>
        </a:p>
      </dgm:t>
    </dgm:pt>
    <dgm:pt modelId="{EA419B69-B610-40B5-AAE0-AE1CD1F6EBD0}" type="pres">
      <dgm:prSet presAssocID="{63B79596-9AE8-4B1D-90B2-8D5CE4948016}" presName="rootConnector3" presStyleLbl="asst1" presStyleIdx="0" presStyleCnt="2"/>
      <dgm:spPr/>
      <dgm:t>
        <a:bodyPr/>
        <a:lstStyle/>
        <a:p>
          <a:endParaRPr lang="tr-TR"/>
        </a:p>
      </dgm:t>
    </dgm:pt>
    <dgm:pt modelId="{0E956558-3493-4843-A3F4-A7BFF69303B4}" type="pres">
      <dgm:prSet presAssocID="{63B79596-9AE8-4B1D-90B2-8D5CE4948016}" presName="hierChild6" presStyleCnt="0"/>
      <dgm:spPr/>
    </dgm:pt>
    <dgm:pt modelId="{DB29A6A8-13E4-4D1B-8810-25CC6EF4730D}" type="pres">
      <dgm:prSet presAssocID="{63B79596-9AE8-4B1D-90B2-8D5CE4948016}" presName="hierChild7" presStyleCnt="0"/>
      <dgm:spPr/>
    </dgm:pt>
    <dgm:pt modelId="{9FA6AE4A-E455-4421-9AB3-E075593A6FC6}" type="pres">
      <dgm:prSet presAssocID="{4D9D763B-C3E7-4CD2-97A8-AF457BD504AE}" presName="Name111" presStyleLbl="parChTrans1D2" presStyleIdx="10" presStyleCnt="11"/>
      <dgm:spPr/>
      <dgm:t>
        <a:bodyPr/>
        <a:lstStyle/>
        <a:p>
          <a:endParaRPr lang="tr-TR"/>
        </a:p>
      </dgm:t>
    </dgm:pt>
    <dgm:pt modelId="{87CB6078-473B-48AC-9C97-7EF9E57ED390}" type="pres">
      <dgm:prSet presAssocID="{A53B2E47-734F-4FD1-A5C8-2822FEE08F39}" presName="hierRoot3" presStyleCnt="0">
        <dgm:presLayoutVars>
          <dgm:hierBranch val="init"/>
        </dgm:presLayoutVars>
      </dgm:prSet>
      <dgm:spPr/>
    </dgm:pt>
    <dgm:pt modelId="{82566C95-EF49-4068-9DA9-AF233AE5EF63}" type="pres">
      <dgm:prSet presAssocID="{A53B2E47-734F-4FD1-A5C8-2822FEE08F39}" presName="rootComposite3" presStyleCnt="0"/>
      <dgm:spPr/>
    </dgm:pt>
    <dgm:pt modelId="{80DBC8D6-E044-4EC6-844E-9F756FBCE31C}" type="pres">
      <dgm:prSet presAssocID="{A53B2E47-734F-4FD1-A5C8-2822FEE08F39}" presName="rootText3" presStyleLbl="asst1" presStyleIdx="1" presStyleCnt="2" custScaleX="162927" custScaleY="102736">
        <dgm:presLayoutVars>
          <dgm:chPref val="3"/>
        </dgm:presLayoutVars>
      </dgm:prSet>
      <dgm:spPr/>
      <dgm:t>
        <a:bodyPr/>
        <a:lstStyle/>
        <a:p>
          <a:endParaRPr lang="tr-TR"/>
        </a:p>
      </dgm:t>
    </dgm:pt>
    <dgm:pt modelId="{BABEF17A-19FF-4407-8358-772CAA38DF04}" type="pres">
      <dgm:prSet presAssocID="{A53B2E47-734F-4FD1-A5C8-2822FEE08F39}" presName="rootConnector3" presStyleLbl="asst1" presStyleIdx="1" presStyleCnt="2"/>
      <dgm:spPr/>
      <dgm:t>
        <a:bodyPr/>
        <a:lstStyle/>
        <a:p>
          <a:endParaRPr lang="tr-TR"/>
        </a:p>
      </dgm:t>
    </dgm:pt>
    <dgm:pt modelId="{9EC072EC-96F8-42E7-AB10-D1BA4F2A7D18}" type="pres">
      <dgm:prSet presAssocID="{A53B2E47-734F-4FD1-A5C8-2822FEE08F39}" presName="hierChild6" presStyleCnt="0"/>
      <dgm:spPr/>
    </dgm:pt>
    <dgm:pt modelId="{14601BFE-D25B-46B7-A1F6-968AB114E11B}" type="pres">
      <dgm:prSet presAssocID="{A53B2E47-734F-4FD1-A5C8-2822FEE08F39}" presName="hierChild7" presStyleCnt="0"/>
      <dgm:spPr/>
    </dgm:pt>
  </dgm:ptLst>
  <dgm:cxnLst>
    <dgm:cxn modelId="{C9CE12EB-553D-47FB-8524-E8066BDCBA86}" type="presOf" srcId="{B0047D4D-5F35-4C1C-A460-772DD900EC95}" destId="{07E1A28E-4619-48FE-BE65-DDCAD8835006}" srcOrd="0" destOrd="0" presId="urn:microsoft.com/office/officeart/2005/8/layout/orgChart1"/>
    <dgm:cxn modelId="{50B4C4AF-DCE3-4CF3-9BC3-FDCC04F17379}" type="presOf" srcId="{5C79B8FF-4788-4311-A40B-A910F05FC6B0}" destId="{1BC2AC3A-FBC0-4B6B-9F7F-41535B727ACC}" srcOrd="0" destOrd="0" presId="urn:microsoft.com/office/officeart/2005/8/layout/orgChart1"/>
    <dgm:cxn modelId="{C4C12353-E302-434C-90DF-B913BFA45696}" type="presOf" srcId="{B0047D4D-5F35-4C1C-A460-772DD900EC95}" destId="{CFA0E49F-0BF1-41FF-9B33-AAE42F179E52}" srcOrd="1" destOrd="0" presId="urn:microsoft.com/office/officeart/2005/8/layout/orgChart1"/>
    <dgm:cxn modelId="{A2228126-13DF-4018-AD60-49031BB38B8D}" srcId="{CCA80E55-9317-47A5-8120-C5AE2A4C2379}" destId="{46C60023-DE48-49CB-BFD1-64A5D62B1A74}" srcOrd="0" destOrd="0" parTransId="{EBC2D21A-3FBC-43A9-B100-B6770B4151D3}" sibTransId="{68DD793D-39D1-41C1-8ABF-2068F9863BBA}"/>
    <dgm:cxn modelId="{34634240-4108-441A-AF60-3B4CA847AB11}" srcId="{4E236E85-C73C-498E-B5CB-FA5F8A00FCF9}" destId="{AAAB7FC4-3412-494D-BBF2-1004FB4D6450}" srcOrd="0" destOrd="0" parTransId="{A9A0D5EC-A0BC-4B9F-832F-6AF8C89DAA94}" sibTransId="{1797D224-D2F8-458C-8021-5B15CD1F2FF3}"/>
    <dgm:cxn modelId="{1B37F5A3-981B-4331-8556-3F9819D6E91C}" srcId="{E02A216F-33A3-4DC9-9080-F12516945DBE}" destId="{5462DFB7-4515-4B60-A483-670ACD101B42}" srcOrd="0" destOrd="0" parTransId="{6672D991-C2F7-4168-81C7-2E3F3A5D3A2F}" sibTransId="{4720A9C0-79C2-462C-BE3A-1F8D55A17525}"/>
    <dgm:cxn modelId="{5196693A-94E5-4505-9B4B-C1ED48BFC6B9}" type="presOf" srcId="{26374645-5CA4-4A34-BBF5-E88129931C81}" destId="{2931D329-09F8-4534-A39B-1DC35DEAC85F}" srcOrd="1" destOrd="0" presId="urn:microsoft.com/office/officeart/2005/8/layout/orgChart1"/>
    <dgm:cxn modelId="{69B8AA27-0F59-48FE-8AA7-63533F00511C}" type="presOf" srcId="{8837C405-771D-43FD-889D-46E2C8949F4B}" destId="{77504E8E-2463-490E-B741-E533AF23AD28}" srcOrd="0" destOrd="0" presId="urn:microsoft.com/office/officeart/2005/8/layout/orgChart1"/>
    <dgm:cxn modelId="{45A093E6-356B-4CFF-B589-2896C4B9F147}" type="presOf" srcId="{6EB6CCAA-EDCC-45DB-9111-C87FBFEAB796}" destId="{8EBD60B7-E52E-4E5F-A99A-ADEE7850B56C}" srcOrd="0" destOrd="0" presId="urn:microsoft.com/office/officeart/2005/8/layout/orgChart1"/>
    <dgm:cxn modelId="{303C42F5-9417-4404-BF80-42F583117BE7}" type="presOf" srcId="{E02A216F-33A3-4DC9-9080-F12516945DBE}" destId="{35D9F72E-6243-4D29-9CBB-A37D65CF7ECF}" srcOrd="0" destOrd="0" presId="urn:microsoft.com/office/officeart/2005/8/layout/orgChart1"/>
    <dgm:cxn modelId="{168D94C9-C042-4642-9F10-E5236153B0DF}" type="presOf" srcId="{545F4CC5-5323-40CD-94A9-98EBC6194EB8}" destId="{B53D3F7F-1741-4CDD-8076-0A0EA9E2997D}" srcOrd="0" destOrd="0" presId="urn:microsoft.com/office/officeart/2005/8/layout/orgChart1"/>
    <dgm:cxn modelId="{80F9927A-7743-434D-86E5-E37C3A69A0FA}" type="presOf" srcId="{6B1F94CA-214B-435A-8DDE-29419FF17092}" destId="{9B546122-0308-4901-A0DE-F91EC619745A}" srcOrd="0" destOrd="0" presId="urn:microsoft.com/office/officeart/2005/8/layout/orgChart1"/>
    <dgm:cxn modelId="{37D47F98-A24D-44A7-BA84-20C20FEB4EC1}" type="presOf" srcId="{9D2C73F1-1888-4C7F-9C26-6F54D2316FBA}" destId="{68FDA182-8B97-4286-A876-F1832C70D2CB}" srcOrd="0" destOrd="0" presId="urn:microsoft.com/office/officeart/2005/8/layout/orgChart1"/>
    <dgm:cxn modelId="{E54A52A1-E5D7-40A7-B884-8C803A1D7EBD}" type="presOf" srcId="{BB02EFF6-1F49-4811-ADB0-15B48447256D}" destId="{9348C52B-6CFA-476D-A09B-C3BA639E1030}" srcOrd="1" destOrd="0" presId="urn:microsoft.com/office/officeart/2005/8/layout/orgChart1"/>
    <dgm:cxn modelId="{EC0665DE-01C6-4787-83AA-B354A66FD132}" type="presOf" srcId="{F41C9E52-DD18-4F2B-B006-05839BC9612F}" destId="{EDFDE917-E8C7-4032-9135-E88AA47246AF}" srcOrd="0" destOrd="0" presId="urn:microsoft.com/office/officeart/2005/8/layout/orgChart1"/>
    <dgm:cxn modelId="{7526A2F5-DC3B-4D1D-9258-A6BF69064F47}" type="presOf" srcId="{58AF6004-F88C-4B90-8F15-38D46D6A2485}" destId="{EA2CB61E-B61A-4CEF-92EA-A0A1CF5291BE}" srcOrd="1" destOrd="0" presId="urn:microsoft.com/office/officeart/2005/8/layout/orgChart1"/>
    <dgm:cxn modelId="{7F7B151C-3366-4850-AC58-B696B9C06D08}" type="presOf" srcId="{63B79596-9AE8-4B1D-90B2-8D5CE4948016}" destId="{257096BD-94C0-48E1-B36C-C58D49EF99E3}" srcOrd="0" destOrd="0" presId="urn:microsoft.com/office/officeart/2005/8/layout/orgChart1"/>
    <dgm:cxn modelId="{669B93DA-D561-40FE-805F-534D53C0D857}" type="presOf" srcId="{5C79B8FF-4788-4311-A40B-A910F05FC6B0}" destId="{7849FBE0-F498-4844-B2E8-919DAE9B0E9B}" srcOrd="1" destOrd="0" presId="urn:microsoft.com/office/officeart/2005/8/layout/orgChart1"/>
    <dgm:cxn modelId="{66649885-9149-4879-9977-5DBA59FBE6FF}" type="presOf" srcId="{102E724E-AD07-400C-B1F9-C1895AF9B2ED}" destId="{5B3904C3-6A90-40BF-88DA-AD4A9EED1AC2}" srcOrd="1" destOrd="0" presId="urn:microsoft.com/office/officeart/2005/8/layout/orgChart1"/>
    <dgm:cxn modelId="{0AE6F319-4790-4397-8A5D-07ED47A0FF02}" type="presOf" srcId="{4E236E85-C73C-498E-B5CB-FA5F8A00FCF9}" destId="{CC9E0B5D-43A8-4192-A942-2DE891BF5311}" srcOrd="0" destOrd="0" presId="urn:microsoft.com/office/officeart/2005/8/layout/orgChart1"/>
    <dgm:cxn modelId="{3A891DBE-F4CF-4156-8C56-5276B206C9EF}" srcId="{58AF6004-F88C-4B90-8F15-38D46D6A2485}" destId="{CDDCA5DC-09DD-4626-829D-C3473B58141C}" srcOrd="0" destOrd="0" parTransId="{D5F2F687-2277-461E-AC66-2972AEAFC139}" sibTransId="{DA8AB5DA-2267-431F-866B-077063FAFDA2}"/>
    <dgm:cxn modelId="{D7BA9863-1693-4B71-82FA-F9D1A386A4C3}" type="presOf" srcId="{BDE1A969-D4AE-4724-8170-8F879EDBA0A1}" destId="{158E5C60-B108-4EF2-A800-8824E8FCBEC4}" srcOrd="0" destOrd="0" presId="urn:microsoft.com/office/officeart/2005/8/layout/orgChart1"/>
    <dgm:cxn modelId="{90E93602-9A8C-4A3B-9047-1CE493122AE2}" type="presOf" srcId="{0648E5E3-EBC0-4496-8E5E-95615258206F}" destId="{5BEE5647-B9B6-404C-9074-491EAD14A35C}" srcOrd="0" destOrd="0" presId="urn:microsoft.com/office/officeart/2005/8/layout/orgChart1"/>
    <dgm:cxn modelId="{7E24FEEB-BA93-43CA-B0DE-99CAC26BF415}" type="presOf" srcId="{7E3229BD-3DDF-4411-A836-94075EA743A8}" destId="{80F26D60-5B1B-4BD3-A17F-FF51C07593F6}" srcOrd="0" destOrd="0" presId="urn:microsoft.com/office/officeart/2005/8/layout/orgChart1"/>
    <dgm:cxn modelId="{9A3B1DDB-333F-41A0-B02C-705C39CB3FDA}" type="presOf" srcId="{4E236E85-C73C-498E-B5CB-FA5F8A00FCF9}" destId="{D4566734-99E3-4516-8A05-83B17692E20F}" srcOrd="1" destOrd="0" presId="urn:microsoft.com/office/officeart/2005/8/layout/orgChart1"/>
    <dgm:cxn modelId="{C878B760-AFB4-4A92-BCCF-656EC437FD1C}" type="presOf" srcId="{370B8C7D-87C4-4315-90BD-237406E787B4}" destId="{526B5704-0A91-4792-85E2-BC3E0796695D}" srcOrd="0" destOrd="0" presId="urn:microsoft.com/office/officeart/2005/8/layout/orgChart1"/>
    <dgm:cxn modelId="{8F682747-5EBD-4A4B-8CC8-9C483F1509A3}" type="presOf" srcId="{4F9F7F67-79AC-4EBB-BE96-F5D2A69F909F}" destId="{C6C687B5-CB82-4ACC-9017-9280230626F2}" srcOrd="0" destOrd="0" presId="urn:microsoft.com/office/officeart/2005/8/layout/orgChart1"/>
    <dgm:cxn modelId="{00E25C12-FA11-43B8-8477-A61D32CB593E}" type="presOf" srcId="{94A9D2B6-A2E9-4169-84AF-5BBF3EBD9A83}" destId="{9656E98D-4FBD-4D14-B466-2165E2F11373}" srcOrd="0" destOrd="0" presId="urn:microsoft.com/office/officeart/2005/8/layout/orgChart1"/>
    <dgm:cxn modelId="{BD767319-79A6-4943-A27D-B14ABFF3E4F4}" srcId="{CDDCA5DC-09DD-4626-829D-C3473B58141C}" destId="{76DBE95A-CE13-465B-A817-13BCB4212605}" srcOrd="0" destOrd="0" parTransId="{4B8A438F-45C7-46E4-AC19-573DD6E1FD18}" sibTransId="{C0570DB3-B069-4A0B-B9DE-AF77CBC285DE}"/>
    <dgm:cxn modelId="{58CE0DDC-4121-4F8F-9317-5BE8091A3219}" srcId="{1EF237FE-8AF1-43D5-9147-06CE8DADA9E2}" destId="{961FEA41-6150-4715-9ACB-B69059A89677}" srcOrd="0" destOrd="0" parTransId="{A8D0B36C-3DEE-434E-910A-2339EBEF8D66}" sibTransId="{F92ADAFC-F2C8-4CDB-9B77-6F137D3F2D84}"/>
    <dgm:cxn modelId="{1B9297D2-BADE-47A8-9700-13FFFF932DCD}" srcId="{CFECAC23-EA56-4698-BCFF-2F3D09EF5F8B}" destId="{A08F0F03-6A1A-4DE3-B462-3C2A45F0A94C}" srcOrd="0" destOrd="0" parTransId="{662E3E2A-D8ED-4B5A-AE97-548BD889E716}" sibTransId="{1B3B2829-E7A1-4682-9AA9-C73C5CF0E189}"/>
    <dgm:cxn modelId="{D3AAD168-6C73-41FD-8ACB-B045DEE49DBB}" type="presOf" srcId="{4C75CD24-A658-4E26-A5B2-D09580E9962E}" destId="{9936FC62-078B-49A3-8847-A8E568A29A6A}" srcOrd="0" destOrd="0" presId="urn:microsoft.com/office/officeart/2005/8/layout/orgChart1"/>
    <dgm:cxn modelId="{56A43FDA-3F5F-47BC-9442-87E8D841438A}" type="presOf" srcId="{961FEA41-6150-4715-9ACB-B69059A89677}" destId="{A0B1B3BE-2902-4371-8806-A6A6AE2EB1E8}" srcOrd="1" destOrd="0" presId="urn:microsoft.com/office/officeart/2005/8/layout/orgChart1"/>
    <dgm:cxn modelId="{CB128287-2B38-4541-8C09-BA7ECB773DA8}" type="presOf" srcId="{62C7F667-78F2-4428-ADD4-3ACA0AB95660}" destId="{C21B9E90-F996-4B0A-92B9-B8715CC3065F}" srcOrd="1" destOrd="0" presId="urn:microsoft.com/office/officeart/2005/8/layout/orgChart1"/>
    <dgm:cxn modelId="{26E612D6-0F0A-4746-8F9C-F1CA1682A7E4}" type="presOf" srcId="{67CED053-C1E9-4191-AE8D-06CD54E6A106}" destId="{5641F409-CF34-479E-8DAD-E6722F5FC09D}" srcOrd="0" destOrd="0" presId="urn:microsoft.com/office/officeart/2005/8/layout/orgChart1"/>
    <dgm:cxn modelId="{FDCF28D2-AD5B-4D21-A917-B0CA89619BCB}" type="presOf" srcId="{2C3F1A4D-8FBA-4B95-9D11-5A11047FFF16}" destId="{EEFA38BE-E6FD-4408-8758-DC6D2DC70BC2}" srcOrd="1" destOrd="0" presId="urn:microsoft.com/office/officeart/2005/8/layout/orgChart1"/>
    <dgm:cxn modelId="{F8AF62D4-6C07-42F7-ADD1-4CA820E24106}" type="presOf" srcId="{34EE3AC0-29EE-4360-BD0D-1B8AC6E1B0AB}" destId="{A6F357C7-C6E6-4ADB-BDB0-1381D740E6BC}" srcOrd="1" destOrd="0" presId="urn:microsoft.com/office/officeart/2005/8/layout/orgChart1"/>
    <dgm:cxn modelId="{60FEB83A-4E86-4D86-9461-995E193FC3C3}" type="presOf" srcId="{46C60023-DE48-49CB-BFD1-64A5D62B1A74}" destId="{4C44ACE6-6654-4361-B374-888398B44BD2}" srcOrd="0" destOrd="0" presId="urn:microsoft.com/office/officeart/2005/8/layout/orgChart1"/>
    <dgm:cxn modelId="{C8256485-09CA-49CB-9985-B85254443FBE}" srcId="{D8028A8C-DE0E-4355-A6E2-9F565C3F010B}" destId="{B6B82DD2-3FA2-4160-9C6C-E218696BE0D3}" srcOrd="0" destOrd="0" parTransId="{0CAF288C-5300-4AFC-ADE4-3E7BD5F367E2}" sibTransId="{745CE906-8466-4A7C-AF59-7038D02EDF24}"/>
    <dgm:cxn modelId="{38400B36-FDC7-4817-A7E8-2E0458A38AB8}" srcId="{0648E5E3-EBC0-4496-8E5E-95615258206F}" destId="{102E724E-AD07-400C-B1F9-C1895AF9B2ED}" srcOrd="0" destOrd="0" parTransId="{8DC16E10-D596-4007-958E-325D93FB1A87}" sibTransId="{A6B99D31-5CF6-4233-991B-B778C83D72F7}"/>
    <dgm:cxn modelId="{88DBADD6-3534-47DC-B8D2-B66880110C9A}" type="presOf" srcId="{06C2E077-D763-421C-BA1C-076DA31A0EF8}" destId="{ABB1348C-E65B-4D51-93EF-691FDE437613}" srcOrd="0" destOrd="0" presId="urn:microsoft.com/office/officeart/2005/8/layout/orgChart1"/>
    <dgm:cxn modelId="{79164881-B7CE-4EFE-8581-33A9CFA702FD}" srcId="{B6AA3DB6-A2D0-4035-A565-16182C7009EA}" destId="{26374645-5CA4-4A34-BBF5-E88129931C81}" srcOrd="0" destOrd="0" parTransId="{EA833A3D-58A1-41A9-8722-0A261728C412}" sibTransId="{E6F2A020-6328-4044-AD07-16A5738F766A}"/>
    <dgm:cxn modelId="{0D3BEC8C-D297-40B8-A1FD-B4095308F655}" type="presOf" srcId="{D5978FE6-5A9D-4C76-86C7-5358A80C5742}" destId="{7D5909DA-16EC-4F77-A6B3-71AA5700CC03}" srcOrd="0" destOrd="0" presId="urn:microsoft.com/office/officeart/2005/8/layout/orgChart1"/>
    <dgm:cxn modelId="{07E3C2F3-0297-42F5-B9DD-DD086513997A}" type="presOf" srcId="{2D9B14F4-2032-4A6D-9DDD-9F8216C3B724}" destId="{4543DDDC-6441-46BE-B598-8D311FC2C79C}" srcOrd="1" destOrd="0" presId="urn:microsoft.com/office/officeart/2005/8/layout/orgChart1"/>
    <dgm:cxn modelId="{EF0D9CE3-79F4-4B65-8764-60954E0A93DB}" type="presOf" srcId="{8090F0DE-4E88-457B-AA07-6061A779A917}" destId="{28F32820-68FD-49BE-B9DF-0559A099FC86}" srcOrd="0" destOrd="0" presId="urn:microsoft.com/office/officeart/2005/8/layout/orgChart1"/>
    <dgm:cxn modelId="{8F4505B7-937F-42AD-891A-8F4076E47691}" type="presOf" srcId="{34EE3AC0-29EE-4360-BD0D-1B8AC6E1B0AB}" destId="{308DC88E-548F-4122-85C9-24D0F265226D}" srcOrd="0" destOrd="0" presId="urn:microsoft.com/office/officeart/2005/8/layout/orgChart1"/>
    <dgm:cxn modelId="{F07C9F7E-72E5-4808-BAB3-6EF196C2A5DB}" type="presOf" srcId="{6463291E-2EBD-4EC0-BA37-E42E66A9A641}" destId="{5BE84CB4-9E00-477B-B1E1-15F69568F879}" srcOrd="0" destOrd="0" presId="urn:microsoft.com/office/officeart/2005/8/layout/orgChart1"/>
    <dgm:cxn modelId="{1F786045-F668-41F4-A253-0524F06CFC26}" type="presOf" srcId="{4B69C4AA-130C-4C7C-874E-B529D93198C0}" destId="{29E45F74-4BE7-4258-A94E-361EED1DAE63}" srcOrd="0" destOrd="0" presId="urn:microsoft.com/office/officeart/2005/8/layout/orgChart1"/>
    <dgm:cxn modelId="{81B38AA9-07FA-4B17-B979-4A1EBB5D83C5}" type="presOf" srcId="{A8CB88DB-75AE-49D5-BBCD-A45CA23991F6}" destId="{02478592-6FC5-4690-BE6C-C0AB1E18B5AD}" srcOrd="0" destOrd="0" presId="urn:microsoft.com/office/officeart/2005/8/layout/orgChart1"/>
    <dgm:cxn modelId="{04C450F5-D726-4095-9035-E8DFE51A958A}" srcId="{77A700A7-A4C0-4FBA-9843-D0260EF3792F}" destId="{2C9ED7B3-B590-4B66-B161-316F0556A4E1}" srcOrd="0" destOrd="0" parTransId="{304A40C9-3C06-4A65-9BB0-DE101EE6A056}" sibTransId="{A656C9A8-7B82-496A-954D-F023F2998186}"/>
    <dgm:cxn modelId="{EBA9724F-4B31-4A13-A8E8-0F8D7EFAABDB}" srcId="{9EFFBFF9-DAF9-483A-B0F4-20B88468F969}" destId="{62C7F667-78F2-4428-ADD4-3ACA0AB95660}" srcOrd="1" destOrd="0" parTransId="{F753FE8D-65B1-48DC-A30F-77C36313DE6E}" sibTransId="{28D784F8-0027-4CD4-8B8F-07A01F6EF54C}"/>
    <dgm:cxn modelId="{499C884F-C8B7-449C-8FC7-D5F3AB6DCEBB}" type="presOf" srcId="{63245855-FC92-4D8F-96C6-C5143D454CD4}" destId="{B81086AC-D8CC-42B0-B9DD-B29F8921AC9E}" srcOrd="1" destOrd="0" presId="urn:microsoft.com/office/officeart/2005/8/layout/orgChart1"/>
    <dgm:cxn modelId="{FEE5C8E7-7B37-4B04-A3E5-FFBC02CF6781}" type="presOf" srcId="{AD24094F-7A92-4054-B086-27F189607E0D}" destId="{7AD3A527-1C1B-418A-B63A-55BA89163E35}" srcOrd="0" destOrd="0" presId="urn:microsoft.com/office/officeart/2005/8/layout/orgChart1"/>
    <dgm:cxn modelId="{05536CB3-47F9-492F-AA1E-C2BDC42965FC}" srcId="{8090F0DE-4E88-457B-AA07-6061A779A917}" destId="{BB02EFF6-1F49-4811-ADB0-15B48447256D}" srcOrd="0" destOrd="0" parTransId="{AAAA44E0-2B9A-4711-BF13-37C66E4D6D6A}" sibTransId="{37735150-2F98-4A49-A11F-EC963D75DA9B}"/>
    <dgm:cxn modelId="{2AB5C8FA-FB80-4B24-A11C-DC13E204A433}" type="presOf" srcId="{D01C9F7A-5F78-4E8E-BCC9-AD863742CA58}" destId="{5E622EA1-5DA8-413F-9FA5-FE3A1D292045}" srcOrd="0" destOrd="0" presId="urn:microsoft.com/office/officeart/2005/8/layout/orgChart1"/>
    <dgm:cxn modelId="{96881562-B07E-4A0C-8763-7EF2AEF0A99D}" type="presOf" srcId="{D5F2F687-2277-461E-AC66-2972AEAFC139}" destId="{A9A1B6A8-502D-427C-8F4F-B6CF586A47FD}" srcOrd="0" destOrd="0" presId="urn:microsoft.com/office/officeart/2005/8/layout/orgChart1"/>
    <dgm:cxn modelId="{0C01A647-1F89-48E0-B0D7-9E74E229BFF0}" type="presOf" srcId="{1EF237FE-8AF1-43D5-9147-06CE8DADA9E2}" destId="{F3CD4565-F425-4D8B-98E5-3C6EC58B77DE}" srcOrd="0" destOrd="0" presId="urn:microsoft.com/office/officeart/2005/8/layout/orgChart1"/>
    <dgm:cxn modelId="{B157AF07-9B00-4CAF-95B9-CC9A6FC2B991}" type="presOf" srcId="{16E051B9-B588-4FBF-A4F4-0976A40C7E68}" destId="{DDA8A149-CFF8-4747-A12D-F6C59B50C3DA}" srcOrd="1" destOrd="0" presId="urn:microsoft.com/office/officeart/2005/8/layout/orgChart1"/>
    <dgm:cxn modelId="{B0A0E373-0EC4-4513-898A-8F41784DE787}" type="presOf" srcId="{9D2C73F1-1888-4C7F-9C26-6F54D2316FBA}" destId="{EEEEF436-756C-4A60-A870-7CB14E09456D}" srcOrd="1" destOrd="0" presId="urn:microsoft.com/office/officeart/2005/8/layout/orgChart1"/>
    <dgm:cxn modelId="{0F279044-70ED-4DBC-A08C-49F2C654FCB1}" type="presOf" srcId="{E83922A4-2C8A-4251-9B5F-139C1D959AD4}" destId="{3CD9959C-4B79-421B-85A3-33727247482B}" srcOrd="0" destOrd="0" presId="urn:microsoft.com/office/officeart/2005/8/layout/orgChart1"/>
    <dgm:cxn modelId="{BA4C9C9F-A3E3-4014-A3EB-9108475F104A}" type="presOf" srcId="{338363DF-D3D7-4F70-A4B2-961ED85ED4B0}" destId="{1DF94339-7F84-45D7-B975-F797D7DF9CD6}" srcOrd="0" destOrd="0" presId="urn:microsoft.com/office/officeart/2005/8/layout/orgChart1"/>
    <dgm:cxn modelId="{06CFF6F3-D138-4585-B064-EDE0BF792911}" type="presOf" srcId="{7975A832-5C96-471C-80B0-92EBDD901652}" destId="{21BF964D-D581-4FE9-9842-3698978D8DC7}" srcOrd="0" destOrd="0" presId="urn:microsoft.com/office/officeart/2005/8/layout/orgChart1"/>
    <dgm:cxn modelId="{DE958ED1-691C-4D30-A56A-E316C588ACD9}" type="presOf" srcId="{CAAD6DA1-E6FA-4DBC-A62D-B5AB729AC1F2}" destId="{F632A181-FE5B-4D6F-8C71-D87F04561099}" srcOrd="1" destOrd="0" presId="urn:microsoft.com/office/officeart/2005/8/layout/orgChart1"/>
    <dgm:cxn modelId="{E447AFA3-3E36-47F4-A395-31DD3FD71B9E}" type="presOf" srcId="{79342E4A-DEBD-4715-942A-BCA81C88BFB9}" destId="{A647A22B-B594-4DE2-9739-DF8010CF60BA}" srcOrd="0" destOrd="0" presId="urn:microsoft.com/office/officeart/2005/8/layout/orgChart1"/>
    <dgm:cxn modelId="{86D6E54E-F346-4FDC-AED4-C4FB8297BBF2}" type="presOf" srcId="{A08F0F03-6A1A-4DE3-B462-3C2A45F0A94C}" destId="{CC935AE4-DC5A-474C-8729-4ADE87AB8A15}" srcOrd="0" destOrd="0" presId="urn:microsoft.com/office/officeart/2005/8/layout/orgChart1"/>
    <dgm:cxn modelId="{BC48CDF8-07EB-4107-A2F4-82168F18D9A5}" srcId="{FFDB7A24-371B-4611-8704-332C6384741B}" destId="{7975A832-5C96-471C-80B0-92EBDD901652}" srcOrd="0" destOrd="0" parTransId="{69CB8547-7475-407A-AEFD-E7D730A5E5E9}" sibTransId="{5708764D-E6E0-4B43-8E21-4729786AF798}"/>
    <dgm:cxn modelId="{80F2D8D4-4E2E-4BEE-8AE7-436478A95600}" srcId="{ED1E5A4C-5AE9-44C7-9354-FBD9D1B7683E}" destId="{B0047D4D-5F35-4C1C-A460-772DD900EC95}" srcOrd="0" destOrd="0" parTransId="{B604DD80-37D3-4520-9503-7DE1B5D9D851}" sibTransId="{0AE9237B-332B-4D7C-8FC4-CFBB595B2546}"/>
    <dgm:cxn modelId="{6ED17A87-FCF0-4038-A402-409F3C5AEFA0}" type="presOf" srcId="{5462DFB7-4515-4B60-A483-670ACD101B42}" destId="{A9DDEEC6-D396-4FFE-B1CC-0AE50EA29334}" srcOrd="1" destOrd="0" presId="urn:microsoft.com/office/officeart/2005/8/layout/orgChart1"/>
    <dgm:cxn modelId="{8E109324-0046-4AE3-AE46-191AD8B7BFFA}" type="presOf" srcId="{D8028A8C-DE0E-4355-A6E2-9F565C3F010B}" destId="{A4399612-9859-4E07-97AC-B1EAAB4E4F45}" srcOrd="1" destOrd="0" presId="urn:microsoft.com/office/officeart/2005/8/layout/orgChart1"/>
    <dgm:cxn modelId="{1E02D303-3F84-49D4-95A4-5BB292B61BA9}" type="presOf" srcId="{5FEB13EF-A365-4D0F-9B53-74B384440FA9}" destId="{80E47FC7-2561-42DE-B425-846E65D341C8}" srcOrd="0" destOrd="0" presId="urn:microsoft.com/office/officeart/2005/8/layout/orgChart1"/>
    <dgm:cxn modelId="{87F87B71-9948-4830-B1E5-26D7B40661A2}" type="presOf" srcId="{CAAD6DA1-E6FA-4DBC-A62D-B5AB729AC1F2}" destId="{7EB0D720-CB5F-407A-BE19-E86C81E2308F}" srcOrd="0" destOrd="0" presId="urn:microsoft.com/office/officeart/2005/8/layout/orgChart1"/>
    <dgm:cxn modelId="{1B6D7355-3EBB-4C80-B7A7-98A23BFE75DF}" type="presOf" srcId="{79FD6720-49D2-426B-85E1-CA9A761BCEB0}" destId="{F7BF8CDC-41C7-4145-9AFE-72AF2A207F4D}" srcOrd="0" destOrd="0" presId="urn:microsoft.com/office/officeart/2005/8/layout/orgChart1"/>
    <dgm:cxn modelId="{DE852D5F-6339-4186-A865-F361E2E9DF15}" srcId="{2D9B14F4-2032-4A6D-9DDD-9F8216C3B724}" destId="{B9C556B5-E1F1-4C37-B8E8-814A9DCE5979}" srcOrd="0" destOrd="0" parTransId="{B059CABE-0DDB-4B7E-97A6-57361616D7BE}" sibTransId="{8A529E75-EF07-4A62-961D-0F8100A7DD1B}"/>
    <dgm:cxn modelId="{B036C3BD-CDAC-410C-96A0-1179B83B73FF}" type="presOf" srcId="{FFDB7A24-371B-4611-8704-332C6384741B}" destId="{5EE2AA1A-9D02-40EF-8BD3-FD0E74DBD579}" srcOrd="1" destOrd="0" presId="urn:microsoft.com/office/officeart/2005/8/layout/orgChart1"/>
    <dgm:cxn modelId="{5B03A66D-171D-4864-B0EF-67E944076A6C}" type="presOf" srcId="{B6AA3DB6-A2D0-4035-A565-16182C7009EA}" destId="{1EDD9D28-AE56-4777-95B4-8C23B4E74838}" srcOrd="1" destOrd="0" presId="urn:microsoft.com/office/officeart/2005/8/layout/orgChart1"/>
    <dgm:cxn modelId="{2774E648-4526-455D-AAAA-B95FA21BED1E}" srcId="{2A58AFAD-B354-474D-8E90-660781E8C8B7}" destId="{C7976DA2-E913-4514-8B93-4AB44E8E3F6C}" srcOrd="0" destOrd="0" parTransId="{06C2E077-D763-421C-BA1C-076DA31A0EF8}" sibTransId="{DBB249F4-29B3-46F6-B33C-B91A74F22F87}"/>
    <dgm:cxn modelId="{45DA69FA-81B1-48DD-85FC-0CF9DA3A8950}" type="presOf" srcId="{D1531277-8355-4E29-9E6B-1CF803529853}" destId="{81801EB0-C7EA-4A02-80FA-BB623547EA7A}" srcOrd="0" destOrd="0" presId="urn:microsoft.com/office/officeart/2005/8/layout/orgChart1"/>
    <dgm:cxn modelId="{B3B3F0DA-DC1D-4BB3-BDD3-60B4F9AEDA75}" type="presOf" srcId="{6672D991-C2F7-4168-81C7-2E3F3A5D3A2F}" destId="{5F349D03-E8DF-4286-BAE0-93A7AFF1A414}" srcOrd="0" destOrd="0" presId="urn:microsoft.com/office/officeart/2005/8/layout/orgChart1"/>
    <dgm:cxn modelId="{335F340F-D02A-490B-9AFC-727E68B13F81}" srcId="{9EFFBFF9-DAF9-483A-B0F4-20B88468F969}" destId="{5FEB13EF-A365-4D0F-9B53-74B384440FA9}" srcOrd="0" destOrd="0" parTransId="{8C82084A-F313-4010-878D-D75685DE9126}" sibTransId="{AD1BF37B-162B-4BBC-8BAE-724577A4957B}"/>
    <dgm:cxn modelId="{FACC3B32-AC30-4C76-A1FC-EE368F0834DA}" type="presOf" srcId="{26374645-5CA4-4A34-BBF5-E88129931C81}" destId="{00FD7F5E-C667-422E-8854-5134740FDD90}" srcOrd="0" destOrd="0" presId="urn:microsoft.com/office/officeart/2005/8/layout/orgChart1"/>
    <dgm:cxn modelId="{8CC1831C-FE73-4DB0-9A8C-4BECB3805EF6}" type="presOf" srcId="{F0808B71-BEDD-432C-8E05-9453950A5C80}" destId="{1FA8DEC9-EB74-4498-A263-741B48E7E03F}" srcOrd="0" destOrd="0" presId="urn:microsoft.com/office/officeart/2005/8/layout/orgChart1"/>
    <dgm:cxn modelId="{187A32BB-EEFF-478F-B579-857BE8BDBF2C}" type="presOf" srcId="{4B8A438F-45C7-46E4-AC19-573DD6E1FD18}" destId="{2CEA1E1D-3591-45CB-BD29-5AFE247961CD}" srcOrd="0" destOrd="0" presId="urn:microsoft.com/office/officeart/2005/8/layout/orgChart1"/>
    <dgm:cxn modelId="{2D83F1A1-E4D4-4687-9DF2-538B84A79258}" srcId="{01F1146B-950C-40E1-A291-31C80DDB9F91}" destId="{F0808B71-BEDD-432C-8E05-9453950A5C80}" srcOrd="10" destOrd="0" parTransId="{66F57A8A-BFB9-4CD2-B6BE-4908B68AADAC}" sibTransId="{1B56F79A-A492-4869-A904-1609239A76BB}"/>
    <dgm:cxn modelId="{653F8E3B-6160-40F8-B3A6-BE6901752103}" type="presOf" srcId="{C7976DA2-E913-4514-8B93-4AB44E8E3F6C}" destId="{46F785AF-E1D6-4AEE-8030-C1195DC31878}" srcOrd="1" destOrd="0" presId="urn:microsoft.com/office/officeart/2005/8/layout/orgChart1"/>
    <dgm:cxn modelId="{2C4EE0D0-955D-4978-B680-95BEEEEB1DAB}" type="presOf" srcId="{CCA80E55-9317-47A5-8120-C5AE2A4C2379}" destId="{A8FC0835-18AE-4CD9-B931-0B1E116A3BBE}" srcOrd="0" destOrd="0" presId="urn:microsoft.com/office/officeart/2005/8/layout/orgChart1"/>
    <dgm:cxn modelId="{2E044053-8671-4411-A95E-9587C9F60D36}" type="presOf" srcId="{CC9E7D46-CE60-4DB3-ABB6-8FAE51F115D2}" destId="{79B9D053-B1E0-4206-835B-580A5906BD3E}" srcOrd="1" destOrd="0" presId="urn:microsoft.com/office/officeart/2005/8/layout/orgChart1"/>
    <dgm:cxn modelId="{EADA7EA4-FA46-4F27-8BE8-7D4F44681153}" type="presOf" srcId="{1E0BB212-87B4-4B62-AEEE-095D993057B7}" destId="{C901F8CE-B1F3-4053-A600-6EF67CA4F6C9}" srcOrd="0" destOrd="0" presId="urn:microsoft.com/office/officeart/2005/8/layout/orgChart1"/>
    <dgm:cxn modelId="{2252E137-9C7B-40DA-AE3B-9148A06F682A}" srcId="{B9C556B5-E1F1-4C37-B8E8-814A9DCE5979}" destId="{9092FF2C-1170-4528-B523-D1DB7BAFAB32}" srcOrd="0" destOrd="0" parTransId="{67CED053-C1E9-4191-AE8D-06CD54E6A106}" sibTransId="{FB5A3A07-ABC7-442F-9D53-ED61D2BD7C63}"/>
    <dgm:cxn modelId="{A81BF96A-2E47-40BE-96AD-15B9ADFC53FE}" type="presOf" srcId="{8090F0DE-4E88-457B-AA07-6061A779A917}" destId="{9DAB8E12-C968-4119-A0B5-6E2F2A39ECB0}" srcOrd="1" destOrd="0" presId="urn:microsoft.com/office/officeart/2005/8/layout/orgChart1"/>
    <dgm:cxn modelId="{9310B5DA-DEDB-4963-BEDA-ACF60088BC65}" srcId="{BB02EFF6-1F49-4811-ADB0-15B48447256D}" destId="{D05DD12F-DE2F-4BAB-BC56-B0E18AD1F342}" srcOrd="0" destOrd="0" parTransId="{89826423-009A-496D-8E14-E25F6A8E1ADD}" sibTransId="{D0FFF619-1F8A-4B78-93F4-717F4B113215}"/>
    <dgm:cxn modelId="{9CF65A71-FF7E-46BE-9E18-6A46B3533429}" srcId="{5EA71EDA-92BE-4B8F-BFCF-E066F28D07F2}" destId="{CFECAC23-EA56-4698-BCFF-2F3D09EF5F8B}" srcOrd="0" destOrd="0" parTransId="{F581DC21-BEA3-405C-AD88-30180B37304A}" sibTransId="{67C98BE6-98A9-4317-B7CF-2F864FFE4556}"/>
    <dgm:cxn modelId="{845E3932-6EBE-4873-8F24-F1647F432254}" type="presOf" srcId="{AAAB7FC4-3412-494D-BBF2-1004FB4D6450}" destId="{EC04A333-85D3-4017-90E7-B58E6AE41049}" srcOrd="1" destOrd="0" presId="urn:microsoft.com/office/officeart/2005/8/layout/orgChart1"/>
    <dgm:cxn modelId="{6D25D570-5E2A-460B-87B7-B207F8090A3B}" srcId="{01F1146B-950C-40E1-A291-31C80DDB9F91}" destId="{B6AA3DB6-A2D0-4035-A565-16182C7009EA}" srcOrd="3" destOrd="0" parTransId="{4A7E82D3-CFAD-41F2-A5F7-D3D686210335}" sibTransId="{533C4B8A-840B-4178-B3AC-0BA98EB72E44}"/>
    <dgm:cxn modelId="{4E13F47C-1F7E-47C6-A6B4-008C36136458}" type="presOf" srcId="{AECE77FF-42FD-4B07-9E22-E6C141E134A1}" destId="{220DC058-5B62-403C-9C95-5C52AB66C193}" srcOrd="1" destOrd="0" presId="urn:microsoft.com/office/officeart/2005/8/layout/orgChart1"/>
    <dgm:cxn modelId="{B1A95AF0-DFF3-4A32-B505-74B92BE8D661}" type="presOf" srcId="{FE76BC74-5AAC-4499-B2F2-8F624FBDF04A}" destId="{E5CFA2C7-CE9F-424F-9627-919E64272A2B}" srcOrd="0" destOrd="0" presId="urn:microsoft.com/office/officeart/2005/8/layout/orgChart1"/>
    <dgm:cxn modelId="{93B203AA-121D-4ACD-AA0C-ED6196FE3EF9}" type="presOf" srcId="{FE76BC74-5AAC-4499-B2F2-8F624FBDF04A}" destId="{DCFE09DB-28EC-4D1D-97D5-CC65541E5189}" srcOrd="1" destOrd="0" presId="urn:microsoft.com/office/officeart/2005/8/layout/orgChart1"/>
    <dgm:cxn modelId="{49FCAF36-2A26-4FE1-BE81-18AB9EE7B61A}" srcId="{79342E4A-DEBD-4715-942A-BCA81C88BFB9}" destId="{D25F8238-B2E3-425C-BF1E-CD9888F72537}" srcOrd="0" destOrd="0" parTransId="{62EEF60C-4195-40EA-B443-1247D8B8389E}" sibTransId="{DDE1A4E0-5868-4299-9D68-8E300F02B8A0}"/>
    <dgm:cxn modelId="{BF3B6DC5-661F-492E-BC9C-103E00920BAB}" type="presOf" srcId="{2A58AFAD-B354-474D-8E90-660781E8C8B7}" destId="{648B956E-0362-45AA-85C7-B2038F1D1029}" srcOrd="0" destOrd="0" presId="urn:microsoft.com/office/officeart/2005/8/layout/orgChart1"/>
    <dgm:cxn modelId="{9DA82C95-32A0-4550-A84E-95CD3343F02D}" type="presOf" srcId="{5EA71EDA-92BE-4B8F-BFCF-E066F28D07F2}" destId="{F6D81210-4206-4F2D-A75D-6C4CEF3D7554}" srcOrd="1" destOrd="0" presId="urn:microsoft.com/office/officeart/2005/8/layout/orgChart1"/>
    <dgm:cxn modelId="{A03E7FA0-0FA2-40B4-B925-F624B6CA26B0}" type="presOf" srcId="{BB02EFF6-1F49-4811-ADB0-15B48447256D}" destId="{149CBC41-412A-4ECB-BE5E-A348C670148F}" srcOrd="0" destOrd="0" presId="urn:microsoft.com/office/officeart/2005/8/layout/orgChart1"/>
    <dgm:cxn modelId="{59AB2B5C-F481-4448-8BA5-69E4863561D8}" type="presOf" srcId="{EBC2D21A-3FBC-43A9-B100-B6770B4151D3}" destId="{2E43CD66-7D1D-4F26-BD18-32887AB677D8}" srcOrd="0" destOrd="0" presId="urn:microsoft.com/office/officeart/2005/8/layout/orgChart1"/>
    <dgm:cxn modelId="{373EC0B4-F551-4096-8913-785F5130CEAB}" type="presOf" srcId="{AF5CDD6F-49B7-41D7-AD54-8CE268F998D7}" destId="{BC2E3952-73D9-4BA8-8982-E7939AA71BE0}" srcOrd="1" destOrd="0" presId="urn:microsoft.com/office/officeart/2005/8/layout/orgChart1"/>
    <dgm:cxn modelId="{864C618E-8790-4F18-B556-B2463C4E8356}" type="presOf" srcId="{F309BFC8-E317-40F5-BC97-975C317D0B7F}" destId="{04F160A0-2EEC-475B-97AD-5CE95AB95FD4}" srcOrd="0" destOrd="0" presId="urn:microsoft.com/office/officeart/2005/8/layout/orgChart1"/>
    <dgm:cxn modelId="{88F7F661-E2DF-44C1-9CC3-75A000EEC307}" type="presOf" srcId="{4D9D763B-C3E7-4CD2-97A8-AF457BD504AE}" destId="{9FA6AE4A-E455-4421-9AB3-E075593A6FC6}" srcOrd="0" destOrd="0" presId="urn:microsoft.com/office/officeart/2005/8/layout/orgChart1"/>
    <dgm:cxn modelId="{FC95A0BC-9080-483B-B80D-EA3263BD458E}" type="presOf" srcId="{A8D0B36C-3DEE-434E-910A-2339EBEF8D66}" destId="{E4D04F77-E337-4BC1-8FD3-4A3C2688D760}" srcOrd="0" destOrd="0" presId="urn:microsoft.com/office/officeart/2005/8/layout/orgChart1"/>
    <dgm:cxn modelId="{85510FF3-CB53-4F79-A33C-86CA13AB3671}" type="presOf" srcId="{77A700A7-A4C0-4FBA-9843-D0260EF3792F}" destId="{65885CD2-FEEC-4B41-9B47-BF747A7EEC3F}" srcOrd="1" destOrd="0" presId="urn:microsoft.com/office/officeart/2005/8/layout/orgChart1"/>
    <dgm:cxn modelId="{3CB34538-7EFC-47EF-8290-D3C20D3377CB}" srcId="{102E724E-AD07-400C-B1F9-C1895AF9B2ED}" destId="{63245855-FC92-4D8F-96C6-C5143D454CD4}" srcOrd="0" destOrd="0" parTransId="{C2996C2B-67CA-48DF-9480-06FD31BE6CED}" sibTransId="{AAF08E18-EF27-4D19-815E-8E99DB913BDA}"/>
    <dgm:cxn modelId="{96123BE2-0AE1-4357-BB6C-8C1932B9B1E6}" type="presOf" srcId="{8C82084A-F313-4010-878D-D75685DE9126}" destId="{47AD68B3-779E-422D-9485-A9F0C232601D}" srcOrd="0" destOrd="0" presId="urn:microsoft.com/office/officeart/2005/8/layout/orgChart1"/>
    <dgm:cxn modelId="{C59D0532-60E6-4540-BC13-9632275A4103}" srcId="{BE969252-2C65-40C2-899D-DF9C26E2F761}" destId="{5C79B8FF-4788-4311-A40B-A910F05FC6B0}" srcOrd="0" destOrd="0" parTransId="{C6E40968-DBA2-4318-B0CB-0DEB757C78D5}" sibTransId="{CB51E963-3048-454C-9646-E48342774E61}"/>
    <dgm:cxn modelId="{E481DDE7-EA1A-4BD4-B64B-08706C903627}" type="presOf" srcId="{D05DD12F-DE2F-4BAB-BC56-B0E18AD1F342}" destId="{3282BE7E-E2CB-45D5-B89F-C5A591B640BC}" srcOrd="1" destOrd="0" presId="urn:microsoft.com/office/officeart/2005/8/layout/orgChart1"/>
    <dgm:cxn modelId="{106058D0-5174-474F-B70A-47E31673D3AC}" type="presOf" srcId="{8D58AB4F-7464-42C1-8782-3424BF46D3D4}" destId="{38B70FF1-A6D0-4B3C-A4E4-919618D97690}" srcOrd="0" destOrd="0" presId="urn:microsoft.com/office/officeart/2005/8/layout/orgChart1"/>
    <dgm:cxn modelId="{67F0C466-1058-4244-B1A4-9718B264A6F9}" type="presOf" srcId="{46C60023-DE48-49CB-BFD1-64A5D62B1A74}" destId="{2372B74D-EC09-42DC-8CBD-24E727F1EB7A}" srcOrd="1" destOrd="0" presId="urn:microsoft.com/office/officeart/2005/8/layout/orgChart1"/>
    <dgm:cxn modelId="{0F511DE2-74F9-4C4D-BE25-1C57652F91CA}" type="presOf" srcId="{CFECAC23-EA56-4698-BCFF-2F3D09EF5F8B}" destId="{BEE1A421-1135-4503-9F73-40C6103DD296}" srcOrd="0" destOrd="0" presId="urn:microsoft.com/office/officeart/2005/8/layout/orgChart1"/>
    <dgm:cxn modelId="{E3978BDB-7D4E-492A-A3E1-9E9DEF8F6DA5}" srcId="{AF5CDD6F-49B7-41D7-AD54-8CE268F998D7}" destId="{79342E4A-DEBD-4715-942A-BCA81C88BFB9}" srcOrd="0" destOrd="0" parTransId="{4C75CD24-A658-4E26-A5B2-D09580E9962E}" sibTransId="{C5ED838F-2572-4687-8034-A2197A83C1AC}"/>
    <dgm:cxn modelId="{E0FEBDA6-1384-4A90-8D4C-8D5225D06195}" srcId="{9D2C73F1-1888-4C7F-9C26-6F54D2316FBA}" destId="{1E0BB212-87B4-4B62-AEEE-095D993057B7}" srcOrd="0" destOrd="0" parTransId="{2E1E8E2D-9260-40BB-81FD-FB5AF71BF78B}" sibTransId="{397D7B11-2AA7-433F-920E-E95B32EE4732}"/>
    <dgm:cxn modelId="{E69F76A6-FEF7-4103-9DA2-1CDEDA812FC8}" type="presOf" srcId="{A08F0F03-6A1A-4DE3-B462-3C2A45F0A94C}" destId="{66FB467E-4802-4507-835F-4A4570C3FDC2}" srcOrd="1" destOrd="0" presId="urn:microsoft.com/office/officeart/2005/8/layout/orgChart1"/>
    <dgm:cxn modelId="{F8B3C25A-D931-4927-9873-BDEC1B0A1DD3}" type="presOf" srcId="{C48C252E-F2A1-4324-8433-E46DBBE47BF9}" destId="{9B40CC5B-DDA0-421B-A7C5-0D869D9409E0}" srcOrd="0" destOrd="0" presId="urn:microsoft.com/office/officeart/2005/8/layout/orgChart1"/>
    <dgm:cxn modelId="{460B1D32-CD55-44F2-8E10-8D7D06FAFEFE}" srcId="{B0047D4D-5F35-4C1C-A460-772DD900EC95}" destId="{34EE3AC0-29EE-4360-BD0D-1B8AC6E1B0AB}" srcOrd="0" destOrd="0" parTransId="{7A786AFA-EB88-4DC5-AC9B-10BE41A81D91}" sibTransId="{985B141D-4E1D-44F6-BC25-5BA75B452CBF}"/>
    <dgm:cxn modelId="{4C6DB473-053B-4030-A7A4-523FA0F62DD7}" type="presOf" srcId="{F8493AC7-A91F-4FAF-BFAD-25B3AB361A17}" destId="{8B31AA8B-F119-4352-940D-94F0A6668E24}" srcOrd="1" destOrd="0" presId="urn:microsoft.com/office/officeart/2005/8/layout/orgChart1"/>
    <dgm:cxn modelId="{B45502F9-829A-4166-A640-4E13981C79FA}" type="presOf" srcId="{908C6C2A-31F3-4D05-9D42-B732F7123062}" destId="{EFFD2202-2854-444A-8E79-47B7E7D3EE55}" srcOrd="1" destOrd="0" presId="urn:microsoft.com/office/officeart/2005/8/layout/orgChart1"/>
    <dgm:cxn modelId="{20F849D6-5D07-416D-B4AA-9AB82F85A301}" srcId="{4B69C4AA-130C-4C7C-874E-B529D93198C0}" destId="{F8493AC7-A91F-4FAF-BFAD-25B3AB361A17}" srcOrd="0" destOrd="0" parTransId="{94A9D2B6-A2E9-4169-84AF-5BBF3EBD9A83}" sibTransId="{68D3A6C6-AB62-4E47-AB8C-C652249D6996}"/>
    <dgm:cxn modelId="{D462C09B-DDD0-400B-89A0-434BC0EEFACA}" srcId="{2C3F1A4D-8FBA-4B95-9D11-5A11047FFF16}" destId="{1EF237FE-8AF1-43D5-9147-06CE8DADA9E2}" srcOrd="0" destOrd="0" parTransId="{DF6C9EB3-BACF-4DF4-9258-AD4BF3E316AD}" sibTransId="{66D913D3-AAEF-486B-A9FC-90EE263A85D3}"/>
    <dgm:cxn modelId="{342F44E8-5B52-41A6-BD2A-5B1D3464C854}" srcId="{9092FF2C-1170-4528-B523-D1DB7BAFAB32}" destId="{DC3E882F-037E-42D6-87BE-B861FDA008D3}" srcOrd="0" destOrd="0" parTransId="{F41C9E52-DD18-4F2B-B006-05839BC9612F}" sibTransId="{23B57077-AC3C-4018-847D-51F1FC1F4F69}"/>
    <dgm:cxn modelId="{27C6EDF5-1D39-474E-B3A2-486F26A4B32B}" type="presOf" srcId="{B170C728-AE5E-4CD6-9E74-6EB33C0C40ED}" destId="{35DB699F-3948-41A1-9115-F24FEB9E5506}" srcOrd="0" destOrd="0" presId="urn:microsoft.com/office/officeart/2005/8/layout/orgChart1"/>
    <dgm:cxn modelId="{1CAEDCD7-A690-47BF-8A53-8F0F8BCC7588}" type="presOf" srcId="{AAAB7FC4-3412-494D-BBF2-1004FB4D6450}" destId="{5693EC74-B11F-4147-BF47-6A8AC4627634}" srcOrd="0" destOrd="0" presId="urn:microsoft.com/office/officeart/2005/8/layout/orgChart1"/>
    <dgm:cxn modelId="{1B96402C-7717-4891-8A98-C56A1F959426}" type="presOf" srcId="{E5E4D2B0-D121-4244-B504-60F45721659F}" destId="{2D683BB4-F7F1-4116-B57B-62CA723978E8}" srcOrd="0" destOrd="0" presId="urn:microsoft.com/office/officeart/2005/8/layout/orgChart1"/>
    <dgm:cxn modelId="{76F64B8B-AB2B-477A-AA3D-8C8F31A26FB8}" srcId="{AECE77FF-42FD-4B07-9E22-E6C141E134A1}" destId="{E83922A4-2C8A-4251-9B5F-139C1D959AD4}" srcOrd="0" destOrd="0" parTransId="{A7035E54-8C3F-4F3E-85ED-32E3278FB3E7}" sibTransId="{F35BD991-4857-4056-A4DA-87C29E19F872}"/>
    <dgm:cxn modelId="{E3FD30AD-EAEB-46C5-A6D8-42E28635FD50}" type="presOf" srcId="{3F08BE98-A002-406E-99AF-CB37A190B151}" destId="{D799C4EB-D0EC-4041-B77D-20796D3DA868}" srcOrd="1" destOrd="0" presId="urn:microsoft.com/office/officeart/2005/8/layout/orgChart1"/>
    <dgm:cxn modelId="{23756194-7200-4090-95CF-140114E7A6CE}" srcId="{5C79B8FF-4788-4311-A40B-A910F05FC6B0}" destId="{8090F0DE-4E88-457B-AA07-6061A779A917}" srcOrd="0" destOrd="0" parTransId="{8D58AB4F-7464-42C1-8782-3424BF46D3D4}" sibTransId="{D382FE0B-DBE3-4EA0-9C7F-47FD7A690785}"/>
    <dgm:cxn modelId="{9CD16878-A0E5-4D49-9383-3229DAB85372}" type="presOf" srcId="{A8CB88DB-75AE-49D5-BBCD-A45CA23991F6}" destId="{396A50ED-2F5A-46AC-8776-55BB0A91BB33}" srcOrd="1" destOrd="0" presId="urn:microsoft.com/office/officeart/2005/8/layout/orgChart1"/>
    <dgm:cxn modelId="{DBB493C9-AAB6-4B1E-A9AA-51CB642222C3}" type="presOf" srcId="{908C6C2A-31F3-4D05-9D42-B732F7123062}" destId="{5A4DA5B4-4669-45E5-87BB-2173E323EED4}" srcOrd="0" destOrd="0" presId="urn:microsoft.com/office/officeart/2005/8/layout/orgChart1"/>
    <dgm:cxn modelId="{46DBFB29-8761-4A8A-87D9-2DE9806D0757}" type="presOf" srcId="{0E25F8BE-3134-4C51-95F8-5F12FDB7E5DF}" destId="{A81A43E1-BF54-4143-9795-18ADAEBE1E97}" srcOrd="0" destOrd="0" presId="urn:microsoft.com/office/officeart/2005/8/layout/orgChart1"/>
    <dgm:cxn modelId="{48E038ED-50EA-4CFE-987E-02C878034AE2}" type="presOf" srcId="{B6AA3DB6-A2D0-4035-A565-16182C7009EA}" destId="{5FFCCC0C-39FA-4A6B-ADAB-930CE6126A39}" srcOrd="0" destOrd="0" presId="urn:microsoft.com/office/officeart/2005/8/layout/orgChart1"/>
    <dgm:cxn modelId="{A292A23E-0372-4B5A-B818-AD1EC2658FF1}" type="presOf" srcId="{A7035E54-8C3F-4F3E-85ED-32E3278FB3E7}" destId="{CB7FEAF4-1A9E-41DC-8DBD-E11866863D08}" srcOrd="0" destOrd="0" presId="urn:microsoft.com/office/officeart/2005/8/layout/orgChart1"/>
    <dgm:cxn modelId="{3299CE94-ED44-4542-B353-C26C444E3C2A}" type="presOf" srcId="{370B8C7D-87C4-4315-90BD-237406E787B4}" destId="{60585D7E-625E-4947-A620-57A1D397D54D}" srcOrd="1" destOrd="0" presId="urn:microsoft.com/office/officeart/2005/8/layout/orgChart1"/>
    <dgm:cxn modelId="{C43402AB-B92B-4D80-856E-C69C8C2AF5B6}" type="presOf" srcId="{B170C728-AE5E-4CD6-9E74-6EB33C0C40ED}" destId="{7058637F-FD4F-4A04-A66B-127E1D63D899}" srcOrd="1" destOrd="0" presId="urn:microsoft.com/office/officeart/2005/8/layout/orgChart1"/>
    <dgm:cxn modelId="{078CF8D4-08A2-469A-B98A-19AB9402F89F}" type="presOf" srcId="{2D9B14F4-2032-4A6D-9DDD-9F8216C3B724}" destId="{637607E9-F0A3-4842-A630-F5268CBB42EE}" srcOrd="0" destOrd="0" presId="urn:microsoft.com/office/officeart/2005/8/layout/orgChart1"/>
    <dgm:cxn modelId="{C04FE1E2-6F57-4C76-965D-A9E954161D60}" type="presOf" srcId="{ED1E5A4C-5AE9-44C7-9354-FBD9D1B7683E}" destId="{6642FB11-97B9-4374-8B81-E0D8E2FD2661}" srcOrd="1" destOrd="0" presId="urn:microsoft.com/office/officeart/2005/8/layout/orgChart1"/>
    <dgm:cxn modelId="{C9C57CE9-F1A9-47BA-AE3C-B841B5E63688}" type="presOf" srcId="{CFECAC23-EA56-4698-BCFF-2F3D09EF5F8B}" destId="{20D8918B-6FDB-4D48-B2FF-7B6CD7559D7D}" srcOrd="1" destOrd="0" presId="urn:microsoft.com/office/officeart/2005/8/layout/orgChart1"/>
    <dgm:cxn modelId="{FFA8FD56-EC2A-45E2-B41B-1F3961B8E444}" type="presOf" srcId="{C7976DA2-E913-4514-8B93-4AB44E8E3F6C}" destId="{5EC6F592-2471-4F12-835F-C962EFF757E1}" srcOrd="0" destOrd="0" presId="urn:microsoft.com/office/officeart/2005/8/layout/orgChart1"/>
    <dgm:cxn modelId="{18A0EFEA-D5EA-472B-B5FE-F6BCF378E61C}" type="presOf" srcId="{7975A832-5C96-471C-80B0-92EBDD901652}" destId="{4CAD570A-A9D1-4DDC-99F1-BE9C19290003}" srcOrd="1" destOrd="0" presId="urn:microsoft.com/office/officeart/2005/8/layout/orgChart1"/>
    <dgm:cxn modelId="{E9DB30DE-664A-47EB-94F7-8D3644BE8E47}" type="presOf" srcId="{FFDB7A24-371B-4611-8704-332C6384741B}" destId="{56D5488D-29FA-4B00-8CC1-44D009CF5278}" srcOrd="0" destOrd="0" presId="urn:microsoft.com/office/officeart/2005/8/layout/orgChart1"/>
    <dgm:cxn modelId="{114B78A3-CF61-46F4-AE7A-C58531BBF011}" srcId="{058DCD22-6AD9-484D-B2E2-DD54A3CB9E09}" destId="{01F1146B-950C-40E1-A291-31C80DDB9F91}" srcOrd="0" destOrd="0" parTransId="{C9084F27-4780-4394-AEEC-D5B5DD0F72D6}" sibTransId="{5AA5C99C-4A7B-4F30-9DEF-B8E59891FF95}"/>
    <dgm:cxn modelId="{024D20D0-E267-41EC-B557-9A8EBD14B911}" type="presOf" srcId="{76DBE95A-CE13-465B-A817-13BCB4212605}" destId="{11EC36AA-2752-443B-A088-C84EC93CBE9D}" srcOrd="0" destOrd="0" presId="urn:microsoft.com/office/officeart/2005/8/layout/orgChart1"/>
    <dgm:cxn modelId="{BDB9921C-FD4B-41D4-A165-7F608A56CBBE}" type="presOf" srcId="{1E0BB212-87B4-4B62-AEEE-095D993057B7}" destId="{E25A0048-4EC3-450C-9499-8D7B8B4F9E71}" srcOrd="1" destOrd="0" presId="urn:microsoft.com/office/officeart/2005/8/layout/orgChart1"/>
    <dgm:cxn modelId="{C0B48068-AEC5-41ED-831A-4FFB5CC56673}" type="presOf" srcId="{662E3E2A-D8ED-4B5A-AE97-548BD889E716}" destId="{865D16F1-2A73-4D8E-B4E8-531BC09C6071}" srcOrd="0" destOrd="0" presId="urn:microsoft.com/office/officeart/2005/8/layout/orgChart1"/>
    <dgm:cxn modelId="{836D7617-63D6-48C9-A579-8520B12CE607}" type="presOf" srcId="{63B79596-9AE8-4B1D-90B2-8D5CE4948016}" destId="{EA419B69-B610-40B5-AAE0-AE1CD1F6EBD0}" srcOrd="1" destOrd="0" presId="urn:microsoft.com/office/officeart/2005/8/layout/orgChart1"/>
    <dgm:cxn modelId="{38E23A73-DEA7-4EA9-B272-A9E758BB2421}" srcId="{FECE7E5C-8937-479C-A7F2-8EBF538485E6}" destId="{E02A216F-33A3-4DC9-9080-F12516945DBE}" srcOrd="0" destOrd="0" parTransId="{4F9F7F67-79AC-4EBB-BE96-F5D2A69F909F}" sibTransId="{6DE5C182-7AD4-4FBF-9407-BA7A1B6C7851}"/>
    <dgm:cxn modelId="{5BADD83E-91AB-4522-8770-C80BA102F391}" type="presOf" srcId="{DC3E882F-037E-42D6-87BE-B861FDA008D3}" destId="{E24D8D16-E52B-4B53-903B-259D4640A849}" srcOrd="1" destOrd="0" presId="urn:microsoft.com/office/officeart/2005/8/layout/orgChart1"/>
    <dgm:cxn modelId="{9C1105B1-E181-4A41-9BBF-7266C923A35B}" type="presOf" srcId="{CCA80E55-9317-47A5-8120-C5AE2A4C2379}" destId="{C0DCE24F-EDD0-4329-B81D-CC723965F8C2}" srcOrd="1" destOrd="0" presId="urn:microsoft.com/office/officeart/2005/8/layout/orgChart1"/>
    <dgm:cxn modelId="{7EA825C4-2CEA-460F-B060-2DC99BA61BF8}" type="presOf" srcId="{512ACC3B-01E5-4BC6-999C-CE2180734BBB}" destId="{C25E0FA4-EA17-4625-AE04-B42BA65DAEC7}" srcOrd="0" destOrd="0" presId="urn:microsoft.com/office/officeart/2005/8/layout/orgChart1"/>
    <dgm:cxn modelId="{117941C2-4C0A-423B-9826-37D9C655EDB6}" srcId="{E83922A4-2C8A-4251-9B5F-139C1D959AD4}" destId="{5EA71EDA-92BE-4B8F-BFCF-E066F28D07F2}" srcOrd="0" destOrd="0" parTransId="{E26ED853-A1F8-4462-96B2-2C1C53295A44}" sibTransId="{D17A5571-31F4-4E02-B354-36D008E32272}"/>
    <dgm:cxn modelId="{8383AE78-F90B-424F-B6A5-0CED3B36747E}" type="presOf" srcId="{E74CCFAE-6972-47D3-9BB6-76035A8B155B}" destId="{756C6932-FF1E-438A-89B2-DF5FBDB773B8}" srcOrd="1" destOrd="0" presId="urn:microsoft.com/office/officeart/2005/8/layout/orgChart1"/>
    <dgm:cxn modelId="{21065CD6-CFD6-4540-8ABC-4BC08866F21C}" type="presOf" srcId="{76DBE95A-CE13-465B-A817-13BCB4212605}" destId="{91E79A30-197A-4803-9D65-3E41D81E4173}" srcOrd="1" destOrd="0" presId="urn:microsoft.com/office/officeart/2005/8/layout/orgChart1"/>
    <dgm:cxn modelId="{CDE6A8E7-4941-41E2-B64A-A6DA11BA6000}" srcId="{8FA96663-E439-4F11-8241-15BB6B03C120}" destId="{CAAD6DA1-E6FA-4DBC-A62D-B5AB729AC1F2}" srcOrd="0" destOrd="0" parTransId="{99BCEFD0-BE5F-448E-B0C9-E1142E77BFD5}" sibTransId="{F4B463E3-826A-456D-82D9-05A19479CCA5}"/>
    <dgm:cxn modelId="{8F3A7F48-4BF6-4F7F-B094-2C23C7BF26D4}" type="presOf" srcId="{961FEA41-6150-4715-9ACB-B69059A89677}" destId="{27696106-33B5-400B-9585-B67659197D9D}" srcOrd="0" destOrd="0" presId="urn:microsoft.com/office/officeart/2005/8/layout/orgChart1"/>
    <dgm:cxn modelId="{58EA998A-1853-4B6B-AAAF-A95E5C1293B3}" type="presOf" srcId="{63245855-FC92-4D8F-96C6-C5143D454CD4}" destId="{09035394-8826-4128-BE87-887156BCC631}" srcOrd="0" destOrd="0" presId="urn:microsoft.com/office/officeart/2005/8/layout/orgChart1"/>
    <dgm:cxn modelId="{F36633CC-2484-4185-9D80-2FDD63079856}" type="presOf" srcId="{8FA96663-E439-4F11-8241-15BB6B03C120}" destId="{47859EDE-6CF1-4FE5-84CC-E4A185752D94}" srcOrd="1" destOrd="0" presId="urn:microsoft.com/office/officeart/2005/8/layout/orgChart1"/>
    <dgm:cxn modelId="{C08C6B97-1B13-4F1D-A416-F5D41F7CF4A8}" type="presOf" srcId="{EA833A3D-58A1-41A9-8722-0A261728C412}" destId="{7B7E8A34-E9AA-4ADB-82AC-681C66D48449}" srcOrd="0" destOrd="0" presId="urn:microsoft.com/office/officeart/2005/8/layout/orgChart1"/>
    <dgm:cxn modelId="{BE77807F-3B80-42E8-838D-DB55473FBB02}" srcId="{E74CCFAE-6972-47D3-9BB6-76035A8B155B}" destId="{370B8C7D-87C4-4315-90BD-237406E787B4}" srcOrd="0" destOrd="0" parTransId="{0799486C-EC87-4579-B09F-34D9617A1258}" sibTransId="{8913B467-BCC9-482C-8579-986B914F5968}"/>
    <dgm:cxn modelId="{A945AFC1-8B27-4A89-9279-4A7A4A9B681E}" type="presOf" srcId="{8FA96663-E439-4F11-8241-15BB6B03C120}" destId="{40D806E0-94C6-4CF3-8450-0D08A28BF5F3}" srcOrd="0" destOrd="0" presId="urn:microsoft.com/office/officeart/2005/8/layout/orgChart1"/>
    <dgm:cxn modelId="{4FDB5DCA-C495-431B-BA41-2F7E436F78F6}" type="presOf" srcId="{58AF6004-F88C-4B90-8F15-38D46D6A2485}" destId="{9B188239-C492-4FDA-86F6-6F9139FFFFD4}" srcOrd="0" destOrd="0" presId="urn:microsoft.com/office/officeart/2005/8/layout/orgChart1"/>
    <dgm:cxn modelId="{C890B840-B165-4AC7-A138-9EBA9831EF77}" srcId="{CC9E7D46-CE60-4DB3-ABB6-8FAE51F115D2}" destId="{FE76BC74-5AAC-4499-B2F2-8F624FBDF04A}" srcOrd="0" destOrd="0" parTransId="{23754004-2C24-4B99-9779-8B54EF9B2790}" sibTransId="{29762372-9131-46D3-9814-455A74F1F8BE}"/>
    <dgm:cxn modelId="{9885D934-E130-46B9-AD31-DD461E12A62D}" type="presOf" srcId="{F8493AC7-A91F-4FAF-BFAD-25B3AB361A17}" destId="{B025D50C-1E16-4DC4-B751-9ABB23CD9A1A}" srcOrd="0" destOrd="0" presId="urn:microsoft.com/office/officeart/2005/8/layout/orgChart1"/>
    <dgm:cxn modelId="{3990C42B-FDA0-459C-A907-FD07CA72C775}" type="presOf" srcId="{2B126DEB-7D6C-49B1-8EF5-62540B6DD5D3}" destId="{41808FF5-81B6-4581-B3EF-96ED71692567}" srcOrd="0" destOrd="0" presId="urn:microsoft.com/office/officeart/2005/8/layout/orgChart1"/>
    <dgm:cxn modelId="{16B9FD9C-D09A-4855-B87F-B01F386C59A2}" type="presOf" srcId="{A53B2E47-734F-4FD1-A5C8-2822FEE08F39}" destId="{80DBC8D6-E044-4EC6-844E-9F756FBCE31C}" srcOrd="0" destOrd="0" presId="urn:microsoft.com/office/officeart/2005/8/layout/orgChart1"/>
    <dgm:cxn modelId="{4A4081EF-88AE-4965-8876-A28763949C69}" srcId="{01F1146B-950C-40E1-A291-31C80DDB9F91}" destId="{4E236E85-C73C-498E-B5CB-FA5F8A00FCF9}" srcOrd="5" destOrd="0" parTransId="{7B205337-41AD-4C5F-B674-832FA457ECAA}" sibTransId="{8047FAAD-C9A2-42C6-A06F-D4837CB7E021}"/>
    <dgm:cxn modelId="{1BA7598B-E5A9-496C-8280-31BDC4A2138C}" srcId="{3F08BE98-A002-406E-99AF-CB37A190B151}" destId="{E74CCFAE-6972-47D3-9BB6-76035A8B155B}" srcOrd="0" destOrd="0" parTransId="{E5E4D2B0-D121-4244-B504-60F45721659F}" sibTransId="{3836C9BD-89D2-4EE2-996E-FE7EDCD26107}"/>
    <dgm:cxn modelId="{384612C3-0529-47E4-9C1B-91B97F617EA5}" srcId="{961FEA41-6150-4715-9ACB-B69059A89677}" destId="{79FD6720-49D2-426B-85E1-CA9A761BCEB0}" srcOrd="0" destOrd="0" parTransId="{638DCF26-AA67-46F2-826E-857DF7FFD94F}" sibTransId="{FFE65076-100E-4896-93D6-633B030F0F32}"/>
    <dgm:cxn modelId="{8E216DDE-11F2-4376-94B6-D360A1BE0FFE}" type="presOf" srcId="{D8028A8C-DE0E-4355-A6E2-9F565C3F010B}" destId="{D5565758-3F89-4C37-BDC8-B0ED75D8D5DB}" srcOrd="0" destOrd="0" presId="urn:microsoft.com/office/officeart/2005/8/layout/orgChart1"/>
    <dgm:cxn modelId="{465DC969-C320-4E46-BEBA-EF9A78EEB0C2}" type="presOf" srcId="{7A786AFA-EB88-4DC5-AC9B-10BE41A81D91}" destId="{27EB58D0-AE88-460B-970F-AD5280E69DCA}" srcOrd="0" destOrd="0" presId="urn:microsoft.com/office/officeart/2005/8/layout/orgChart1"/>
    <dgm:cxn modelId="{95FE0DBF-55AE-4073-A2B1-9C9367D6A4AB}" srcId="{46C60023-DE48-49CB-BFD1-64A5D62B1A74}" destId="{16E051B9-B588-4FBF-A4F4-0976A40C7E68}" srcOrd="0" destOrd="0" parTransId="{F309BFC8-E317-40F5-BC97-975C317D0B7F}" sibTransId="{7886CF30-BDD6-4C9E-AF49-5282C3B214A1}"/>
    <dgm:cxn modelId="{1127D279-C3F3-4245-A983-D31D999B21CB}" type="presOf" srcId="{2E1E8E2D-9260-40BB-81FD-FB5AF71BF78B}" destId="{73700C13-464F-46DA-B82E-2BACED62AD4B}" srcOrd="0" destOrd="0" presId="urn:microsoft.com/office/officeart/2005/8/layout/orgChart1"/>
    <dgm:cxn modelId="{1072C7A0-33D1-46B6-B198-E0FD649F6831}" type="presOf" srcId="{BD692CAF-F2CA-4C4E-9786-86224B8A1E43}" destId="{E34331D6-7D85-445F-84F0-EE6DC19689AD}" srcOrd="0" destOrd="0" presId="urn:microsoft.com/office/officeart/2005/8/layout/orgChart1"/>
    <dgm:cxn modelId="{7B13683B-3B0C-4FA4-8D1A-F39D4AE6BB6E}" type="presOf" srcId="{01F1146B-950C-40E1-A291-31C80DDB9F91}" destId="{C83DF867-EBA9-416F-8B24-C6DD77F2C6F6}" srcOrd="0" destOrd="0" presId="urn:microsoft.com/office/officeart/2005/8/layout/orgChart1"/>
    <dgm:cxn modelId="{6368F7C9-6977-49DC-9BF3-F95B34D1047B}" type="presOf" srcId="{B604DD80-37D3-4520-9503-7DE1B5D9D851}" destId="{8BB5BB93-72B2-4AD0-B45E-890E7194BB20}" srcOrd="0" destOrd="0" presId="urn:microsoft.com/office/officeart/2005/8/layout/orgChart1"/>
    <dgm:cxn modelId="{B269763B-37D0-46E4-90C4-1312FD52A210}" srcId="{DC3E882F-037E-42D6-87BE-B861FDA008D3}" destId="{58AF6004-F88C-4B90-8F15-38D46D6A2485}" srcOrd="0" destOrd="0" parTransId="{6EB6CCAA-EDCC-45DB-9111-C87FBFEAB796}" sibTransId="{01FC347C-A33C-4594-A442-FEBA595CE66A}"/>
    <dgm:cxn modelId="{A8B23BDA-E098-4864-9CE7-8D8CD864E621}" type="presOf" srcId="{D05DD12F-DE2F-4BAB-BC56-B0E18AD1F342}" destId="{B12AB564-B4CB-4992-92E3-5CA3F1B88553}" srcOrd="0" destOrd="0" presId="urn:microsoft.com/office/officeart/2005/8/layout/orgChart1"/>
    <dgm:cxn modelId="{BD3D43C3-25A7-447C-862E-ADD467D995A4}" type="presOf" srcId="{AECE77FF-42FD-4B07-9E22-E6C141E134A1}" destId="{06B70484-556A-4B8B-BB2D-197FFA517AE0}" srcOrd="0" destOrd="0" presId="urn:microsoft.com/office/officeart/2005/8/layout/orgChart1"/>
    <dgm:cxn modelId="{91931053-E0C4-4A15-9EE5-D6E7565BC482}" type="presOf" srcId="{C6E40968-DBA2-4318-B0CB-0DEB757C78D5}" destId="{57C30534-6E18-40BD-BF8F-8043BFEA4870}" srcOrd="0" destOrd="0" presId="urn:microsoft.com/office/officeart/2005/8/layout/orgChart1"/>
    <dgm:cxn modelId="{3438A109-6C5E-4457-94E1-F3F9A916DF9B}" type="presOf" srcId="{D51934FF-3631-4CFA-B843-EE7F97FECCED}" destId="{8B50BE2D-CE01-4B74-BABC-04893EACFA78}" srcOrd="0" destOrd="0" presId="urn:microsoft.com/office/officeart/2005/8/layout/orgChart1"/>
    <dgm:cxn modelId="{29D41C5E-1BEC-4F8A-9817-2B26F492B444}" type="presOf" srcId="{E83922A4-2C8A-4251-9B5F-139C1D959AD4}" destId="{64339257-BA4A-4CB9-85DB-F219DE72F245}" srcOrd="1" destOrd="0" presId="urn:microsoft.com/office/officeart/2005/8/layout/orgChart1"/>
    <dgm:cxn modelId="{32A11AD1-BFDC-4545-AE7D-347472E54851}" type="presOf" srcId="{4A7E82D3-CFAD-41F2-A5F7-D3D686210335}" destId="{A6C1AC8B-98C9-4E31-8B84-0B046242ED0C}" srcOrd="0" destOrd="0" presId="urn:microsoft.com/office/officeart/2005/8/layout/orgChart1"/>
    <dgm:cxn modelId="{D8BD17D6-FE39-46A2-8C32-C677D679BFE9}" type="presOf" srcId="{FECE7E5C-8937-479C-A7F2-8EBF538485E6}" destId="{DB4AFF76-66A5-476A-9A3E-D5A1A2D00CA5}" srcOrd="0" destOrd="0" presId="urn:microsoft.com/office/officeart/2005/8/layout/orgChart1"/>
    <dgm:cxn modelId="{6553B7E8-C77F-4B5E-9A00-EA99BED7F998}" type="presOf" srcId="{5462DFB7-4515-4B60-A483-670ACD101B42}" destId="{C8B96A70-163E-4B55-A507-4D4B5A283790}" srcOrd="0" destOrd="0" presId="urn:microsoft.com/office/officeart/2005/8/layout/orgChart1"/>
    <dgm:cxn modelId="{23602080-1155-46B1-B4B0-9D4281543116}" srcId="{A08F0F03-6A1A-4DE3-B462-3C2A45F0A94C}" destId="{908C6C2A-31F3-4D05-9D42-B732F7123062}" srcOrd="0" destOrd="0" parTransId="{D01C9F7A-5F78-4E8E-BCC9-AD863742CA58}" sibTransId="{7C05BEAD-0106-4858-AA61-C63933D911D7}"/>
    <dgm:cxn modelId="{0ADC60AD-1358-497D-B859-33D9AE4B5D4B}" type="presOf" srcId="{79FD6720-49D2-426B-85E1-CA9A761BCEB0}" destId="{4CA4EB2D-2FE3-459B-9BF4-15AA0A036E11}" srcOrd="1" destOrd="0" presId="urn:microsoft.com/office/officeart/2005/8/layout/orgChart1"/>
    <dgm:cxn modelId="{8F1008B6-F167-4EAF-A6F1-19531AF7A7BF}" type="presOf" srcId="{66F57A8A-BFB9-4CD2-B6BE-4908B68AADAC}" destId="{0203C2CD-11A6-46A3-A14B-8AF4A6D69F7D}" srcOrd="0" destOrd="0" presId="urn:microsoft.com/office/officeart/2005/8/layout/orgChart1"/>
    <dgm:cxn modelId="{B415B036-9D63-4938-B8C5-85BB86B040C0}" srcId="{F8C4FAA1-51DA-40C2-B948-23EE392C02EB}" destId="{FECE7E5C-8937-479C-A7F2-8EBF538485E6}" srcOrd="0" destOrd="0" parTransId="{AD24094F-7A92-4054-B086-27F189607E0D}" sibTransId="{94CE5E80-0587-40A2-B977-606D5CB60C4E}"/>
    <dgm:cxn modelId="{1F46D1C8-7884-409F-BC15-5E806E7B5BCE}" type="presOf" srcId="{CDDCA5DC-09DD-4626-829D-C3473B58141C}" destId="{367A56C6-E1A2-4712-B0B3-D2DB80193C42}" srcOrd="1" destOrd="0" presId="urn:microsoft.com/office/officeart/2005/8/layout/orgChart1"/>
    <dgm:cxn modelId="{1F6E84DB-BA51-4285-A0B9-645E624D2F51}" type="presOf" srcId="{6950CAF2-77E0-4F5B-A36E-D5A813841207}" destId="{062605C2-D8E1-43D3-BEEE-097E56B17061}" srcOrd="0" destOrd="0" presId="urn:microsoft.com/office/officeart/2005/8/layout/orgChart1"/>
    <dgm:cxn modelId="{3DE666DD-2098-4580-8DC9-6E2FA37AF108}" type="presOf" srcId="{D25F8238-B2E3-425C-BF1E-CD9888F72537}" destId="{C19B0695-5A50-4D0D-AF4D-16F2E46EF460}" srcOrd="1" destOrd="0" presId="urn:microsoft.com/office/officeart/2005/8/layout/orgChart1"/>
    <dgm:cxn modelId="{BFFA1774-DF89-4381-ADEE-E0BF6DD47903}" type="presOf" srcId="{3F08BE98-A002-406E-99AF-CB37A190B151}" destId="{751F1BA0-02F6-4438-9FE8-C778233B04FC}" srcOrd="0" destOrd="0" presId="urn:microsoft.com/office/officeart/2005/8/layout/orgChart1"/>
    <dgm:cxn modelId="{824ED3D6-1524-4704-A273-D0131C36D98E}" type="presOf" srcId="{64DB0737-3B04-4D99-9A8A-28F24EC04C42}" destId="{F386E7C8-1B31-4B5B-9628-95F9E4F5BEF8}" srcOrd="0" destOrd="0" presId="urn:microsoft.com/office/officeart/2005/8/layout/orgChart1"/>
    <dgm:cxn modelId="{88F0CE7F-C15C-49A7-BFD0-6A15D4844A6F}" type="presOf" srcId="{F8C4FAA1-51DA-40C2-B948-23EE392C02EB}" destId="{577E5F88-4713-4AD5-96EE-80E760A8CD22}" srcOrd="0" destOrd="0" presId="urn:microsoft.com/office/officeart/2005/8/layout/orgChart1"/>
    <dgm:cxn modelId="{1D9A2643-7ED7-491B-A21E-A1CEB98500C9}" type="presOf" srcId="{6950CAF2-77E0-4F5B-A36E-D5A813841207}" destId="{8CF1FEEA-4D4F-46A1-9196-47EE67F71A57}" srcOrd="1" destOrd="0" presId="urn:microsoft.com/office/officeart/2005/8/layout/orgChart1"/>
    <dgm:cxn modelId="{DC7F88B6-1B36-4919-AD27-D3DA384FD773}" srcId="{01F1146B-950C-40E1-A291-31C80DDB9F91}" destId="{ED1E5A4C-5AE9-44C7-9354-FBD9D1B7683E}" srcOrd="9" destOrd="0" parTransId="{AB00BA46-61A5-4624-8F0B-A4B412746068}" sibTransId="{660102E7-D978-431D-A6E0-B2E1292F385F}"/>
    <dgm:cxn modelId="{DCA9582F-BA4C-460F-9551-D171B4315BDE}" type="presOf" srcId="{DC3E882F-037E-42D6-87BE-B861FDA008D3}" destId="{EDD34B24-0D5C-4C1D-BB5F-92BA09278853}" srcOrd="0" destOrd="0" presId="urn:microsoft.com/office/officeart/2005/8/layout/orgChart1"/>
    <dgm:cxn modelId="{DA1E40E8-E975-4B9D-A08D-4A302D2B99CF}" type="presOf" srcId="{F0808B71-BEDD-432C-8E05-9453950A5C80}" destId="{7E6AF73D-33F3-416B-A9B5-DFC04E299FD6}" srcOrd="1" destOrd="0" presId="urn:microsoft.com/office/officeart/2005/8/layout/orgChart1"/>
    <dgm:cxn modelId="{B17C76A8-A392-46CB-AA6F-DADE2B38D7ED}" srcId="{26374645-5CA4-4A34-BBF5-E88129931C81}" destId="{CC9E7D46-CE60-4DB3-ABB6-8FAE51F115D2}" srcOrd="0" destOrd="0" parTransId="{BDE1A969-D4AE-4724-8170-8F879EDBA0A1}" sibTransId="{0A7C7F4F-5532-42C4-9C5C-838C8EEF4248}"/>
    <dgm:cxn modelId="{70B86203-FA21-475B-9BE9-F178F841A4E6}" srcId="{2C9ED7B3-B590-4B66-B161-316F0556A4E1}" destId="{AF5CDD6F-49B7-41D7-AD54-8CE268F998D7}" srcOrd="0" destOrd="0" parTransId="{545F4CC5-5323-40CD-94A9-98EBC6194EB8}" sibTransId="{B5721EF0-AC61-452D-81E7-5FB03FF6D988}"/>
    <dgm:cxn modelId="{78D3BDCE-689F-4DC3-BBCC-9A6FAF53A858}" type="presOf" srcId="{CDDCA5DC-09DD-4626-829D-C3473B58141C}" destId="{8670413E-D551-4278-B635-B37E0B3A8617}" srcOrd="0" destOrd="0" presId="urn:microsoft.com/office/officeart/2005/8/layout/orgChart1"/>
    <dgm:cxn modelId="{EABB6DD2-9CA3-4944-8E8E-B8D8EF41881B}" type="presOf" srcId="{BE969252-2C65-40C2-899D-DF9C26E2F761}" destId="{E619F588-0576-4A24-AF7E-60277AF0AA95}" srcOrd="1" destOrd="0" presId="urn:microsoft.com/office/officeart/2005/8/layout/orgChart1"/>
    <dgm:cxn modelId="{F3F76C64-1068-4839-8EDB-A3866C630446}" type="presOf" srcId="{E02A216F-33A3-4DC9-9080-F12516945DBE}" destId="{5A8E0538-55E2-4606-AF1B-FEF807F7A051}" srcOrd="1" destOrd="0" presId="urn:microsoft.com/office/officeart/2005/8/layout/orgChart1"/>
    <dgm:cxn modelId="{5749D805-73B7-4AE7-8FEA-E35B5CD41593}" type="presOf" srcId="{23754004-2C24-4B99-9779-8B54EF9B2790}" destId="{E6A51A0D-6203-414B-854A-5572677FCC0C}" srcOrd="0" destOrd="0" presId="urn:microsoft.com/office/officeart/2005/8/layout/orgChart1"/>
    <dgm:cxn modelId="{6B7B8061-2933-44A6-941A-275E07D4AFEB}" type="presOf" srcId="{62EEF60C-4195-40EA-B443-1247D8B8389E}" destId="{0BEDE68C-9311-495F-9152-6A3F7B5652BA}" srcOrd="0" destOrd="0" presId="urn:microsoft.com/office/officeart/2005/8/layout/orgChart1"/>
    <dgm:cxn modelId="{F02F2E62-221E-45A3-9FF3-1AAC5926CC63}" type="presOf" srcId="{1EF237FE-8AF1-43D5-9147-06CE8DADA9E2}" destId="{C99054AB-4B77-4F6D-9E63-594043DEB088}" srcOrd="1" destOrd="0" presId="urn:microsoft.com/office/officeart/2005/8/layout/orgChart1"/>
    <dgm:cxn modelId="{A943743D-2962-481B-A89C-0781B06DE390}" type="presOf" srcId="{C2996C2B-67CA-48DF-9480-06FD31BE6CED}" destId="{AF740713-67CF-4A38-98A0-EFDDBDED6A13}" srcOrd="0" destOrd="0" presId="urn:microsoft.com/office/officeart/2005/8/layout/orgChart1"/>
    <dgm:cxn modelId="{61891837-6B0B-4F6E-8E77-DC7E48C61DEE}" type="presOf" srcId="{12EE1E19-540E-42C4-883C-EDE76F0E9607}" destId="{17434699-1730-4554-BD12-1570FCDC7D42}" srcOrd="0" destOrd="0" presId="urn:microsoft.com/office/officeart/2005/8/layout/orgChart1"/>
    <dgm:cxn modelId="{9DFF1224-3B67-4A91-A050-C7C38B4B1E04}" srcId="{34EE3AC0-29EE-4360-BD0D-1B8AC6E1B0AB}" destId="{F8C4FAA1-51DA-40C2-B948-23EE392C02EB}" srcOrd="0" destOrd="0" parTransId="{35EA0EB6-EB60-48D0-94ED-DC093072BBFF}" sibTransId="{E972FE9E-8A0D-4A8D-A2DE-B423B9A2DF4C}"/>
    <dgm:cxn modelId="{7BC0C8FC-2947-40F5-85C2-CBBD22BF2AEA}" type="presOf" srcId="{5C5D7B1F-ECAC-42F1-883C-707C8CABA98D}" destId="{4B1E3ACD-E455-4054-9994-9E010C75A07B}" srcOrd="0" destOrd="0" presId="urn:microsoft.com/office/officeart/2005/8/layout/orgChart1"/>
    <dgm:cxn modelId="{7C6ECA8C-C811-4184-843E-4B068A883FBF}" type="presOf" srcId="{ED1E5A4C-5AE9-44C7-9354-FBD9D1B7683E}" destId="{CC664647-76BD-4611-A439-6B017F8F4244}" srcOrd="0" destOrd="0" presId="urn:microsoft.com/office/officeart/2005/8/layout/orgChart1"/>
    <dgm:cxn modelId="{C172DDE8-7F33-4B05-980F-E2BAEB3EFB48}" srcId="{79FD6720-49D2-426B-85E1-CA9A761BCEB0}" destId="{BE969252-2C65-40C2-899D-DF9C26E2F761}" srcOrd="0" destOrd="0" parTransId="{D1531277-8355-4E29-9E6B-1CF803529853}" sibTransId="{9785DA87-0CDF-49CB-8CE5-677F2BA6EBA8}"/>
    <dgm:cxn modelId="{50BD322E-57E4-4EFF-9BB7-E71273410D4C}" type="presOf" srcId="{DF6C9EB3-BACF-4DF4-9258-AD4BF3E316AD}" destId="{95B1EDEB-529C-4883-8322-D189BAE68518}" srcOrd="0" destOrd="0" presId="urn:microsoft.com/office/officeart/2005/8/layout/orgChart1"/>
    <dgm:cxn modelId="{B7460F0B-2FFB-4F66-BDEC-18F75678B5CE}" type="presOf" srcId="{62C7F667-78F2-4428-ADD4-3ACA0AB95660}" destId="{1D8F5C05-BDD8-4B57-B76A-EBA9B1B0AB54}" srcOrd="0" destOrd="0" presId="urn:microsoft.com/office/officeart/2005/8/layout/orgChart1"/>
    <dgm:cxn modelId="{E2442146-6E33-43D8-A761-22EEC1EED112}" type="presOf" srcId="{AF5CDD6F-49B7-41D7-AD54-8CE268F998D7}" destId="{1D341BCB-FB64-4FB5-A588-D08F6F1F1C13}" srcOrd="0" destOrd="0" presId="urn:microsoft.com/office/officeart/2005/8/layout/orgChart1"/>
    <dgm:cxn modelId="{3CF9A670-9187-4C53-8FFC-A0E3F653CFB0}" type="presOf" srcId="{69F98F91-0F5E-4A15-A236-B66E838C1F8D}" destId="{185F7389-C07A-493D-A89A-18B87A5BC0A0}" srcOrd="0" destOrd="0" presId="urn:microsoft.com/office/officeart/2005/8/layout/orgChart1"/>
    <dgm:cxn modelId="{3B21CCB4-B036-41F3-B0ED-A5247E8C1B5D}" srcId="{01F1146B-950C-40E1-A291-31C80DDB9F91}" destId="{0F1B5D79-ADDF-45FD-836C-4B8275CF6397}" srcOrd="8" destOrd="0" parTransId="{64DB0737-3B04-4D99-9A8A-28F24EC04C42}" sibTransId="{A7483D9F-55EC-4F43-8AAA-3860C516EF57}"/>
    <dgm:cxn modelId="{9EF0B97F-BCA0-4A2E-9C56-A8CC8634A2EF}" srcId="{01F1146B-950C-40E1-A291-31C80DDB9F91}" destId="{6950CAF2-77E0-4F5B-A36E-D5A813841207}" srcOrd="6" destOrd="0" parTransId="{338363DF-D3D7-4F70-A4B2-961ED85ED4B0}" sibTransId="{1E53E8C8-A35E-41E2-889D-1500CF86BA73}"/>
    <dgm:cxn modelId="{5C9770BA-FE1F-4CF1-BA34-50BD9D15F891}" srcId="{CAAD6DA1-E6FA-4DBC-A62D-B5AB729AC1F2}" destId="{12EE1E19-540E-42C4-883C-EDE76F0E9607}" srcOrd="0" destOrd="0" parTransId="{6463291E-2EBD-4EC0-BA37-E42E66A9A641}" sibTransId="{18C4EEDB-D747-4BAC-9AAE-6CC826A5075D}"/>
    <dgm:cxn modelId="{A327E7DE-1090-44AC-AF0B-9DEC14241E5B}" type="presOf" srcId="{B6B82DD2-3FA2-4160-9C6C-E218696BE0D3}" destId="{EE48DACD-24D9-4689-AED4-0BA7EEA19DFF}" srcOrd="0" destOrd="0" presId="urn:microsoft.com/office/officeart/2005/8/layout/orgChart1"/>
    <dgm:cxn modelId="{A0B590B6-0B73-45F1-97FD-4A60674D7AED}" type="presOf" srcId="{12EE1E19-540E-42C4-883C-EDE76F0E9607}" destId="{585890D5-E494-4072-8DA8-49468670F159}" srcOrd="1" destOrd="0" presId="urn:microsoft.com/office/officeart/2005/8/layout/orgChart1"/>
    <dgm:cxn modelId="{8EE4EDD6-05DF-4EB6-9A0B-7D3C97C052B4}" type="presOf" srcId="{98514A4D-97F0-41DE-B4D6-E909D28C3728}" destId="{50542B54-49F8-4B34-AD16-2E9567CD8736}" srcOrd="0" destOrd="0" presId="urn:microsoft.com/office/officeart/2005/8/layout/orgChart1"/>
    <dgm:cxn modelId="{4F8E0816-E78F-4B88-BF25-183A97404432}" type="presOf" srcId="{D25F8238-B2E3-425C-BF1E-CD9888F72537}" destId="{61C58780-B077-4317-B118-F4E9C804644B}" srcOrd="0" destOrd="0" presId="urn:microsoft.com/office/officeart/2005/8/layout/orgChart1"/>
    <dgm:cxn modelId="{F0F184F7-6302-45BF-934D-9D74581EF84C}" srcId="{01F1146B-950C-40E1-A291-31C80DDB9F91}" destId="{A53B2E47-734F-4FD1-A5C8-2822FEE08F39}" srcOrd="1" destOrd="0" parTransId="{4D9D763B-C3E7-4CD2-97A8-AF457BD504AE}" sibTransId="{C7318A06-A95E-4794-9067-E3AD792B7E15}"/>
    <dgm:cxn modelId="{1C93A2BC-7CD2-4D60-BB52-92ED08DBABB9}" type="presOf" srcId="{89826423-009A-496D-8E14-E25F6A8E1ADD}" destId="{055C4EF9-D911-4ADF-AA6E-E28F630885C4}" srcOrd="0" destOrd="0" presId="urn:microsoft.com/office/officeart/2005/8/layout/orgChart1"/>
    <dgm:cxn modelId="{7363CE0C-4FFC-4591-B3DB-65D67C21219C}" type="presOf" srcId="{0F1B5D79-ADDF-45FD-836C-4B8275CF6397}" destId="{A5BD99AD-8614-425F-B1C8-3FE6750AB7CA}" srcOrd="0" destOrd="0" presId="urn:microsoft.com/office/officeart/2005/8/layout/orgChart1"/>
    <dgm:cxn modelId="{A06C9C42-83CE-43A5-81AF-32760ED8D771}" type="presOf" srcId="{0648E5E3-EBC0-4496-8E5E-95615258206F}" destId="{6B8CBAC0-3F47-49EE-8F43-3414422315D3}" srcOrd="1" destOrd="0" presId="urn:microsoft.com/office/officeart/2005/8/layout/orgChart1"/>
    <dgm:cxn modelId="{A014DAB8-734D-46DC-98CA-AB7A94A2E972}" srcId="{0F1B5D79-ADDF-45FD-836C-4B8275CF6397}" destId="{2C3F1A4D-8FBA-4B95-9D11-5A11047FFF16}" srcOrd="0" destOrd="0" parTransId="{8837C405-771D-43FD-889D-46E2C8949F4B}" sibTransId="{1204F6CD-17FC-4191-A377-F0F91C1AF677}"/>
    <dgm:cxn modelId="{492CDC51-1947-4D80-9502-C41DBC29CB5A}" srcId="{AAAB7FC4-3412-494D-BBF2-1004FB4D6450}" destId="{9EFFBFF9-DAF9-483A-B0F4-20B88468F969}" srcOrd="0" destOrd="0" parTransId="{15006B29-6910-4811-9DD4-5CA87401F2E1}" sibTransId="{5D6FCC6F-94A3-4F16-9DB7-35FDDADC54D5}"/>
    <dgm:cxn modelId="{F42DF326-76ED-411F-A4FC-224681CB1818}" srcId="{7975A832-5C96-471C-80B0-92EBDD901652}" destId="{3F08BE98-A002-406E-99AF-CB37A190B151}" srcOrd="0" destOrd="0" parTransId="{D51934FF-3631-4CFA-B843-EE7F97FECCED}" sibTransId="{CD1C8D82-BC56-44D6-AAA4-E1301634F683}"/>
    <dgm:cxn modelId="{AE6D6687-115C-47CF-8333-0FE40C2E506B}" type="presOf" srcId="{A9A0D5EC-A0BC-4B9F-832F-6AF8C89DAA94}" destId="{DDBD2D78-4C52-49CB-B071-1EB1599C66D9}" srcOrd="0" destOrd="0" presId="urn:microsoft.com/office/officeart/2005/8/layout/orgChart1"/>
    <dgm:cxn modelId="{3F5C1DE9-347A-42C5-B6C4-FE227218A28E}" type="presOf" srcId="{B059CABE-0DDB-4B7E-97A6-57361616D7BE}" destId="{788E6ECB-B33A-431F-9D22-EB8CD97380F0}" srcOrd="0" destOrd="0" presId="urn:microsoft.com/office/officeart/2005/8/layout/orgChart1"/>
    <dgm:cxn modelId="{9F28C1A1-F547-4638-AA1A-9570E666E8A0}" type="presOf" srcId="{AAAA44E0-2B9A-4711-BF13-37C66E4D6D6A}" destId="{66C8106C-C04A-4E8C-880B-4A49F28DA57C}" srcOrd="0" destOrd="0" presId="urn:microsoft.com/office/officeart/2005/8/layout/orgChart1"/>
    <dgm:cxn modelId="{091F89DA-BD56-4B1F-B58F-33ED5967A1B8}" type="presOf" srcId="{CC9E7D46-CE60-4DB3-ABB6-8FAE51F115D2}" destId="{FDEB3213-E9DC-4562-A303-E688DEECE8B4}" srcOrd="0" destOrd="0" presId="urn:microsoft.com/office/officeart/2005/8/layout/orgChart1"/>
    <dgm:cxn modelId="{F4435E13-1453-4C66-93E8-51A0911A0611}" type="presOf" srcId="{79342E4A-DEBD-4715-942A-BCA81C88BFB9}" destId="{4DC3D14D-57D7-4718-A962-D6380D601430}" srcOrd="1" destOrd="0" presId="urn:microsoft.com/office/officeart/2005/8/layout/orgChart1"/>
    <dgm:cxn modelId="{9F40DA4C-0BE5-4868-AE1F-99AB8C27C142}" type="presOf" srcId="{3A32A6C6-0390-45A3-A7A7-B1FCB4F6E45D}" destId="{B74B5C95-4024-4665-BFA7-5CF078209403}" srcOrd="0" destOrd="0" presId="urn:microsoft.com/office/officeart/2005/8/layout/orgChart1"/>
    <dgm:cxn modelId="{B3C55A79-5C52-4A88-924A-9EF7F75F5789}" srcId="{A8CB88DB-75AE-49D5-BBCD-A45CA23991F6}" destId="{77A700A7-A4C0-4FBA-9843-D0260EF3792F}" srcOrd="0" destOrd="0" parTransId="{AAEA9E83-F2AA-409C-BCEF-F3BCB01687C9}" sibTransId="{87D6B28D-0A86-480C-8332-2298C85C01A1}"/>
    <dgm:cxn modelId="{9A3F4F8A-EB5F-4ADA-80F8-9937496E2B23}" type="presOf" srcId="{F753FE8D-65B1-48DC-A30F-77C36313DE6E}" destId="{573E3388-1CC4-40E6-8F15-A7D00926297C}" srcOrd="0" destOrd="0" presId="urn:microsoft.com/office/officeart/2005/8/layout/orgChart1"/>
    <dgm:cxn modelId="{D3FFDAD7-F21D-47B7-B251-7F8FE4E2BEC2}" type="presOf" srcId="{2C3F1A4D-8FBA-4B95-9D11-5A11047FFF16}" destId="{0C4E180B-B1D1-44A6-805F-619F60B9C60B}" srcOrd="0" destOrd="0" presId="urn:microsoft.com/office/officeart/2005/8/layout/orgChart1"/>
    <dgm:cxn modelId="{79951AF1-74B7-45DF-B566-D6186EC83CD7}" srcId="{F0808B71-BEDD-432C-8E05-9453950A5C80}" destId="{B170C728-AE5E-4CD6-9E74-6EB33C0C40ED}" srcOrd="0" destOrd="0" parTransId="{C48C252E-F2A1-4324-8433-E46DBBE47BF9}" sibTransId="{DD759E5E-4844-4C31-8CD6-86AA7C3EEF29}"/>
    <dgm:cxn modelId="{C2F78E22-5B67-4353-8D9C-73ED5CBD5E7E}" type="presOf" srcId="{058DCD22-6AD9-484D-B2E2-DD54A3CB9E09}" destId="{82731A53-7E3E-465A-B0F0-60C9F870EE32}" srcOrd="0" destOrd="0" presId="urn:microsoft.com/office/officeart/2005/8/layout/orgChart1"/>
    <dgm:cxn modelId="{F37DEE96-7E1C-4131-A8DA-D3C4018B136B}" type="presOf" srcId="{99BCEFD0-BE5F-448E-B0C9-E1142E77BFD5}" destId="{25B37EA5-B18F-4744-BE62-0FDEFFE937ED}" srcOrd="0" destOrd="0" presId="urn:microsoft.com/office/officeart/2005/8/layout/orgChart1"/>
    <dgm:cxn modelId="{099E6D2F-E344-4DDA-9F19-E32B5E9B7D5A}" srcId="{01F1146B-950C-40E1-A291-31C80DDB9F91}" destId="{2D9B14F4-2032-4A6D-9DDD-9F8216C3B724}" srcOrd="7" destOrd="0" parTransId="{512ACC3B-01E5-4BC6-999C-CE2180734BBB}" sibTransId="{088EE5F8-FB01-49A6-8631-26C7EF1BA6F8}"/>
    <dgm:cxn modelId="{FEBEA62A-4AF7-4C02-9136-9B354B48D716}" type="presOf" srcId="{69CB8547-7475-407A-AEFD-E7D730A5E5E9}" destId="{DA639C6B-246C-4C98-A9EC-30BEBC87C9DB}" srcOrd="0" destOrd="0" presId="urn:microsoft.com/office/officeart/2005/8/layout/orgChart1"/>
    <dgm:cxn modelId="{1380E8C9-2D39-45D9-9B73-1ED9E41694D7}" type="presOf" srcId="{3A0ECDBE-3CFC-4CED-8C72-9D05AD1F5876}" destId="{0DC136A3-A798-41E2-A98A-079049BCE0B9}" srcOrd="0" destOrd="0" presId="urn:microsoft.com/office/officeart/2005/8/layout/orgChart1"/>
    <dgm:cxn modelId="{DCD92B2E-9906-409F-A642-17E12439EBF3}" type="presOf" srcId="{7B205337-41AD-4C5F-B674-832FA457ECAA}" destId="{7DE3A3EC-08AD-4A43-88C0-7C27032B902C}" srcOrd="0" destOrd="0" presId="urn:microsoft.com/office/officeart/2005/8/layout/orgChart1"/>
    <dgm:cxn modelId="{B40D9AF4-0709-4638-86FE-CA480A163B59}" srcId="{FE76BC74-5AAC-4499-B2F2-8F624FBDF04A}" destId="{CCA80E55-9317-47A5-8120-C5AE2A4C2379}" srcOrd="0" destOrd="0" parTransId="{2B126DEB-7D6C-49B1-8EF5-62540B6DD5D3}" sibTransId="{4613270F-FFA5-4A21-BA43-1FA80CB04228}"/>
    <dgm:cxn modelId="{479C4FC4-C246-4DCE-9319-1D784D5FD2A5}" type="presOf" srcId="{B6B82DD2-3FA2-4160-9C6C-E218696BE0D3}" destId="{5CE325DD-6BE9-4ECE-8E65-7627A784E47F}" srcOrd="1" destOrd="0" presId="urn:microsoft.com/office/officeart/2005/8/layout/orgChart1"/>
    <dgm:cxn modelId="{91D7E2F3-EE82-4D1C-A756-77AF787FAA69}" srcId="{D25F8238-B2E3-425C-BF1E-CD9888F72537}" destId="{2A58AFAD-B354-474D-8E90-660781E8C8B7}" srcOrd="0" destOrd="0" parTransId="{98514A4D-97F0-41DE-B4D6-E909D28C3728}" sibTransId="{A3058397-CE12-4B24-8830-42626A43B344}"/>
    <dgm:cxn modelId="{D7A39211-0474-4861-AFE9-488D9168F461}" type="presOf" srcId="{AB00BA46-61A5-4624-8F0B-A4B412746068}" destId="{ED53EB0E-4B2C-434E-809A-734CDFC8E0DD}" srcOrd="0" destOrd="0" presId="urn:microsoft.com/office/officeart/2005/8/layout/orgChart1"/>
    <dgm:cxn modelId="{BAE2B709-80E5-404E-8081-61656A2DFC68}" srcId="{12EE1E19-540E-42C4-883C-EDE76F0E9607}" destId="{9D2C73F1-1888-4C7F-9C26-6F54D2316FBA}" srcOrd="0" destOrd="0" parTransId="{3A32A6C6-0390-45A3-A7A7-B1FCB4F6E45D}" sibTransId="{350178EE-1DA9-4B0A-9BD5-F9A492D500CE}"/>
    <dgm:cxn modelId="{4B244D3B-CE15-4813-A1C5-A14AA92EBA9E}" srcId="{B170C728-AE5E-4CD6-9E74-6EB33C0C40ED}" destId="{0648E5E3-EBC0-4496-8E5E-95615258206F}" srcOrd="0" destOrd="0" parTransId="{BD692CAF-F2CA-4C4E-9786-86224B8A1E43}" sibTransId="{B1E53142-D45D-4056-BCA2-812CDF388E60}"/>
    <dgm:cxn modelId="{8BFAFF6C-3579-455C-BCD3-ABCF81E90977}" type="presOf" srcId="{B9C556B5-E1F1-4C37-B8E8-814A9DCE5979}" destId="{99E74036-26FD-40F8-953E-9F61ECE62061}" srcOrd="0" destOrd="0" presId="urn:microsoft.com/office/officeart/2005/8/layout/orgChart1"/>
    <dgm:cxn modelId="{D5A96D61-8729-444A-973A-7F9E64E6F0E5}" type="presOf" srcId="{9EFFBFF9-DAF9-483A-B0F4-20B88468F969}" destId="{8D7F9A8A-0DAF-4D1C-97A2-9F2B70DF367F}" srcOrd="0" destOrd="0" presId="urn:microsoft.com/office/officeart/2005/8/layout/orgChart1"/>
    <dgm:cxn modelId="{A310C94C-B390-4219-8BAD-8E18790344E5}" type="presOf" srcId="{9092FF2C-1170-4528-B523-D1DB7BAFAB32}" destId="{72DA48C4-7F4A-4202-B4C1-5BFDA3CC37C7}" srcOrd="0" destOrd="0" presId="urn:microsoft.com/office/officeart/2005/8/layout/orgChart1"/>
    <dgm:cxn modelId="{540F2823-3BC6-444A-85B1-213B997D42E4}" type="presOf" srcId="{16E051B9-B588-4FBF-A4F4-0976A40C7E68}" destId="{C0F78559-168E-442C-95A4-C056CF435390}" srcOrd="0" destOrd="0" presId="urn:microsoft.com/office/officeart/2005/8/layout/orgChart1"/>
    <dgm:cxn modelId="{57F32959-1BBF-4CE2-8FAF-5E24FF763691}" type="presOf" srcId="{FECE7E5C-8937-479C-A7F2-8EBF538485E6}" destId="{786975A8-9B9A-4B86-AA81-93C8355A698B}" srcOrd="1" destOrd="0" presId="urn:microsoft.com/office/officeart/2005/8/layout/orgChart1"/>
    <dgm:cxn modelId="{35362934-2570-401A-A2C9-A242E83A49B3}" type="presOf" srcId="{B9C556B5-E1F1-4C37-B8E8-814A9DCE5979}" destId="{2EFDEF62-FD29-4858-A085-DA9915D3A681}" srcOrd="1" destOrd="0" presId="urn:microsoft.com/office/officeart/2005/8/layout/orgChart1"/>
    <dgm:cxn modelId="{E20ABB20-B3AA-46F7-92F8-7C8622A1D07E}" type="presOf" srcId="{2C9ED7B3-B590-4B66-B161-316F0556A4E1}" destId="{87325D80-E40C-43E3-89D4-25573ACE32CA}" srcOrd="1" destOrd="0" presId="urn:microsoft.com/office/officeart/2005/8/layout/orgChart1"/>
    <dgm:cxn modelId="{DEC0C582-671B-46C2-8F3F-4BE908D67ED9}" srcId="{C7976DA2-E913-4514-8B93-4AB44E8E3F6C}" destId="{8FA96663-E439-4F11-8241-15BB6B03C120}" srcOrd="0" destOrd="0" parTransId="{69F98F91-0F5E-4A15-A236-B66E838C1F8D}" sibTransId="{82526575-AAAA-48C2-82A4-8F905F2850D8}"/>
    <dgm:cxn modelId="{173B113D-F01C-40E4-BA50-F29CA8FB5853}" type="presOf" srcId="{5EA71EDA-92BE-4B8F-BFCF-E066F28D07F2}" destId="{35252746-5630-4350-8C87-CB7CA7E912FB}" srcOrd="0" destOrd="0" presId="urn:microsoft.com/office/officeart/2005/8/layout/orgChart1"/>
    <dgm:cxn modelId="{06D5BCEA-CC7E-494B-81E5-661A7E61A80B}" type="presOf" srcId="{F8C4FAA1-51DA-40C2-B948-23EE392C02EB}" destId="{B7F901C6-BC5D-41DC-BD26-61673FC34D1C}" srcOrd="1" destOrd="0" presId="urn:microsoft.com/office/officeart/2005/8/layout/orgChart1"/>
    <dgm:cxn modelId="{B5D53C7E-ABC7-4811-AD45-2181E81A36E4}" type="presOf" srcId="{01F1146B-950C-40E1-A291-31C80DDB9F91}" destId="{17BE2AE7-7FE5-4748-9980-ECDD08DD333A}" srcOrd="1" destOrd="0" presId="urn:microsoft.com/office/officeart/2005/8/layout/orgChart1"/>
    <dgm:cxn modelId="{6928521F-B9A9-4A16-A3C6-74618438389E}" type="presOf" srcId="{15006B29-6910-4811-9DD4-5CA87401F2E1}" destId="{19A379C4-BE53-4074-AFC4-B11327B33508}" srcOrd="0" destOrd="0" presId="urn:microsoft.com/office/officeart/2005/8/layout/orgChart1"/>
    <dgm:cxn modelId="{41E7487D-24D0-4386-8D8B-3355B5B72553}" type="presOf" srcId="{0F1B5D79-ADDF-45FD-836C-4B8275CF6397}" destId="{B115C528-D12C-4CF9-B402-388D95F13060}" srcOrd="1" destOrd="0" presId="urn:microsoft.com/office/officeart/2005/8/layout/orgChart1"/>
    <dgm:cxn modelId="{E4EEA09D-934F-4441-844E-A23FB1A88657}" type="presOf" srcId="{9EFFBFF9-DAF9-483A-B0F4-20B88468F969}" destId="{E7F17793-4CD8-4292-B7A0-9AE1A9D649CC}" srcOrd="1" destOrd="0" presId="urn:microsoft.com/office/officeart/2005/8/layout/orgChart1"/>
    <dgm:cxn modelId="{99D50A08-74AA-4E37-9520-66E530EFCF88}" type="presOf" srcId="{0799486C-EC87-4579-B09F-34D9617A1258}" destId="{EE7BC73E-3868-4180-B18A-8570FAD68CC0}" srcOrd="0" destOrd="0" presId="urn:microsoft.com/office/officeart/2005/8/layout/orgChart1"/>
    <dgm:cxn modelId="{9D17CD4C-FC24-461E-AEEA-D5C934D54680}" srcId="{6950CAF2-77E0-4F5B-A36E-D5A813841207}" destId="{AECE77FF-42FD-4B07-9E22-E6C141E134A1}" srcOrd="0" destOrd="0" parTransId="{5C5D7B1F-ECAC-42F1-883C-707C8CABA98D}" sibTransId="{806651D1-6DDB-4F95-849F-A19A40FC4C78}"/>
    <dgm:cxn modelId="{7B449DAD-C94C-4167-AAF9-44B18DCF9A68}" type="presOf" srcId="{A53B2E47-734F-4FD1-A5C8-2822FEE08F39}" destId="{BABEF17A-19FF-4407-8358-772CAA38DF04}" srcOrd="1" destOrd="0" presId="urn:microsoft.com/office/officeart/2005/8/layout/orgChart1"/>
    <dgm:cxn modelId="{978236CA-C731-44A5-A8FC-AE6836FF3097}" type="presOf" srcId="{8DC16E10-D596-4007-958E-325D93FB1A87}" destId="{43614B36-47C3-43A1-BBF1-4D1565CFA5CE}" srcOrd="0" destOrd="0" presId="urn:microsoft.com/office/officeart/2005/8/layout/orgChart1"/>
    <dgm:cxn modelId="{CE3DF6D4-03EE-4AC0-84F8-221BE409F3B4}" type="presOf" srcId="{304A40C9-3C06-4A65-9BB0-DE101EE6A056}" destId="{64256EB0-0F35-45BD-86F3-0BC0AFE414CF}" srcOrd="0" destOrd="0" presId="urn:microsoft.com/office/officeart/2005/8/layout/orgChart1"/>
    <dgm:cxn modelId="{E3B48FFA-9203-403B-AF6B-997753826C1B}" type="presOf" srcId="{77A700A7-A4C0-4FBA-9843-D0260EF3792F}" destId="{FAE4D062-8F09-4342-A076-9FE0AC39FD8B}" srcOrd="0" destOrd="0" presId="urn:microsoft.com/office/officeart/2005/8/layout/orgChart1"/>
    <dgm:cxn modelId="{ECD84CD6-11CE-496D-B433-E853A61FDBDA}" type="presOf" srcId="{638DCF26-AA67-46F2-826E-857DF7FFD94F}" destId="{B4A8E14A-3B0A-48C3-B262-7CDED00B071D}" srcOrd="0" destOrd="0" presId="urn:microsoft.com/office/officeart/2005/8/layout/orgChart1"/>
    <dgm:cxn modelId="{0C69E1D0-1E56-46A8-9AFF-7750F48A50A3}" srcId="{16E051B9-B588-4FBF-A4F4-0976A40C7E68}" destId="{4B69C4AA-130C-4C7C-874E-B529D93198C0}" srcOrd="0" destOrd="0" parTransId="{D5978FE6-5A9D-4C76-86C7-5358A80C5742}" sibTransId="{0B2C93EF-64D6-424F-B4D9-0955814AAA0E}"/>
    <dgm:cxn modelId="{EACFEFA0-2D46-44E1-A6DB-0E5E9E5B9143}" srcId="{01F1146B-950C-40E1-A291-31C80DDB9F91}" destId="{63B79596-9AE8-4B1D-90B2-8D5CE4948016}" srcOrd="0" destOrd="0" parTransId="{0E25F8BE-3134-4C51-95F8-5F12FDB7E5DF}" sibTransId="{C1CD886A-3AAC-4F63-B398-7041C2027090}"/>
    <dgm:cxn modelId="{86FE5B72-AA05-4846-8F26-86EAC594B6DD}" srcId="{5462DFB7-4515-4B60-A483-670ACD101B42}" destId="{D8028A8C-DE0E-4355-A6E2-9F565C3F010B}" srcOrd="0" destOrd="0" parTransId="{7E3229BD-3DDF-4411-A836-94075EA743A8}" sibTransId="{AB28DB61-DF7F-41BE-9741-25B17C5143F3}"/>
    <dgm:cxn modelId="{2F613C15-706E-4A40-B71C-AA8EA6254B6F}" srcId="{01F1146B-950C-40E1-A291-31C80DDB9F91}" destId="{A8CB88DB-75AE-49D5-BBCD-A45CA23991F6}" srcOrd="2" destOrd="0" parTransId="{6B1F94CA-214B-435A-8DDE-29419FF17092}" sibTransId="{E8BDEFD0-9DA4-4AD5-A0C2-FD79CD15F65D}"/>
    <dgm:cxn modelId="{CC104234-2097-47AC-AC58-E7E0426AC25F}" type="presOf" srcId="{35EA0EB6-EB60-48D0-94ED-DC093072BBFF}" destId="{AF346698-37FC-42E8-BDC2-9E29F261AF2E}" srcOrd="0" destOrd="0" presId="urn:microsoft.com/office/officeart/2005/8/layout/orgChart1"/>
    <dgm:cxn modelId="{6809EEA6-468D-4FD8-8B15-4898761D80AC}" type="presOf" srcId="{2A58AFAD-B354-474D-8E90-660781E8C8B7}" destId="{A9B991C0-78DD-4B9F-B2CB-968832A0C1A3}" srcOrd="1" destOrd="0" presId="urn:microsoft.com/office/officeart/2005/8/layout/orgChart1"/>
    <dgm:cxn modelId="{32FC5245-B53B-4D08-A74E-1234C1131D26}" type="presOf" srcId="{E74CCFAE-6972-47D3-9BB6-76035A8B155B}" destId="{EA70592E-C730-4FE6-9674-35A5405E4B31}" srcOrd="0" destOrd="0" presId="urn:microsoft.com/office/officeart/2005/8/layout/orgChart1"/>
    <dgm:cxn modelId="{5986EF20-31C5-4868-8BE8-3A3DFCA5C868}" srcId="{01F1146B-950C-40E1-A291-31C80DDB9F91}" destId="{FFDB7A24-371B-4611-8704-332C6384741B}" srcOrd="4" destOrd="0" parTransId="{3A0ECDBE-3CFC-4CED-8C72-9D05AD1F5876}" sibTransId="{378FEDE1-B695-44C3-967C-36F3392F5EC3}"/>
    <dgm:cxn modelId="{65AD57B4-B48C-47A1-9086-9B205C9CF3BC}" type="presOf" srcId="{0CAF288C-5300-4AFC-ADE4-3E7BD5F367E2}" destId="{34980D8F-D397-426D-ADB7-DDD3761CB503}" srcOrd="0" destOrd="0" presId="urn:microsoft.com/office/officeart/2005/8/layout/orgChart1"/>
    <dgm:cxn modelId="{2542DE9D-CEEA-4239-9A9D-501590AA84E3}" type="presOf" srcId="{9092FF2C-1170-4528-B523-D1DB7BAFAB32}" destId="{411222CB-772C-45B2-B1EA-DA2768A1027E}" srcOrd="1" destOrd="0" presId="urn:microsoft.com/office/officeart/2005/8/layout/orgChart1"/>
    <dgm:cxn modelId="{79578233-BDCC-4EC7-9ED0-B3022006276A}" type="presOf" srcId="{4B69C4AA-130C-4C7C-874E-B529D93198C0}" destId="{0DBF6B6D-A2AA-455C-B942-979ECDC6AA46}" srcOrd="1" destOrd="0" presId="urn:microsoft.com/office/officeart/2005/8/layout/orgChart1"/>
    <dgm:cxn modelId="{9FFFB5F4-05DB-4CEF-99B5-6D34F10CB9BA}" type="presOf" srcId="{AAEA9E83-F2AA-409C-BCEF-F3BCB01687C9}" destId="{B9D2DB6F-069D-4447-BDDE-1E528B0FBEB0}" srcOrd="0" destOrd="0" presId="urn:microsoft.com/office/officeart/2005/8/layout/orgChart1"/>
    <dgm:cxn modelId="{089F67ED-E4D2-4692-BDD2-0A9120143B49}" type="presOf" srcId="{E26ED853-A1F8-4462-96B2-2C1C53295A44}" destId="{8B535291-8082-4C7A-A2D5-FAFFD7A53474}" srcOrd="0" destOrd="0" presId="urn:microsoft.com/office/officeart/2005/8/layout/orgChart1"/>
    <dgm:cxn modelId="{41964AEE-2F1B-4145-AEB0-82A61EB8A9C9}" type="presOf" srcId="{2C9ED7B3-B590-4B66-B161-316F0556A4E1}" destId="{09CEBFD0-801E-4351-B801-F9D55BAC4586}" srcOrd="0" destOrd="0" presId="urn:microsoft.com/office/officeart/2005/8/layout/orgChart1"/>
    <dgm:cxn modelId="{BC6DE89F-50EC-4EBD-8ADE-E187E47ED1B0}" type="presOf" srcId="{5FEB13EF-A365-4D0F-9B53-74B384440FA9}" destId="{B5A22487-AB0F-4DC3-9904-CC133AE10631}" srcOrd="1" destOrd="0" presId="urn:microsoft.com/office/officeart/2005/8/layout/orgChart1"/>
    <dgm:cxn modelId="{CE3B5909-8A71-4B6E-A36D-574F96094FD0}" type="presOf" srcId="{F581DC21-BEA3-405C-AD88-30180B37304A}" destId="{6A199537-CC1A-4CF2-8C73-20145EF36A42}" srcOrd="0" destOrd="0" presId="urn:microsoft.com/office/officeart/2005/8/layout/orgChart1"/>
    <dgm:cxn modelId="{42463003-8F28-46B9-9C56-6B0B7DE5D0E9}" type="presOf" srcId="{102E724E-AD07-400C-B1F9-C1895AF9B2ED}" destId="{ADF87A51-DD10-4A72-82AF-EDC827007988}" srcOrd="0" destOrd="0" presId="urn:microsoft.com/office/officeart/2005/8/layout/orgChart1"/>
    <dgm:cxn modelId="{ECCD5D1B-2789-461A-B945-2EF95DCCFD3B}" type="presOf" srcId="{BE969252-2C65-40C2-899D-DF9C26E2F761}" destId="{16370EE6-C4CF-4A0A-9EE5-84FE36AF5BA1}" srcOrd="0" destOrd="0" presId="urn:microsoft.com/office/officeart/2005/8/layout/orgChart1"/>
    <dgm:cxn modelId="{1FA257B9-3CBE-4FDF-89D2-6C1AB9D00A34}" type="presParOf" srcId="{82731A53-7E3E-465A-B0F0-60C9F870EE32}" destId="{F090AB95-BC42-43E6-84A8-261119F4ECB3}" srcOrd="0" destOrd="0" presId="urn:microsoft.com/office/officeart/2005/8/layout/orgChart1"/>
    <dgm:cxn modelId="{5BF33D9A-B62E-4BCA-81FE-580EF10E42AF}" type="presParOf" srcId="{F090AB95-BC42-43E6-84A8-261119F4ECB3}" destId="{1F907C58-103A-4232-A578-4296BBEAB1A6}" srcOrd="0" destOrd="0" presId="urn:microsoft.com/office/officeart/2005/8/layout/orgChart1"/>
    <dgm:cxn modelId="{9795524B-2204-43CA-96DE-EB179E9C684A}" type="presParOf" srcId="{1F907C58-103A-4232-A578-4296BBEAB1A6}" destId="{C83DF867-EBA9-416F-8B24-C6DD77F2C6F6}" srcOrd="0" destOrd="0" presId="urn:microsoft.com/office/officeart/2005/8/layout/orgChart1"/>
    <dgm:cxn modelId="{B5BC40D6-74F2-447E-8CA6-D90C1DD4C0A7}" type="presParOf" srcId="{1F907C58-103A-4232-A578-4296BBEAB1A6}" destId="{17BE2AE7-7FE5-4748-9980-ECDD08DD333A}" srcOrd="1" destOrd="0" presId="urn:microsoft.com/office/officeart/2005/8/layout/orgChart1"/>
    <dgm:cxn modelId="{E764484B-2659-4C54-B3A6-690D3604C844}" type="presParOf" srcId="{F090AB95-BC42-43E6-84A8-261119F4ECB3}" destId="{EDABA298-BAB4-401F-B953-EF791AD12B84}" srcOrd="1" destOrd="0" presId="urn:microsoft.com/office/officeart/2005/8/layout/orgChart1"/>
    <dgm:cxn modelId="{FBF19F73-FD26-40DF-A4AD-9260DBD705CC}" type="presParOf" srcId="{EDABA298-BAB4-401F-B953-EF791AD12B84}" destId="{9B546122-0308-4901-A0DE-F91EC619745A}" srcOrd="0" destOrd="0" presId="urn:microsoft.com/office/officeart/2005/8/layout/orgChart1"/>
    <dgm:cxn modelId="{65D96FB4-FC16-4683-835E-3D2A692CBD04}" type="presParOf" srcId="{EDABA298-BAB4-401F-B953-EF791AD12B84}" destId="{3F8FFFE7-9DA5-41C2-AA49-A5120B55B007}" srcOrd="1" destOrd="0" presId="urn:microsoft.com/office/officeart/2005/8/layout/orgChart1"/>
    <dgm:cxn modelId="{5C439EBB-FF58-40B8-BC96-C5F07165B7F8}" type="presParOf" srcId="{3F8FFFE7-9DA5-41C2-AA49-A5120B55B007}" destId="{94BD2FC5-7C02-455D-9648-18BE3556E9E5}" srcOrd="0" destOrd="0" presId="urn:microsoft.com/office/officeart/2005/8/layout/orgChart1"/>
    <dgm:cxn modelId="{9D33C43C-9A8F-4078-A48D-698FED08DE4B}" type="presParOf" srcId="{94BD2FC5-7C02-455D-9648-18BE3556E9E5}" destId="{02478592-6FC5-4690-BE6C-C0AB1E18B5AD}" srcOrd="0" destOrd="0" presId="urn:microsoft.com/office/officeart/2005/8/layout/orgChart1"/>
    <dgm:cxn modelId="{5BBE6898-C53F-4B3B-B9FC-109C1D7C7D5F}" type="presParOf" srcId="{94BD2FC5-7C02-455D-9648-18BE3556E9E5}" destId="{396A50ED-2F5A-46AC-8776-55BB0A91BB33}" srcOrd="1" destOrd="0" presId="urn:microsoft.com/office/officeart/2005/8/layout/orgChart1"/>
    <dgm:cxn modelId="{846286A8-1BFD-4FE0-96E7-69F8E0BD6C34}" type="presParOf" srcId="{3F8FFFE7-9DA5-41C2-AA49-A5120B55B007}" destId="{F748EA55-AB56-4347-8924-6B3FD9D718DF}" srcOrd="1" destOrd="0" presId="urn:microsoft.com/office/officeart/2005/8/layout/orgChart1"/>
    <dgm:cxn modelId="{DEBA5E9B-1B6D-4CCD-8567-33B26AF580B3}" type="presParOf" srcId="{F748EA55-AB56-4347-8924-6B3FD9D718DF}" destId="{B9D2DB6F-069D-4447-BDDE-1E528B0FBEB0}" srcOrd="0" destOrd="0" presId="urn:microsoft.com/office/officeart/2005/8/layout/orgChart1"/>
    <dgm:cxn modelId="{8960FEEB-8592-446D-A26F-57EE65E91F22}" type="presParOf" srcId="{F748EA55-AB56-4347-8924-6B3FD9D718DF}" destId="{E7760C6C-15AB-4501-A9BD-ADB598BA8215}" srcOrd="1" destOrd="0" presId="urn:microsoft.com/office/officeart/2005/8/layout/orgChart1"/>
    <dgm:cxn modelId="{F4492198-F523-4F01-908F-A224539967CF}" type="presParOf" srcId="{E7760C6C-15AB-4501-A9BD-ADB598BA8215}" destId="{652C2BD8-B7FA-4FC3-8B0D-109B929ED102}" srcOrd="0" destOrd="0" presId="urn:microsoft.com/office/officeart/2005/8/layout/orgChart1"/>
    <dgm:cxn modelId="{77D65F0F-89BE-4C9B-8EC2-DC6D345C07CF}" type="presParOf" srcId="{652C2BD8-B7FA-4FC3-8B0D-109B929ED102}" destId="{FAE4D062-8F09-4342-A076-9FE0AC39FD8B}" srcOrd="0" destOrd="0" presId="urn:microsoft.com/office/officeart/2005/8/layout/orgChart1"/>
    <dgm:cxn modelId="{C64BFFDE-6B29-470E-9D63-F1D265A0FE4A}" type="presParOf" srcId="{652C2BD8-B7FA-4FC3-8B0D-109B929ED102}" destId="{65885CD2-FEEC-4B41-9B47-BF747A7EEC3F}" srcOrd="1" destOrd="0" presId="urn:microsoft.com/office/officeart/2005/8/layout/orgChart1"/>
    <dgm:cxn modelId="{12A0BC72-20AF-43E6-93C4-1D483E87B1CD}" type="presParOf" srcId="{E7760C6C-15AB-4501-A9BD-ADB598BA8215}" destId="{2780D660-7FFA-4080-BC4E-D3B8CA828992}" srcOrd="1" destOrd="0" presId="urn:microsoft.com/office/officeart/2005/8/layout/orgChart1"/>
    <dgm:cxn modelId="{7699C3E1-593F-4A84-92C4-B1FB83EC5315}" type="presParOf" srcId="{2780D660-7FFA-4080-BC4E-D3B8CA828992}" destId="{64256EB0-0F35-45BD-86F3-0BC0AFE414CF}" srcOrd="0" destOrd="0" presId="urn:microsoft.com/office/officeart/2005/8/layout/orgChart1"/>
    <dgm:cxn modelId="{5F34F95D-F9A0-48B3-9417-183D26C51B25}" type="presParOf" srcId="{2780D660-7FFA-4080-BC4E-D3B8CA828992}" destId="{44C9BFAD-EBEE-4414-98E1-C9AD3E4B154F}" srcOrd="1" destOrd="0" presId="urn:microsoft.com/office/officeart/2005/8/layout/orgChart1"/>
    <dgm:cxn modelId="{689AE07C-7001-4C54-8C56-FBC3656B5CD1}" type="presParOf" srcId="{44C9BFAD-EBEE-4414-98E1-C9AD3E4B154F}" destId="{E6F4A71C-394D-4E7B-8F7B-C4777E692B19}" srcOrd="0" destOrd="0" presId="urn:microsoft.com/office/officeart/2005/8/layout/orgChart1"/>
    <dgm:cxn modelId="{BF4F0F56-8427-47C9-B8E4-B29518962C70}" type="presParOf" srcId="{E6F4A71C-394D-4E7B-8F7B-C4777E692B19}" destId="{09CEBFD0-801E-4351-B801-F9D55BAC4586}" srcOrd="0" destOrd="0" presId="urn:microsoft.com/office/officeart/2005/8/layout/orgChart1"/>
    <dgm:cxn modelId="{D381E27A-BC3C-4B81-A81F-D26A05DF560F}" type="presParOf" srcId="{E6F4A71C-394D-4E7B-8F7B-C4777E692B19}" destId="{87325D80-E40C-43E3-89D4-25573ACE32CA}" srcOrd="1" destOrd="0" presId="urn:microsoft.com/office/officeart/2005/8/layout/orgChart1"/>
    <dgm:cxn modelId="{B753DE18-18F3-4D42-996C-87D214F508FF}" type="presParOf" srcId="{44C9BFAD-EBEE-4414-98E1-C9AD3E4B154F}" destId="{32365929-40E9-4905-ADA2-6788014DCD2E}" srcOrd="1" destOrd="0" presId="urn:microsoft.com/office/officeart/2005/8/layout/orgChart1"/>
    <dgm:cxn modelId="{EF978AF6-58EA-433D-B5E9-D69EBCF4F586}" type="presParOf" srcId="{32365929-40E9-4905-ADA2-6788014DCD2E}" destId="{B53D3F7F-1741-4CDD-8076-0A0EA9E2997D}" srcOrd="0" destOrd="0" presId="urn:microsoft.com/office/officeart/2005/8/layout/orgChart1"/>
    <dgm:cxn modelId="{E471CC9C-1760-4A33-A495-05CCE1A03B18}" type="presParOf" srcId="{32365929-40E9-4905-ADA2-6788014DCD2E}" destId="{175750AC-C6F0-4B2A-9590-2832C6C50709}" srcOrd="1" destOrd="0" presId="urn:microsoft.com/office/officeart/2005/8/layout/orgChart1"/>
    <dgm:cxn modelId="{8133BF91-CFC2-4D59-86FC-2ADC1683361E}" type="presParOf" srcId="{175750AC-C6F0-4B2A-9590-2832C6C50709}" destId="{F9BD4687-0A7F-431A-86B8-52EA10B19097}" srcOrd="0" destOrd="0" presId="urn:microsoft.com/office/officeart/2005/8/layout/orgChart1"/>
    <dgm:cxn modelId="{0696D214-DC65-45D7-993A-D9FAB1C922D9}" type="presParOf" srcId="{F9BD4687-0A7F-431A-86B8-52EA10B19097}" destId="{1D341BCB-FB64-4FB5-A588-D08F6F1F1C13}" srcOrd="0" destOrd="0" presId="urn:microsoft.com/office/officeart/2005/8/layout/orgChart1"/>
    <dgm:cxn modelId="{BA08CED8-7430-4128-A11B-2CDE30CD732C}" type="presParOf" srcId="{F9BD4687-0A7F-431A-86B8-52EA10B19097}" destId="{BC2E3952-73D9-4BA8-8982-E7939AA71BE0}" srcOrd="1" destOrd="0" presId="urn:microsoft.com/office/officeart/2005/8/layout/orgChart1"/>
    <dgm:cxn modelId="{E597469C-3B77-4D8F-A941-45782A6B42FF}" type="presParOf" srcId="{175750AC-C6F0-4B2A-9590-2832C6C50709}" destId="{E6B9496B-809D-4E92-A3D3-EABB7F0938D8}" srcOrd="1" destOrd="0" presId="urn:microsoft.com/office/officeart/2005/8/layout/orgChart1"/>
    <dgm:cxn modelId="{092266A8-1343-41D8-BD9C-8B45C1055A5D}" type="presParOf" srcId="{E6B9496B-809D-4E92-A3D3-EABB7F0938D8}" destId="{9936FC62-078B-49A3-8847-A8E568A29A6A}" srcOrd="0" destOrd="0" presId="urn:microsoft.com/office/officeart/2005/8/layout/orgChart1"/>
    <dgm:cxn modelId="{01F36135-C014-4927-B5CC-2D49D146F819}" type="presParOf" srcId="{E6B9496B-809D-4E92-A3D3-EABB7F0938D8}" destId="{2D4A99E1-4B12-4A21-AFB5-AECF112789BC}" srcOrd="1" destOrd="0" presId="urn:microsoft.com/office/officeart/2005/8/layout/orgChart1"/>
    <dgm:cxn modelId="{2A1A62BB-D4F3-4BAE-BBEA-F5DAC078DEE9}" type="presParOf" srcId="{2D4A99E1-4B12-4A21-AFB5-AECF112789BC}" destId="{D3093DAA-AAF6-4C86-92F6-1D94CCFAEE18}" srcOrd="0" destOrd="0" presId="urn:microsoft.com/office/officeart/2005/8/layout/orgChart1"/>
    <dgm:cxn modelId="{D15423D5-E640-4D85-A82D-6A4526B2A63C}" type="presParOf" srcId="{D3093DAA-AAF6-4C86-92F6-1D94CCFAEE18}" destId="{A647A22B-B594-4DE2-9739-DF8010CF60BA}" srcOrd="0" destOrd="0" presId="urn:microsoft.com/office/officeart/2005/8/layout/orgChart1"/>
    <dgm:cxn modelId="{EFCDAC42-DB45-499F-AEED-3F1EC7EFC9D0}" type="presParOf" srcId="{D3093DAA-AAF6-4C86-92F6-1D94CCFAEE18}" destId="{4DC3D14D-57D7-4718-A962-D6380D601430}" srcOrd="1" destOrd="0" presId="urn:microsoft.com/office/officeart/2005/8/layout/orgChart1"/>
    <dgm:cxn modelId="{29A7AAFB-9319-4718-B6EA-E36E6F20D75F}" type="presParOf" srcId="{2D4A99E1-4B12-4A21-AFB5-AECF112789BC}" destId="{B0E0B203-5CD0-4658-B057-FDF0AA366FDD}" srcOrd="1" destOrd="0" presId="urn:microsoft.com/office/officeart/2005/8/layout/orgChart1"/>
    <dgm:cxn modelId="{970CF0F9-3D32-4AF4-BD48-30FD20DE39B4}" type="presParOf" srcId="{B0E0B203-5CD0-4658-B057-FDF0AA366FDD}" destId="{0BEDE68C-9311-495F-9152-6A3F7B5652BA}" srcOrd="0" destOrd="0" presId="urn:microsoft.com/office/officeart/2005/8/layout/orgChart1"/>
    <dgm:cxn modelId="{0EFAD31E-89E1-4F79-B8B8-5AF654BDA6A4}" type="presParOf" srcId="{B0E0B203-5CD0-4658-B057-FDF0AA366FDD}" destId="{A3F7854D-CF55-4ECD-80DB-97D4FECB1049}" srcOrd="1" destOrd="0" presId="urn:microsoft.com/office/officeart/2005/8/layout/orgChart1"/>
    <dgm:cxn modelId="{E8943B6C-D358-4540-8354-7394B63CD0CB}" type="presParOf" srcId="{A3F7854D-CF55-4ECD-80DB-97D4FECB1049}" destId="{4748681C-7EDC-400D-8D42-AF4D97589760}" srcOrd="0" destOrd="0" presId="urn:microsoft.com/office/officeart/2005/8/layout/orgChart1"/>
    <dgm:cxn modelId="{234C2FE5-BE6D-46CA-A4DC-537215B941FA}" type="presParOf" srcId="{4748681C-7EDC-400D-8D42-AF4D97589760}" destId="{61C58780-B077-4317-B118-F4E9C804644B}" srcOrd="0" destOrd="0" presId="urn:microsoft.com/office/officeart/2005/8/layout/orgChart1"/>
    <dgm:cxn modelId="{637FC219-14D6-44E1-8182-C4EEB486892C}" type="presParOf" srcId="{4748681C-7EDC-400D-8D42-AF4D97589760}" destId="{C19B0695-5A50-4D0D-AF4D-16F2E46EF460}" srcOrd="1" destOrd="0" presId="urn:microsoft.com/office/officeart/2005/8/layout/orgChart1"/>
    <dgm:cxn modelId="{ED656B9E-E605-4AC9-95D4-7082143312C3}" type="presParOf" srcId="{A3F7854D-CF55-4ECD-80DB-97D4FECB1049}" destId="{532C7677-422C-4A5C-91C7-4E4B9EF8FEFF}" srcOrd="1" destOrd="0" presId="urn:microsoft.com/office/officeart/2005/8/layout/orgChart1"/>
    <dgm:cxn modelId="{B9F97DC0-706C-4850-809B-E4565260BFE2}" type="presParOf" srcId="{532C7677-422C-4A5C-91C7-4E4B9EF8FEFF}" destId="{50542B54-49F8-4B34-AD16-2E9567CD8736}" srcOrd="0" destOrd="0" presId="urn:microsoft.com/office/officeart/2005/8/layout/orgChart1"/>
    <dgm:cxn modelId="{04C81D39-BBED-4D08-893C-96B7B21BE149}" type="presParOf" srcId="{532C7677-422C-4A5C-91C7-4E4B9EF8FEFF}" destId="{97F11E41-0359-4DDA-A6F1-EB68CD16F12D}" srcOrd="1" destOrd="0" presId="urn:microsoft.com/office/officeart/2005/8/layout/orgChart1"/>
    <dgm:cxn modelId="{C5116709-C9BB-4B20-8454-FF6EC3274165}" type="presParOf" srcId="{97F11E41-0359-4DDA-A6F1-EB68CD16F12D}" destId="{B85D7011-0099-47C0-BA89-76617758261F}" srcOrd="0" destOrd="0" presId="urn:microsoft.com/office/officeart/2005/8/layout/orgChart1"/>
    <dgm:cxn modelId="{69159402-829F-4DF5-9D3A-3CECA4EAA1A1}" type="presParOf" srcId="{B85D7011-0099-47C0-BA89-76617758261F}" destId="{648B956E-0362-45AA-85C7-B2038F1D1029}" srcOrd="0" destOrd="0" presId="urn:microsoft.com/office/officeart/2005/8/layout/orgChart1"/>
    <dgm:cxn modelId="{DD7D6B36-DD23-4C60-922B-CA6C0CE80E72}" type="presParOf" srcId="{B85D7011-0099-47C0-BA89-76617758261F}" destId="{A9B991C0-78DD-4B9F-B2CB-968832A0C1A3}" srcOrd="1" destOrd="0" presId="urn:microsoft.com/office/officeart/2005/8/layout/orgChart1"/>
    <dgm:cxn modelId="{BD35E8D6-12E7-48A9-A9CD-C733EF7E4D86}" type="presParOf" srcId="{97F11E41-0359-4DDA-A6F1-EB68CD16F12D}" destId="{A7BA4C9F-5B3E-4172-936F-0724A8362279}" srcOrd="1" destOrd="0" presId="urn:microsoft.com/office/officeart/2005/8/layout/orgChart1"/>
    <dgm:cxn modelId="{B7D108A2-4CBC-4E24-98DF-56833AEDAE85}" type="presParOf" srcId="{A7BA4C9F-5B3E-4172-936F-0724A8362279}" destId="{ABB1348C-E65B-4D51-93EF-691FDE437613}" srcOrd="0" destOrd="0" presId="urn:microsoft.com/office/officeart/2005/8/layout/orgChart1"/>
    <dgm:cxn modelId="{EA7C3DA4-AED9-4DBF-A876-FFDB02538313}" type="presParOf" srcId="{A7BA4C9F-5B3E-4172-936F-0724A8362279}" destId="{84E87ABE-CC8A-4EB2-8E9E-6C42E61C7856}" srcOrd="1" destOrd="0" presId="urn:microsoft.com/office/officeart/2005/8/layout/orgChart1"/>
    <dgm:cxn modelId="{5BB9C27D-2C3D-42E9-B74D-DC1F2473C06C}" type="presParOf" srcId="{84E87ABE-CC8A-4EB2-8E9E-6C42E61C7856}" destId="{F675BF17-B1CF-4679-93AF-70767B27AE4F}" srcOrd="0" destOrd="0" presId="urn:microsoft.com/office/officeart/2005/8/layout/orgChart1"/>
    <dgm:cxn modelId="{4735BEBD-3DC6-4B3B-AF9B-745C819D209C}" type="presParOf" srcId="{F675BF17-B1CF-4679-93AF-70767B27AE4F}" destId="{5EC6F592-2471-4F12-835F-C962EFF757E1}" srcOrd="0" destOrd="0" presId="urn:microsoft.com/office/officeart/2005/8/layout/orgChart1"/>
    <dgm:cxn modelId="{7462A31A-2AFC-48C9-B1BD-CDC5E75171FF}" type="presParOf" srcId="{F675BF17-B1CF-4679-93AF-70767B27AE4F}" destId="{46F785AF-E1D6-4AEE-8030-C1195DC31878}" srcOrd="1" destOrd="0" presId="urn:microsoft.com/office/officeart/2005/8/layout/orgChart1"/>
    <dgm:cxn modelId="{207250B9-BECB-44AD-940D-C280EBC20A3E}" type="presParOf" srcId="{84E87ABE-CC8A-4EB2-8E9E-6C42E61C7856}" destId="{4E68340D-64B1-4EBC-80CE-1921A46C1653}" srcOrd="1" destOrd="0" presId="urn:microsoft.com/office/officeart/2005/8/layout/orgChart1"/>
    <dgm:cxn modelId="{E3945389-529F-4B75-A58D-4BB54B6D5217}" type="presParOf" srcId="{4E68340D-64B1-4EBC-80CE-1921A46C1653}" destId="{185F7389-C07A-493D-A89A-18B87A5BC0A0}" srcOrd="0" destOrd="0" presId="urn:microsoft.com/office/officeart/2005/8/layout/orgChart1"/>
    <dgm:cxn modelId="{CD3C9131-5987-4ADF-BEE3-762BE32BCF92}" type="presParOf" srcId="{4E68340D-64B1-4EBC-80CE-1921A46C1653}" destId="{28AA4262-92F9-49E0-AC3A-C2CAAF47F883}" srcOrd="1" destOrd="0" presId="urn:microsoft.com/office/officeart/2005/8/layout/orgChart1"/>
    <dgm:cxn modelId="{440F0403-5B19-4D0E-A72A-E419C6D93263}" type="presParOf" srcId="{28AA4262-92F9-49E0-AC3A-C2CAAF47F883}" destId="{86470274-9238-4A18-81F6-4A53B2BF4919}" srcOrd="0" destOrd="0" presId="urn:microsoft.com/office/officeart/2005/8/layout/orgChart1"/>
    <dgm:cxn modelId="{8C3676CA-9A2F-44DD-A021-792BDFAB7A35}" type="presParOf" srcId="{86470274-9238-4A18-81F6-4A53B2BF4919}" destId="{40D806E0-94C6-4CF3-8450-0D08A28BF5F3}" srcOrd="0" destOrd="0" presId="urn:microsoft.com/office/officeart/2005/8/layout/orgChart1"/>
    <dgm:cxn modelId="{757510AB-402C-48CD-85C3-EC89A803323B}" type="presParOf" srcId="{86470274-9238-4A18-81F6-4A53B2BF4919}" destId="{47859EDE-6CF1-4FE5-84CC-E4A185752D94}" srcOrd="1" destOrd="0" presId="urn:microsoft.com/office/officeart/2005/8/layout/orgChart1"/>
    <dgm:cxn modelId="{B1C7E903-0B47-455A-BF92-68ACD98A7D60}" type="presParOf" srcId="{28AA4262-92F9-49E0-AC3A-C2CAAF47F883}" destId="{E02CBD57-2478-4462-A5D3-A4AD5268D499}" srcOrd="1" destOrd="0" presId="urn:microsoft.com/office/officeart/2005/8/layout/orgChart1"/>
    <dgm:cxn modelId="{48AA16EB-74CE-4950-AAEB-CA3B01108C9E}" type="presParOf" srcId="{E02CBD57-2478-4462-A5D3-A4AD5268D499}" destId="{25B37EA5-B18F-4744-BE62-0FDEFFE937ED}" srcOrd="0" destOrd="0" presId="urn:microsoft.com/office/officeart/2005/8/layout/orgChart1"/>
    <dgm:cxn modelId="{61024A93-BD18-4020-8342-F6AA571EC861}" type="presParOf" srcId="{E02CBD57-2478-4462-A5D3-A4AD5268D499}" destId="{DBF495FD-D79D-4026-8BE7-9DACB355387F}" srcOrd="1" destOrd="0" presId="urn:microsoft.com/office/officeart/2005/8/layout/orgChart1"/>
    <dgm:cxn modelId="{677BCAA7-76E5-4709-B578-5AE05055E61D}" type="presParOf" srcId="{DBF495FD-D79D-4026-8BE7-9DACB355387F}" destId="{7695E90F-798E-46E9-BB9D-66C1227F565F}" srcOrd="0" destOrd="0" presId="urn:microsoft.com/office/officeart/2005/8/layout/orgChart1"/>
    <dgm:cxn modelId="{A13066CB-3B24-493E-B3AB-2A16DC07C5E4}" type="presParOf" srcId="{7695E90F-798E-46E9-BB9D-66C1227F565F}" destId="{7EB0D720-CB5F-407A-BE19-E86C81E2308F}" srcOrd="0" destOrd="0" presId="urn:microsoft.com/office/officeart/2005/8/layout/orgChart1"/>
    <dgm:cxn modelId="{2E16C2A7-A922-4B5A-80D9-056BB6281D48}" type="presParOf" srcId="{7695E90F-798E-46E9-BB9D-66C1227F565F}" destId="{F632A181-FE5B-4D6F-8C71-D87F04561099}" srcOrd="1" destOrd="0" presId="urn:microsoft.com/office/officeart/2005/8/layout/orgChart1"/>
    <dgm:cxn modelId="{855DD450-FD44-4E61-8A70-AEA633289EC6}" type="presParOf" srcId="{DBF495FD-D79D-4026-8BE7-9DACB355387F}" destId="{8D88A0BD-0245-498B-8213-5273CB41199E}" srcOrd="1" destOrd="0" presId="urn:microsoft.com/office/officeart/2005/8/layout/orgChart1"/>
    <dgm:cxn modelId="{AD07BE84-3373-4F71-B9C1-651AAEB02E99}" type="presParOf" srcId="{8D88A0BD-0245-498B-8213-5273CB41199E}" destId="{5BE84CB4-9E00-477B-B1E1-15F69568F879}" srcOrd="0" destOrd="0" presId="urn:microsoft.com/office/officeart/2005/8/layout/orgChart1"/>
    <dgm:cxn modelId="{93E890F2-AE66-48C3-8201-4D393F44E206}" type="presParOf" srcId="{8D88A0BD-0245-498B-8213-5273CB41199E}" destId="{1423496C-E33A-4301-9821-FD45A20AD638}" srcOrd="1" destOrd="0" presId="urn:microsoft.com/office/officeart/2005/8/layout/orgChart1"/>
    <dgm:cxn modelId="{FE2404AA-9147-432D-BCFF-FFE29DB48A1B}" type="presParOf" srcId="{1423496C-E33A-4301-9821-FD45A20AD638}" destId="{8444D5AA-FC0A-4908-95B2-2923E5E79ED0}" srcOrd="0" destOrd="0" presId="urn:microsoft.com/office/officeart/2005/8/layout/orgChart1"/>
    <dgm:cxn modelId="{8B727218-AF47-4119-9AFE-725C6D08B420}" type="presParOf" srcId="{8444D5AA-FC0A-4908-95B2-2923E5E79ED0}" destId="{17434699-1730-4554-BD12-1570FCDC7D42}" srcOrd="0" destOrd="0" presId="urn:microsoft.com/office/officeart/2005/8/layout/orgChart1"/>
    <dgm:cxn modelId="{E1BC607F-A6D4-4774-BB1B-6CB4A9B288B9}" type="presParOf" srcId="{8444D5AA-FC0A-4908-95B2-2923E5E79ED0}" destId="{585890D5-E494-4072-8DA8-49468670F159}" srcOrd="1" destOrd="0" presId="urn:microsoft.com/office/officeart/2005/8/layout/orgChart1"/>
    <dgm:cxn modelId="{9204E5A3-B93B-4522-AF68-BB7510C34293}" type="presParOf" srcId="{1423496C-E33A-4301-9821-FD45A20AD638}" destId="{5D4CE25A-5930-49B9-A5F5-9F4133210F80}" srcOrd="1" destOrd="0" presId="urn:microsoft.com/office/officeart/2005/8/layout/orgChart1"/>
    <dgm:cxn modelId="{A22D5F19-D9C7-4259-BC47-85D2C9303DF5}" type="presParOf" srcId="{5D4CE25A-5930-49B9-A5F5-9F4133210F80}" destId="{B74B5C95-4024-4665-BFA7-5CF078209403}" srcOrd="0" destOrd="0" presId="urn:microsoft.com/office/officeart/2005/8/layout/orgChart1"/>
    <dgm:cxn modelId="{9A16A4E9-9ACD-4929-9032-A01E57ADAC39}" type="presParOf" srcId="{5D4CE25A-5930-49B9-A5F5-9F4133210F80}" destId="{936A0198-3407-45ED-9CCB-BA91BC59ABD1}" srcOrd="1" destOrd="0" presId="urn:microsoft.com/office/officeart/2005/8/layout/orgChart1"/>
    <dgm:cxn modelId="{D4A9B972-35A6-49C3-BFD0-F40044009560}" type="presParOf" srcId="{936A0198-3407-45ED-9CCB-BA91BC59ABD1}" destId="{A0AE1A50-1F71-436C-B676-B2F5B8C4B1A9}" srcOrd="0" destOrd="0" presId="urn:microsoft.com/office/officeart/2005/8/layout/orgChart1"/>
    <dgm:cxn modelId="{BD65BE69-376E-434D-80FC-539CA1294109}" type="presParOf" srcId="{A0AE1A50-1F71-436C-B676-B2F5B8C4B1A9}" destId="{68FDA182-8B97-4286-A876-F1832C70D2CB}" srcOrd="0" destOrd="0" presId="urn:microsoft.com/office/officeart/2005/8/layout/orgChart1"/>
    <dgm:cxn modelId="{C6CC582F-81F2-468B-AFEE-C0801BEDE62E}" type="presParOf" srcId="{A0AE1A50-1F71-436C-B676-B2F5B8C4B1A9}" destId="{EEEEF436-756C-4A60-A870-7CB14E09456D}" srcOrd="1" destOrd="0" presId="urn:microsoft.com/office/officeart/2005/8/layout/orgChart1"/>
    <dgm:cxn modelId="{1F8F5D81-701D-4275-BFD1-A44911B85A68}" type="presParOf" srcId="{936A0198-3407-45ED-9CCB-BA91BC59ABD1}" destId="{CD193649-CA68-4043-948D-2F73982134CC}" srcOrd="1" destOrd="0" presId="urn:microsoft.com/office/officeart/2005/8/layout/orgChart1"/>
    <dgm:cxn modelId="{175C7DA5-3300-4A28-9F9B-D3ED701DCC73}" type="presParOf" srcId="{CD193649-CA68-4043-948D-2F73982134CC}" destId="{73700C13-464F-46DA-B82E-2BACED62AD4B}" srcOrd="0" destOrd="0" presId="urn:microsoft.com/office/officeart/2005/8/layout/orgChart1"/>
    <dgm:cxn modelId="{3A4B3B4F-E0A4-4CFD-B1CF-4ED8AAE52FE5}" type="presParOf" srcId="{CD193649-CA68-4043-948D-2F73982134CC}" destId="{0C7DC229-899B-41E4-8050-A19BED534D52}" srcOrd="1" destOrd="0" presId="urn:microsoft.com/office/officeart/2005/8/layout/orgChart1"/>
    <dgm:cxn modelId="{5654DEB3-3492-4999-BE64-F2D94853097B}" type="presParOf" srcId="{0C7DC229-899B-41E4-8050-A19BED534D52}" destId="{2D64C04B-62BE-4BB0-8B0F-31C245620F31}" srcOrd="0" destOrd="0" presId="urn:microsoft.com/office/officeart/2005/8/layout/orgChart1"/>
    <dgm:cxn modelId="{FE2515A0-F61A-45E1-B6C1-0BB6B9F13C14}" type="presParOf" srcId="{2D64C04B-62BE-4BB0-8B0F-31C245620F31}" destId="{C901F8CE-B1F3-4053-A600-6EF67CA4F6C9}" srcOrd="0" destOrd="0" presId="urn:microsoft.com/office/officeart/2005/8/layout/orgChart1"/>
    <dgm:cxn modelId="{B486B9C8-723B-4238-9B9B-7D9D48D8F74D}" type="presParOf" srcId="{2D64C04B-62BE-4BB0-8B0F-31C245620F31}" destId="{E25A0048-4EC3-450C-9499-8D7B8B4F9E71}" srcOrd="1" destOrd="0" presId="urn:microsoft.com/office/officeart/2005/8/layout/orgChart1"/>
    <dgm:cxn modelId="{36DA7028-5860-4B6E-8FCB-0C1A95639BA7}" type="presParOf" srcId="{0C7DC229-899B-41E4-8050-A19BED534D52}" destId="{96F2DCCE-4655-487E-A9AD-E1C1EA1FDCC4}" srcOrd="1" destOrd="0" presId="urn:microsoft.com/office/officeart/2005/8/layout/orgChart1"/>
    <dgm:cxn modelId="{7C7594DA-79A5-482E-BB53-80A5FF35124E}" type="presParOf" srcId="{0C7DC229-899B-41E4-8050-A19BED534D52}" destId="{7FFF28B3-CAC2-475E-B4DF-C621847F204B}" srcOrd="2" destOrd="0" presId="urn:microsoft.com/office/officeart/2005/8/layout/orgChart1"/>
    <dgm:cxn modelId="{DE73CE46-AB9C-484A-BDE7-9DE2F8ACB04F}" type="presParOf" srcId="{936A0198-3407-45ED-9CCB-BA91BC59ABD1}" destId="{FE05E445-A952-4992-B8F3-04B43A6FDE39}" srcOrd="2" destOrd="0" presId="urn:microsoft.com/office/officeart/2005/8/layout/orgChart1"/>
    <dgm:cxn modelId="{079E613A-E009-4731-8865-9A3733946D35}" type="presParOf" srcId="{1423496C-E33A-4301-9821-FD45A20AD638}" destId="{A71B721B-5CC0-4819-A5AC-D86B7FF01C5C}" srcOrd="2" destOrd="0" presId="urn:microsoft.com/office/officeart/2005/8/layout/orgChart1"/>
    <dgm:cxn modelId="{79855CA8-F42F-4AAA-BA8E-704FBF377283}" type="presParOf" srcId="{DBF495FD-D79D-4026-8BE7-9DACB355387F}" destId="{5D7EC874-DEF1-457A-9015-C3A08DE42A01}" srcOrd="2" destOrd="0" presId="urn:microsoft.com/office/officeart/2005/8/layout/orgChart1"/>
    <dgm:cxn modelId="{D70AE438-7066-4149-B779-B7B40A9897F6}" type="presParOf" srcId="{28AA4262-92F9-49E0-AC3A-C2CAAF47F883}" destId="{67F4BBC2-4A4E-48E9-9473-6E19DBFDF86E}" srcOrd="2" destOrd="0" presId="urn:microsoft.com/office/officeart/2005/8/layout/orgChart1"/>
    <dgm:cxn modelId="{DF82C50A-4B7F-4BB9-9AEE-AB2D93607085}" type="presParOf" srcId="{84E87ABE-CC8A-4EB2-8E9E-6C42E61C7856}" destId="{551B96EC-BCFA-47E7-BDDC-84FF57241A2A}" srcOrd="2" destOrd="0" presId="urn:microsoft.com/office/officeart/2005/8/layout/orgChart1"/>
    <dgm:cxn modelId="{1F7AAD7C-79E6-4996-AAE5-8D239B07618F}" type="presParOf" srcId="{97F11E41-0359-4DDA-A6F1-EB68CD16F12D}" destId="{E070EAAA-86FE-418E-9408-6F8AE4A8EC2D}" srcOrd="2" destOrd="0" presId="urn:microsoft.com/office/officeart/2005/8/layout/orgChart1"/>
    <dgm:cxn modelId="{423E7074-B268-4B04-801B-877097553EC2}" type="presParOf" srcId="{A3F7854D-CF55-4ECD-80DB-97D4FECB1049}" destId="{92086274-BABB-4334-9095-FA969BBF2844}" srcOrd="2" destOrd="0" presId="urn:microsoft.com/office/officeart/2005/8/layout/orgChart1"/>
    <dgm:cxn modelId="{B75D47AC-746F-4FDC-911C-B4F1A7858DA6}" type="presParOf" srcId="{2D4A99E1-4B12-4A21-AFB5-AECF112789BC}" destId="{B0D04DF7-05D2-4171-BDF4-2969797D6463}" srcOrd="2" destOrd="0" presId="urn:microsoft.com/office/officeart/2005/8/layout/orgChart1"/>
    <dgm:cxn modelId="{CA7A587B-4CD8-4768-9567-E43534E99CF5}" type="presParOf" srcId="{175750AC-C6F0-4B2A-9590-2832C6C50709}" destId="{72676F1F-3E0A-4DF2-A25B-E023231DA7B8}" srcOrd="2" destOrd="0" presId="urn:microsoft.com/office/officeart/2005/8/layout/orgChart1"/>
    <dgm:cxn modelId="{53F508FB-D463-4AE5-ADE5-1E21F568CBEE}" type="presParOf" srcId="{44C9BFAD-EBEE-4414-98E1-C9AD3E4B154F}" destId="{8AB4693E-E6C9-429D-BA59-08D0B188A9B1}" srcOrd="2" destOrd="0" presId="urn:microsoft.com/office/officeart/2005/8/layout/orgChart1"/>
    <dgm:cxn modelId="{862D195D-E8D1-457A-B130-F87B8D6DDBF8}" type="presParOf" srcId="{E7760C6C-15AB-4501-A9BD-ADB598BA8215}" destId="{71BF39A3-B9B6-40BC-92C6-57DB8C28D78F}" srcOrd="2" destOrd="0" presId="urn:microsoft.com/office/officeart/2005/8/layout/orgChart1"/>
    <dgm:cxn modelId="{990499E9-A22E-44A3-A72D-A54D930AF405}" type="presParOf" srcId="{3F8FFFE7-9DA5-41C2-AA49-A5120B55B007}" destId="{8632251A-0CF7-454B-81A3-E55433E7AC97}" srcOrd="2" destOrd="0" presId="urn:microsoft.com/office/officeart/2005/8/layout/orgChart1"/>
    <dgm:cxn modelId="{7B1B4E97-5F4B-4845-82B4-6132BFC1C7F2}" type="presParOf" srcId="{EDABA298-BAB4-401F-B953-EF791AD12B84}" destId="{A6C1AC8B-98C9-4E31-8B84-0B046242ED0C}" srcOrd="2" destOrd="0" presId="urn:microsoft.com/office/officeart/2005/8/layout/orgChart1"/>
    <dgm:cxn modelId="{11309C56-92A3-49B0-A455-B22ADE8B97E8}" type="presParOf" srcId="{EDABA298-BAB4-401F-B953-EF791AD12B84}" destId="{B798E1CB-FBB6-48A7-B5BF-431DF94588E2}" srcOrd="3" destOrd="0" presId="urn:microsoft.com/office/officeart/2005/8/layout/orgChart1"/>
    <dgm:cxn modelId="{F3FE95D4-6F3A-4983-B6D3-7C50F67DEA82}" type="presParOf" srcId="{B798E1CB-FBB6-48A7-B5BF-431DF94588E2}" destId="{9B50F9DB-A794-45B4-A60A-7F98D400E573}" srcOrd="0" destOrd="0" presId="urn:microsoft.com/office/officeart/2005/8/layout/orgChart1"/>
    <dgm:cxn modelId="{447BACC8-F21F-48E9-B889-921DE2957716}" type="presParOf" srcId="{9B50F9DB-A794-45B4-A60A-7F98D400E573}" destId="{5FFCCC0C-39FA-4A6B-ADAB-930CE6126A39}" srcOrd="0" destOrd="0" presId="urn:microsoft.com/office/officeart/2005/8/layout/orgChart1"/>
    <dgm:cxn modelId="{7FD896E8-921D-412C-94E6-F466558D9646}" type="presParOf" srcId="{9B50F9DB-A794-45B4-A60A-7F98D400E573}" destId="{1EDD9D28-AE56-4777-95B4-8C23B4E74838}" srcOrd="1" destOrd="0" presId="urn:microsoft.com/office/officeart/2005/8/layout/orgChart1"/>
    <dgm:cxn modelId="{8A5C6047-D671-4857-9F02-A2597297AA8D}" type="presParOf" srcId="{B798E1CB-FBB6-48A7-B5BF-431DF94588E2}" destId="{11A6549C-FDCF-4B4C-BAB8-23F46B457DBD}" srcOrd="1" destOrd="0" presId="urn:microsoft.com/office/officeart/2005/8/layout/orgChart1"/>
    <dgm:cxn modelId="{6583AFC1-42E1-4AAD-BC5A-938D927FE83F}" type="presParOf" srcId="{11A6549C-FDCF-4B4C-BAB8-23F46B457DBD}" destId="{7B7E8A34-E9AA-4ADB-82AC-681C66D48449}" srcOrd="0" destOrd="0" presId="urn:microsoft.com/office/officeart/2005/8/layout/orgChart1"/>
    <dgm:cxn modelId="{3A8D5C1F-AF3B-4B86-9A39-4A85C05E6F48}" type="presParOf" srcId="{11A6549C-FDCF-4B4C-BAB8-23F46B457DBD}" destId="{0DC3D614-9A7F-4E18-A8EC-B6C48459257B}" srcOrd="1" destOrd="0" presId="urn:microsoft.com/office/officeart/2005/8/layout/orgChart1"/>
    <dgm:cxn modelId="{F4B2BF68-D685-4D16-9050-1D6488C8DB24}" type="presParOf" srcId="{0DC3D614-9A7F-4E18-A8EC-B6C48459257B}" destId="{7E41E89B-39E7-437B-8CE9-DDE311869B4C}" srcOrd="0" destOrd="0" presId="urn:microsoft.com/office/officeart/2005/8/layout/orgChart1"/>
    <dgm:cxn modelId="{209A66A6-ABD6-41E4-880D-C5DFCEB49EAB}" type="presParOf" srcId="{7E41E89B-39E7-437B-8CE9-DDE311869B4C}" destId="{00FD7F5E-C667-422E-8854-5134740FDD90}" srcOrd="0" destOrd="0" presId="urn:microsoft.com/office/officeart/2005/8/layout/orgChart1"/>
    <dgm:cxn modelId="{879B1E26-488F-47DC-A19B-55341399C0EC}" type="presParOf" srcId="{7E41E89B-39E7-437B-8CE9-DDE311869B4C}" destId="{2931D329-09F8-4534-A39B-1DC35DEAC85F}" srcOrd="1" destOrd="0" presId="urn:microsoft.com/office/officeart/2005/8/layout/orgChart1"/>
    <dgm:cxn modelId="{FF1BEBD0-CB49-404C-8E27-0C3A73D1E27A}" type="presParOf" srcId="{0DC3D614-9A7F-4E18-A8EC-B6C48459257B}" destId="{93AFD97F-49EB-4FFD-92EF-90B4BD525B0A}" srcOrd="1" destOrd="0" presId="urn:microsoft.com/office/officeart/2005/8/layout/orgChart1"/>
    <dgm:cxn modelId="{1A71C446-125C-497A-AFF9-1E39614A3986}" type="presParOf" srcId="{93AFD97F-49EB-4FFD-92EF-90B4BD525B0A}" destId="{158E5C60-B108-4EF2-A800-8824E8FCBEC4}" srcOrd="0" destOrd="0" presId="urn:microsoft.com/office/officeart/2005/8/layout/orgChart1"/>
    <dgm:cxn modelId="{BD5EA121-0790-4A50-81C2-473E440B1963}" type="presParOf" srcId="{93AFD97F-49EB-4FFD-92EF-90B4BD525B0A}" destId="{98E79DB9-B0A9-408A-B4CA-55E8E31A0124}" srcOrd="1" destOrd="0" presId="urn:microsoft.com/office/officeart/2005/8/layout/orgChart1"/>
    <dgm:cxn modelId="{747B2CDA-7BB4-4A8D-BFFB-6EC60D798154}" type="presParOf" srcId="{98E79DB9-B0A9-408A-B4CA-55E8E31A0124}" destId="{A2918F16-2015-45D8-8F22-354E304C6CE9}" srcOrd="0" destOrd="0" presId="urn:microsoft.com/office/officeart/2005/8/layout/orgChart1"/>
    <dgm:cxn modelId="{6B0C80D2-D67E-425C-8421-9F12CCF9CF30}" type="presParOf" srcId="{A2918F16-2015-45D8-8F22-354E304C6CE9}" destId="{FDEB3213-E9DC-4562-A303-E688DEECE8B4}" srcOrd="0" destOrd="0" presId="urn:microsoft.com/office/officeart/2005/8/layout/orgChart1"/>
    <dgm:cxn modelId="{6B7D6A06-D808-4A27-9ABA-2F310FA32427}" type="presParOf" srcId="{A2918F16-2015-45D8-8F22-354E304C6CE9}" destId="{79B9D053-B1E0-4206-835B-580A5906BD3E}" srcOrd="1" destOrd="0" presId="urn:microsoft.com/office/officeart/2005/8/layout/orgChart1"/>
    <dgm:cxn modelId="{5C41AF93-CC47-49AC-BED1-02C623B27AB6}" type="presParOf" srcId="{98E79DB9-B0A9-408A-B4CA-55E8E31A0124}" destId="{8FA5B881-C58E-4C97-AD65-5DF2DF92C1E7}" srcOrd="1" destOrd="0" presId="urn:microsoft.com/office/officeart/2005/8/layout/orgChart1"/>
    <dgm:cxn modelId="{CB6C5B4E-B03D-4F6E-8C19-7A4ADDE5E2F5}" type="presParOf" srcId="{8FA5B881-C58E-4C97-AD65-5DF2DF92C1E7}" destId="{E6A51A0D-6203-414B-854A-5572677FCC0C}" srcOrd="0" destOrd="0" presId="urn:microsoft.com/office/officeart/2005/8/layout/orgChart1"/>
    <dgm:cxn modelId="{D5A69AFA-E27B-4DBF-95C2-3307B3871907}" type="presParOf" srcId="{8FA5B881-C58E-4C97-AD65-5DF2DF92C1E7}" destId="{7C366005-4F2C-4CE8-B9DD-5DAAF476F6C9}" srcOrd="1" destOrd="0" presId="urn:microsoft.com/office/officeart/2005/8/layout/orgChart1"/>
    <dgm:cxn modelId="{59D55614-24FD-42BF-86B5-066D2B0A203C}" type="presParOf" srcId="{7C366005-4F2C-4CE8-B9DD-5DAAF476F6C9}" destId="{C68F4231-F566-4F31-B65F-FB1FE4B4527C}" srcOrd="0" destOrd="0" presId="urn:microsoft.com/office/officeart/2005/8/layout/orgChart1"/>
    <dgm:cxn modelId="{EA8907D2-EA84-4817-BD13-AFAD994333B8}" type="presParOf" srcId="{C68F4231-F566-4F31-B65F-FB1FE4B4527C}" destId="{E5CFA2C7-CE9F-424F-9627-919E64272A2B}" srcOrd="0" destOrd="0" presId="urn:microsoft.com/office/officeart/2005/8/layout/orgChart1"/>
    <dgm:cxn modelId="{A4576034-427E-4774-A253-D52F5D7E7F45}" type="presParOf" srcId="{C68F4231-F566-4F31-B65F-FB1FE4B4527C}" destId="{DCFE09DB-28EC-4D1D-97D5-CC65541E5189}" srcOrd="1" destOrd="0" presId="urn:microsoft.com/office/officeart/2005/8/layout/orgChart1"/>
    <dgm:cxn modelId="{545727E3-4B9F-442E-911C-C6A5B68ACF21}" type="presParOf" srcId="{7C366005-4F2C-4CE8-B9DD-5DAAF476F6C9}" destId="{3550738F-128B-4972-9C2C-EAB40AE354AA}" srcOrd="1" destOrd="0" presId="urn:microsoft.com/office/officeart/2005/8/layout/orgChart1"/>
    <dgm:cxn modelId="{17630E38-AB1D-4CE0-91CA-5A29825F76D0}" type="presParOf" srcId="{3550738F-128B-4972-9C2C-EAB40AE354AA}" destId="{41808FF5-81B6-4581-B3EF-96ED71692567}" srcOrd="0" destOrd="0" presId="urn:microsoft.com/office/officeart/2005/8/layout/orgChart1"/>
    <dgm:cxn modelId="{CD5CF0B8-27AC-4138-8FE6-D4748DD8BB0A}" type="presParOf" srcId="{3550738F-128B-4972-9C2C-EAB40AE354AA}" destId="{8C62206A-73A7-48C8-845C-E85C08481841}" srcOrd="1" destOrd="0" presId="urn:microsoft.com/office/officeart/2005/8/layout/orgChart1"/>
    <dgm:cxn modelId="{2543ABFE-65C2-4335-80E3-0946DDA427D5}" type="presParOf" srcId="{8C62206A-73A7-48C8-845C-E85C08481841}" destId="{3715E5A8-1065-47E1-8E8F-0AF469BD4EAB}" srcOrd="0" destOrd="0" presId="urn:microsoft.com/office/officeart/2005/8/layout/orgChart1"/>
    <dgm:cxn modelId="{D6CFEA10-DEFD-40C3-8281-9D1591749E3E}" type="presParOf" srcId="{3715E5A8-1065-47E1-8E8F-0AF469BD4EAB}" destId="{A8FC0835-18AE-4CD9-B931-0B1E116A3BBE}" srcOrd="0" destOrd="0" presId="urn:microsoft.com/office/officeart/2005/8/layout/orgChart1"/>
    <dgm:cxn modelId="{1744BB35-225A-4FDC-9FD5-DE4B8852FC44}" type="presParOf" srcId="{3715E5A8-1065-47E1-8E8F-0AF469BD4EAB}" destId="{C0DCE24F-EDD0-4329-B81D-CC723965F8C2}" srcOrd="1" destOrd="0" presId="urn:microsoft.com/office/officeart/2005/8/layout/orgChart1"/>
    <dgm:cxn modelId="{71FBCE68-50B6-49AF-B51B-E71E0E0248EB}" type="presParOf" srcId="{8C62206A-73A7-48C8-845C-E85C08481841}" destId="{1A2B4E60-E2BF-4E80-A0DA-63FA16834C4D}" srcOrd="1" destOrd="0" presId="urn:microsoft.com/office/officeart/2005/8/layout/orgChart1"/>
    <dgm:cxn modelId="{755D526A-EDF7-4EA4-9460-4A80BC7599E0}" type="presParOf" srcId="{1A2B4E60-E2BF-4E80-A0DA-63FA16834C4D}" destId="{2E43CD66-7D1D-4F26-BD18-32887AB677D8}" srcOrd="0" destOrd="0" presId="urn:microsoft.com/office/officeart/2005/8/layout/orgChart1"/>
    <dgm:cxn modelId="{9D286C09-997E-418F-9CA7-026F42C2C38E}" type="presParOf" srcId="{1A2B4E60-E2BF-4E80-A0DA-63FA16834C4D}" destId="{6CC54EAE-3E62-4F8F-86D0-FFA27FDBE543}" srcOrd="1" destOrd="0" presId="urn:microsoft.com/office/officeart/2005/8/layout/orgChart1"/>
    <dgm:cxn modelId="{1AB86E3A-05E4-4BD5-9A97-8987E8E17100}" type="presParOf" srcId="{6CC54EAE-3E62-4F8F-86D0-FFA27FDBE543}" destId="{61D53E1E-8277-4499-A146-414F78E100C4}" srcOrd="0" destOrd="0" presId="urn:microsoft.com/office/officeart/2005/8/layout/orgChart1"/>
    <dgm:cxn modelId="{F77A6C45-90D4-4431-A9D4-C6D0E19337B5}" type="presParOf" srcId="{61D53E1E-8277-4499-A146-414F78E100C4}" destId="{4C44ACE6-6654-4361-B374-888398B44BD2}" srcOrd="0" destOrd="0" presId="urn:microsoft.com/office/officeart/2005/8/layout/orgChart1"/>
    <dgm:cxn modelId="{1F6DC138-8B82-4B53-95A3-A241566F2514}" type="presParOf" srcId="{61D53E1E-8277-4499-A146-414F78E100C4}" destId="{2372B74D-EC09-42DC-8CBD-24E727F1EB7A}" srcOrd="1" destOrd="0" presId="urn:microsoft.com/office/officeart/2005/8/layout/orgChart1"/>
    <dgm:cxn modelId="{877135D2-0CDB-4F3D-955E-B8B6BF4582B7}" type="presParOf" srcId="{6CC54EAE-3E62-4F8F-86D0-FFA27FDBE543}" destId="{83F2074B-B18D-4045-8B53-DCDBA3378DEB}" srcOrd="1" destOrd="0" presId="urn:microsoft.com/office/officeart/2005/8/layout/orgChart1"/>
    <dgm:cxn modelId="{BB7EF2C4-D596-4297-A7B5-02EFA401DD1F}" type="presParOf" srcId="{83F2074B-B18D-4045-8B53-DCDBA3378DEB}" destId="{04F160A0-2EEC-475B-97AD-5CE95AB95FD4}" srcOrd="0" destOrd="0" presId="urn:microsoft.com/office/officeart/2005/8/layout/orgChart1"/>
    <dgm:cxn modelId="{37FD74F2-4A08-4007-B720-1DFB6BEA5121}" type="presParOf" srcId="{83F2074B-B18D-4045-8B53-DCDBA3378DEB}" destId="{7780334E-F0AC-4043-BCED-C8B842B51A4A}" srcOrd="1" destOrd="0" presId="urn:microsoft.com/office/officeart/2005/8/layout/orgChart1"/>
    <dgm:cxn modelId="{8BB41BAC-23BD-4C9C-986F-B52644C4D804}" type="presParOf" srcId="{7780334E-F0AC-4043-BCED-C8B842B51A4A}" destId="{4CC57A93-AD90-4738-BC16-A40A8DF06F16}" srcOrd="0" destOrd="0" presId="urn:microsoft.com/office/officeart/2005/8/layout/orgChart1"/>
    <dgm:cxn modelId="{E0EC6AAB-27B2-480A-B547-B53EB3295DF8}" type="presParOf" srcId="{4CC57A93-AD90-4738-BC16-A40A8DF06F16}" destId="{C0F78559-168E-442C-95A4-C056CF435390}" srcOrd="0" destOrd="0" presId="urn:microsoft.com/office/officeart/2005/8/layout/orgChart1"/>
    <dgm:cxn modelId="{B360C41D-3B31-476B-83E2-562F83A4C67E}" type="presParOf" srcId="{4CC57A93-AD90-4738-BC16-A40A8DF06F16}" destId="{DDA8A149-CFF8-4747-A12D-F6C59B50C3DA}" srcOrd="1" destOrd="0" presId="urn:microsoft.com/office/officeart/2005/8/layout/orgChart1"/>
    <dgm:cxn modelId="{E8DB1A80-1618-4A8E-A3CB-D91672139E2F}" type="presParOf" srcId="{7780334E-F0AC-4043-BCED-C8B842B51A4A}" destId="{0BFB1D6B-F1BF-4177-86CC-E07678E9EDCA}" srcOrd="1" destOrd="0" presId="urn:microsoft.com/office/officeart/2005/8/layout/orgChart1"/>
    <dgm:cxn modelId="{A86F5EA4-E9AC-4ED3-AF6E-C7E26B7C9A75}" type="presParOf" srcId="{0BFB1D6B-F1BF-4177-86CC-E07678E9EDCA}" destId="{7D5909DA-16EC-4F77-A6B3-71AA5700CC03}" srcOrd="0" destOrd="0" presId="urn:microsoft.com/office/officeart/2005/8/layout/orgChart1"/>
    <dgm:cxn modelId="{A6F8B54B-7D44-4972-8CDA-08712521C305}" type="presParOf" srcId="{0BFB1D6B-F1BF-4177-86CC-E07678E9EDCA}" destId="{F7CDF7EB-4202-4137-B506-7BE708E76935}" srcOrd="1" destOrd="0" presId="urn:microsoft.com/office/officeart/2005/8/layout/orgChart1"/>
    <dgm:cxn modelId="{DFEED9F7-5FD2-4F3B-8680-BBDDDFCD24EA}" type="presParOf" srcId="{F7CDF7EB-4202-4137-B506-7BE708E76935}" destId="{C103C3A0-B8BC-40C4-B96B-E7D09A8E71F0}" srcOrd="0" destOrd="0" presId="urn:microsoft.com/office/officeart/2005/8/layout/orgChart1"/>
    <dgm:cxn modelId="{DE71B921-9B12-40EE-966C-645EDC51B302}" type="presParOf" srcId="{C103C3A0-B8BC-40C4-B96B-E7D09A8E71F0}" destId="{29E45F74-4BE7-4258-A94E-361EED1DAE63}" srcOrd="0" destOrd="0" presId="urn:microsoft.com/office/officeart/2005/8/layout/orgChart1"/>
    <dgm:cxn modelId="{60999DA4-5DD4-4340-86D0-667C09842989}" type="presParOf" srcId="{C103C3A0-B8BC-40C4-B96B-E7D09A8E71F0}" destId="{0DBF6B6D-A2AA-455C-B942-979ECDC6AA46}" srcOrd="1" destOrd="0" presId="urn:microsoft.com/office/officeart/2005/8/layout/orgChart1"/>
    <dgm:cxn modelId="{A8F128B4-0D98-450F-B81C-72F1E6506311}" type="presParOf" srcId="{F7CDF7EB-4202-4137-B506-7BE708E76935}" destId="{CC8D5ACB-CAA3-434E-B36C-107BCE969027}" srcOrd="1" destOrd="0" presId="urn:microsoft.com/office/officeart/2005/8/layout/orgChart1"/>
    <dgm:cxn modelId="{478F095D-458D-4C19-BDFC-7E683D1ED205}" type="presParOf" srcId="{CC8D5ACB-CAA3-434E-B36C-107BCE969027}" destId="{9656E98D-4FBD-4D14-B466-2165E2F11373}" srcOrd="0" destOrd="0" presId="urn:microsoft.com/office/officeart/2005/8/layout/orgChart1"/>
    <dgm:cxn modelId="{1A9C5527-BA94-4DD5-8B91-DBC1C666B08A}" type="presParOf" srcId="{CC8D5ACB-CAA3-434E-B36C-107BCE969027}" destId="{5D49E41C-8C2C-4A36-87B8-77AD0853E6CB}" srcOrd="1" destOrd="0" presId="urn:microsoft.com/office/officeart/2005/8/layout/orgChart1"/>
    <dgm:cxn modelId="{8470A38D-45B6-4EF8-9DDB-199AC958477E}" type="presParOf" srcId="{5D49E41C-8C2C-4A36-87B8-77AD0853E6CB}" destId="{C2575761-BBCB-42F9-9480-AD96900F23C2}" srcOrd="0" destOrd="0" presId="urn:microsoft.com/office/officeart/2005/8/layout/orgChart1"/>
    <dgm:cxn modelId="{12FF6E27-0853-42BB-87F7-A1EC72C9B9FD}" type="presParOf" srcId="{C2575761-BBCB-42F9-9480-AD96900F23C2}" destId="{B025D50C-1E16-4DC4-B751-9ABB23CD9A1A}" srcOrd="0" destOrd="0" presId="urn:microsoft.com/office/officeart/2005/8/layout/orgChart1"/>
    <dgm:cxn modelId="{D01178AB-C2F5-45DC-BCB7-E5EDE8AF67B3}" type="presParOf" srcId="{C2575761-BBCB-42F9-9480-AD96900F23C2}" destId="{8B31AA8B-F119-4352-940D-94F0A6668E24}" srcOrd="1" destOrd="0" presId="urn:microsoft.com/office/officeart/2005/8/layout/orgChart1"/>
    <dgm:cxn modelId="{C2D7ED66-A498-4850-A557-33E15CB29714}" type="presParOf" srcId="{5D49E41C-8C2C-4A36-87B8-77AD0853E6CB}" destId="{EB6DBF1F-0861-4084-B096-808E196093C4}" srcOrd="1" destOrd="0" presId="urn:microsoft.com/office/officeart/2005/8/layout/orgChart1"/>
    <dgm:cxn modelId="{A5C91BFC-E39B-4D5C-96AD-560EB9B09554}" type="presParOf" srcId="{5D49E41C-8C2C-4A36-87B8-77AD0853E6CB}" destId="{11D3B104-09D7-48CF-BB1B-71AFE99E0AD7}" srcOrd="2" destOrd="0" presId="urn:microsoft.com/office/officeart/2005/8/layout/orgChart1"/>
    <dgm:cxn modelId="{AC33F498-BBED-472F-A4BE-DAF6D2C5DCF5}" type="presParOf" srcId="{F7CDF7EB-4202-4137-B506-7BE708E76935}" destId="{955E56BE-24C8-46FF-99E9-915919C38FC5}" srcOrd="2" destOrd="0" presId="urn:microsoft.com/office/officeart/2005/8/layout/orgChart1"/>
    <dgm:cxn modelId="{9062921D-F239-47B5-9FC7-B2CD594E98EA}" type="presParOf" srcId="{7780334E-F0AC-4043-BCED-C8B842B51A4A}" destId="{1978EF02-B36C-4486-80A4-19C982784B34}" srcOrd="2" destOrd="0" presId="urn:microsoft.com/office/officeart/2005/8/layout/orgChart1"/>
    <dgm:cxn modelId="{C2265152-45F9-400F-A09E-50FD10D1EE29}" type="presParOf" srcId="{6CC54EAE-3E62-4F8F-86D0-FFA27FDBE543}" destId="{6526E399-A86E-4AE6-AB35-67B36230436A}" srcOrd="2" destOrd="0" presId="urn:microsoft.com/office/officeart/2005/8/layout/orgChart1"/>
    <dgm:cxn modelId="{AD87F995-B5F8-4DD8-927A-3A8C6BD8CE21}" type="presParOf" srcId="{8C62206A-73A7-48C8-845C-E85C08481841}" destId="{2534A2DD-BB60-4AFC-B453-11631E1D8D98}" srcOrd="2" destOrd="0" presId="urn:microsoft.com/office/officeart/2005/8/layout/orgChart1"/>
    <dgm:cxn modelId="{AC9B6F4B-5527-465B-9C62-3532F14809FA}" type="presParOf" srcId="{7C366005-4F2C-4CE8-B9DD-5DAAF476F6C9}" destId="{09EB6626-78A2-43C7-BD16-26CA621AF5D2}" srcOrd="2" destOrd="0" presId="urn:microsoft.com/office/officeart/2005/8/layout/orgChart1"/>
    <dgm:cxn modelId="{6712AB8E-CD3C-4AEA-8FD5-AC14F3A3A26B}" type="presParOf" srcId="{98E79DB9-B0A9-408A-B4CA-55E8E31A0124}" destId="{4BE3EF6E-63A2-4BE1-8193-D417E8C9D9D0}" srcOrd="2" destOrd="0" presId="urn:microsoft.com/office/officeart/2005/8/layout/orgChart1"/>
    <dgm:cxn modelId="{D5540AAD-8851-4CDE-8515-DF131768EAF0}" type="presParOf" srcId="{0DC3D614-9A7F-4E18-A8EC-B6C48459257B}" destId="{B91BECF7-D985-4EEF-8ED6-761B5E69B7AC}" srcOrd="2" destOrd="0" presId="urn:microsoft.com/office/officeart/2005/8/layout/orgChart1"/>
    <dgm:cxn modelId="{1692A1DE-E288-41F3-B1DC-BA77B457A834}" type="presParOf" srcId="{B798E1CB-FBB6-48A7-B5BF-431DF94588E2}" destId="{DAB7B3AD-0F02-412A-B344-D49574FA0B09}" srcOrd="2" destOrd="0" presId="urn:microsoft.com/office/officeart/2005/8/layout/orgChart1"/>
    <dgm:cxn modelId="{5B4FB5B2-5441-4EE2-AD2C-8C25E77CCDB3}" type="presParOf" srcId="{EDABA298-BAB4-401F-B953-EF791AD12B84}" destId="{0DC136A3-A798-41E2-A98A-079049BCE0B9}" srcOrd="4" destOrd="0" presId="urn:microsoft.com/office/officeart/2005/8/layout/orgChart1"/>
    <dgm:cxn modelId="{998B1D54-3B26-4509-8902-93444C2F92D1}" type="presParOf" srcId="{EDABA298-BAB4-401F-B953-EF791AD12B84}" destId="{E698BA97-404A-455E-A158-0CFE9FEBFC62}" srcOrd="5" destOrd="0" presId="urn:microsoft.com/office/officeart/2005/8/layout/orgChart1"/>
    <dgm:cxn modelId="{C32AE366-4031-4CBF-9E1E-A1E9375BB5AD}" type="presParOf" srcId="{E698BA97-404A-455E-A158-0CFE9FEBFC62}" destId="{752E99F6-9526-4E75-909A-21FB93CD4770}" srcOrd="0" destOrd="0" presId="urn:microsoft.com/office/officeart/2005/8/layout/orgChart1"/>
    <dgm:cxn modelId="{93E23E40-D99E-4232-A747-74A5E14C627C}" type="presParOf" srcId="{752E99F6-9526-4E75-909A-21FB93CD4770}" destId="{56D5488D-29FA-4B00-8CC1-44D009CF5278}" srcOrd="0" destOrd="0" presId="urn:microsoft.com/office/officeart/2005/8/layout/orgChart1"/>
    <dgm:cxn modelId="{C74A2E8F-54F2-445C-B370-D5832BB90B28}" type="presParOf" srcId="{752E99F6-9526-4E75-909A-21FB93CD4770}" destId="{5EE2AA1A-9D02-40EF-8BD3-FD0E74DBD579}" srcOrd="1" destOrd="0" presId="urn:microsoft.com/office/officeart/2005/8/layout/orgChart1"/>
    <dgm:cxn modelId="{4892E369-B091-4E17-80B8-BA08303F5094}" type="presParOf" srcId="{E698BA97-404A-455E-A158-0CFE9FEBFC62}" destId="{B32E3262-CA83-4E8E-AE79-099F99D47DD8}" srcOrd="1" destOrd="0" presId="urn:microsoft.com/office/officeart/2005/8/layout/orgChart1"/>
    <dgm:cxn modelId="{A0923C0B-1379-4DDD-9F26-7E6ED22BFC5B}" type="presParOf" srcId="{B32E3262-CA83-4E8E-AE79-099F99D47DD8}" destId="{DA639C6B-246C-4C98-A9EC-30BEBC87C9DB}" srcOrd="0" destOrd="0" presId="urn:microsoft.com/office/officeart/2005/8/layout/orgChart1"/>
    <dgm:cxn modelId="{C9ADCF1A-92C0-4BEE-B435-D0A09B17E1F8}" type="presParOf" srcId="{B32E3262-CA83-4E8E-AE79-099F99D47DD8}" destId="{936154EE-268E-4FC3-B03C-50F33C3B7BFE}" srcOrd="1" destOrd="0" presId="urn:microsoft.com/office/officeart/2005/8/layout/orgChart1"/>
    <dgm:cxn modelId="{0994E9D6-3B08-4265-9903-C0A2208A3758}" type="presParOf" srcId="{936154EE-268E-4FC3-B03C-50F33C3B7BFE}" destId="{9865B5B1-E891-4C7D-9D15-5C7D22423654}" srcOrd="0" destOrd="0" presId="urn:microsoft.com/office/officeart/2005/8/layout/orgChart1"/>
    <dgm:cxn modelId="{A8F79C78-D018-488E-ACB4-C219AD2A050C}" type="presParOf" srcId="{9865B5B1-E891-4C7D-9D15-5C7D22423654}" destId="{21BF964D-D581-4FE9-9842-3698978D8DC7}" srcOrd="0" destOrd="0" presId="urn:microsoft.com/office/officeart/2005/8/layout/orgChart1"/>
    <dgm:cxn modelId="{8D4B8D0B-56A4-4A6E-977E-6EE4AEF367BB}" type="presParOf" srcId="{9865B5B1-E891-4C7D-9D15-5C7D22423654}" destId="{4CAD570A-A9D1-4DDC-99F1-BE9C19290003}" srcOrd="1" destOrd="0" presId="urn:microsoft.com/office/officeart/2005/8/layout/orgChart1"/>
    <dgm:cxn modelId="{CBE76AC8-08FF-4C53-9369-CC4BEE7816C3}" type="presParOf" srcId="{936154EE-268E-4FC3-B03C-50F33C3B7BFE}" destId="{92A478C2-650A-4918-B499-71E31526A8AC}" srcOrd="1" destOrd="0" presId="urn:microsoft.com/office/officeart/2005/8/layout/orgChart1"/>
    <dgm:cxn modelId="{21CC42D5-C956-4663-B024-F08C5A76F52C}" type="presParOf" srcId="{92A478C2-650A-4918-B499-71E31526A8AC}" destId="{8B50BE2D-CE01-4B74-BABC-04893EACFA78}" srcOrd="0" destOrd="0" presId="urn:microsoft.com/office/officeart/2005/8/layout/orgChart1"/>
    <dgm:cxn modelId="{FCCB78E0-F3EC-4DC7-9F46-ADD8A465DD1A}" type="presParOf" srcId="{92A478C2-650A-4918-B499-71E31526A8AC}" destId="{2A1F9CE7-58AF-43D8-8B4B-79D635D253AB}" srcOrd="1" destOrd="0" presId="urn:microsoft.com/office/officeart/2005/8/layout/orgChart1"/>
    <dgm:cxn modelId="{55F542D0-DA03-4059-B0DB-A7A3EA16C5A7}" type="presParOf" srcId="{2A1F9CE7-58AF-43D8-8B4B-79D635D253AB}" destId="{B882D4BB-DB04-492D-83C6-88001FCD6D85}" srcOrd="0" destOrd="0" presId="urn:microsoft.com/office/officeart/2005/8/layout/orgChart1"/>
    <dgm:cxn modelId="{18D39EBC-D65E-4E7C-9605-E33F4DA0A0AD}" type="presParOf" srcId="{B882D4BB-DB04-492D-83C6-88001FCD6D85}" destId="{751F1BA0-02F6-4438-9FE8-C778233B04FC}" srcOrd="0" destOrd="0" presId="urn:microsoft.com/office/officeart/2005/8/layout/orgChart1"/>
    <dgm:cxn modelId="{DB55A27F-4399-4A5E-86F3-C04C648912C9}" type="presParOf" srcId="{B882D4BB-DB04-492D-83C6-88001FCD6D85}" destId="{D799C4EB-D0EC-4041-B77D-20796D3DA868}" srcOrd="1" destOrd="0" presId="urn:microsoft.com/office/officeart/2005/8/layout/orgChart1"/>
    <dgm:cxn modelId="{2016CA78-2F03-4F58-8894-53107A0779FA}" type="presParOf" srcId="{2A1F9CE7-58AF-43D8-8B4B-79D635D253AB}" destId="{7D542DE4-385F-4FE7-8763-1EA44445AD41}" srcOrd="1" destOrd="0" presId="urn:microsoft.com/office/officeart/2005/8/layout/orgChart1"/>
    <dgm:cxn modelId="{330D377C-C8A0-48AE-A5B5-EBD6276F8CED}" type="presParOf" srcId="{7D542DE4-385F-4FE7-8763-1EA44445AD41}" destId="{2D683BB4-F7F1-4116-B57B-62CA723978E8}" srcOrd="0" destOrd="0" presId="urn:microsoft.com/office/officeart/2005/8/layout/orgChart1"/>
    <dgm:cxn modelId="{3A1F2EB8-CF30-44C1-9D12-479312AAEF27}" type="presParOf" srcId="{7D542DE4-385F-4FE7-8763-1EA44445AD41}" destId="{AB78400C-52FB-44E8-AB3E-2DDFC1065B45}" srcOrd="1" destOrd="0" presId="urn:microsoft.com/office/officeart/2005/8/layout/orgChart1"/>
    <dgm:cxn modelId="{E1B5CCE5-B60F-4C26-80AF-A2C1EEDBA3FD}" type="presParOf" srcId="{AB78400C-52FB-44E8-AB3E-2DDFC1065B45}" destId="{C2EC6D0A-A8AA-4830-A803-1AF82E0BD00A}" srcOrd="0" destOrd="0" presId="urn:microsoft.com/office/officeart/2005/8/layout/orgChart1"/>
    <dgm:cxn modelId="{F8DD72ED-CCBE-4CC7-A30B-E9B9D0D02927}" type="presParOf" srcId="{C2EC6D0A-A8AA-4830-A803-1AF82E0BD00A}" destId="{EA70592E-C730-4FE6-9674-35A5405E4B31}" srcOrd="0" destOrd="0" presId="urn:microsoft.com/office/officeart/2005/8/layout/orgChart1"/>
    <dgm:cxn modelId="{43E18564-9D97-4FE1-9425-52D2D2BCA382}" type="presParOf" srcId="{C2EC6D0A-A8AA-4830-A803-1AF82E0BD00A}" destId="{756C6932-FF1E-438A-89B2-DF5FBDB773B8}" srcOrd="1" destOrd="0" presId="urn:microsoft.com/office/officeart/2005/8/layout/orgChart1"/>
    <dgm:cxn modelId="{FC565DB5-6EE5-47AC-B871-EAF303649934}" type="presParOf" srcId="{AB78400C-52FB-44E8-AB3E-2DDFC1065B45}" destId="{0FE860B2-28D3-4E56-9EE5-E47C4A3675C7}" srcOrd="1" destOrd="0" presId="urn:microsoft.com/office/officeart/2005/8/layout/orgChart1"/>
    <dgm:cxn modelId="{F30A6E9A-AB24-4030-BB7D-697050DD6FD4}" type="presParOf" srcId="{0FE860B2-28D3-4E56-9EE5-E47C4A3675C7}" destId="{EE7BC73E-3868-4180-B18A-8570FAD68CC0}" srcOrd="0" destOrd="0" presId="urn:microsoft.com/office/officeart/2005/8/layout/orgChart1"/>
    <dgm:cxn modelId="{1A3A0EBD-865A-4FF6-91DB-E789C2594C63}" type="presParOf" srcId="{0FE860B2-28D3-4E56-9EE5-E47C4A3675C7}" destId="{87779745-CB4C-4F56-BE1E-5B87F34A60AC}" srcOrd="1" destOrd="0" presId="urn:microsoft.com/office/officeart/2005/8/layout/orgChart1"/>
    <dgm:cxn modelId="{3BF55CCE-9ECD-4597-AD75-93D857235211}" type="presParOf" srcId="{87779745-CB4C-4F56-BE1E-5B87F34A60AC}" destId="{08B810FE-6999-4FAB-9F8F-D688F399CB26}" srcOrd="0" destOrd="0" presId="urn:microsoft.com/office/officeart/2005/8/layout/orgChart1"/>
    <dgm:cxn modelId="{05FC88FB-D88F-4462-9DA2-7E2E60A715E3}" type="presParOf" srcId="{08B810FE-6999-4FAB-9F8F-D688F399CB26}" destId="{526B5704-0A91-4792-85E2-BC3E0796695D}" srcOrd="0" destOrd="0" presId="urn:microsoft.com/office/officeart/2005/8/layout/orgChart1"/>
    <dgm:cxn modelId="{963F72B3-D0D9-47EE-BD2D-B4D09AA91940}" type="presParOf" srcId="{08B810FE-6999-4FAB-9F8F-D688F399CB26}" destId="{60585D7E-625E-4947-A620-57A1D397D54D}" srcOrd="1" destOrd="0" presId="urn:microsoft.com/office/officeart/2005/8/layout/orgChart1"/>
    <dgm:cxn modelId="{399E55F6-B020-48F2-9182-3654BC9DE131}" type="presParOf" srcId="{87779745-CB4C-4F56-BE1E-5B87F34A60AC}" destId="{E116EFE1-253C-49F2-9866-266A370998B9}" srcOrd="1" destOrd="0" presId="urn:microsoft.com/office/officeart/2005/8/layout/orgChart1"/>
    <dgm:cxn modelId="{5875DE8D-B542-46D0-BA93-091947B02A11}" type="presParOf" srcId="{87779745-CB4C-4F56-BE1E-5B87F34A60AC}" destId="{97B9429C-1377-49D3-B9BB-DB8655DE662B}" srcOrd="2" destOrd="0" presId="urn:microsoft.com/office/officeart/2005/8/layout/orgChart1"/>
    <dgm:cxn modelId="{E3B572DE-5AE4-4005-92D7-5FA58553598E}" type="presParOf" srcId="{AB78400C-52FB-44E8-AB3E-2DDFC1065B45}" destId="{A31F24AA-57C8-48D1-8E16-88F5B81C4DE6}" srcOrd="2" destOrd="0" presId="urn:microsoft.com/office/officeart/2005/8/layout/orgChart1"/>
    <dgm:cxn modelId="{0AE0B71E-455B-42A0-AEDF-752A581A2751}" type="presParOf" srcId="{2A1F9CE7-58AF-43D8-8B4B-79D635D253AB}" destId="{753490F2-8F02-4E17-9382-4D275FB12671}" srcOrd="2" destOrd="0" presId="urn:microsoft.com/office/officeart/2005/8/layout/orgChart1"/>
    <dgm:cxn modelId="{CFBF55C4-8892-4F5E-A239-6068D7191B69}" type="presParOf" srcId="{936154EE-268E-4FC3-B03C-50F33C3B7BFE}" destId="{FFDEE71E-FA21-4D59-9A8C-AA16FB456478}" srcOrd="2" destOrd="0" presId="urn:microsoft.com/office/officeart/2005/8/layout/orgChart1"/>
    <dgm:cxn modelId="{27D102EE-F830-429C-B91B-01C09790D372}" type="presParOf" srcId="{E698BA97-404A-455E-A158-0CFE9FEBFC62}" destId="{EAA64A75-6E16-4B0E-8964-B1CAA63FD43D}" srcOrd="2" destOrd="0" presId="urn:microsoft.com/office/officeart/2005/8/layout/orgChart1"/>
    <dgm:cxn modelId="{7B135513-8711-4F03-9251-D32EFCF6CFA8}" type="presParOf" srcId="{EDABA298-BAB4-401F-B953-EF791AD12B84}" destId="{7DE3A3EC-08AD-4A43-88C0-7C27032B902C}" srcOrd="6" destOrd="0" presId="urn:microsoft.com/office/officeart/2005/8/layout/orgChart1"/>
    <dgm:cxn modelId="{92429A19-7B20-4733-A1C1-FC60CE6C064B}" type="presParOf" srcId="{EDABA298-BAB4-401F-B953-EF791AD12B84}" destId="{CA148A43-2544-4026-9821-D875B81CAA04}" srcOrd="7" destOrd="0" presId="urn:microsoft.com/office/officeart/2005/8/layout/orgChart1"/>
    <dgm:cxn modelId="{C7E6847B-A6C1-4D63-BCD7-1EFF62AAB142}" type="presParOf" srcId="{CA148A43-2544-4026-9821-D875B81CAA04}" destId="{D1C9BE01-EADD-4DFE-8FE1-DCE99551881E}" srcOrd="0" destOrd="0" presId="urn:microsoft.com/office/officeart/2005/8/layout/orgChart1"/>
    <dgm:cxn modelId="{1BE82CA6-C9F2-4BBE-90A9-A12318F9B1E6}" type="presParOf" srcId="{D1C9BE01-EADD-4DFE-8FE1-DCE99551881E}" destId="{CC9E0B5D-43A8-4192-A942-2DE891BF5311}" srcOrd="0" destOrd="0" presId="urn:microsoft.com/office/officeart/2005/8/layout/orgChart1"/>
    <dgm:cxn modelId="{292F6567-D19E-4FBE-86AB-6BF15C90E520}" type="presParOf" srcId="{D1C9BE01-EADD-4DFE-8FE1-DCE99551881E}" destId="{D4566734-99E3-4516-8A05-83B17692E20F}" srcOrd="1" destOrd="0" presId="urn:microsoft.com/office/officeart/2005/8/layout/orgChart1"/>
    <dgm:cxn modelId="{75CF39AB-0301-4638-BD99-EBE1A2F0B496}" type="presParOf" srcId="{CA148A43-2544-4026-9821-D875B81CAA04}" destId="{DEF74B8E-FDA3-47C3-86C5-6F66C0113F35}" srcOrd="1" destOrd="0" presId="urn:microsoft.com/office/officeart/2005/8/layout/orgChart1"/>
    <dgm:cxn modelId="{B9B4E8D0-7064-4918-9CB4-319EF3AB166C}" type="presParOf" srcId="{DEF74B8E-FDA3-47C3-86C5-6F66C0113F35}" destId="{DDBD2D78-4C52-49CB-B071-1EB1599C66D9}" srcOrd="0" destOrd="0" presId="urn:microsoft.com/office/officeart/2005/8/layout/orgChart1"/>
    <dgm:cxn modelId="{3E0DC483-7550-4ABA-8E2D-47BEEFCC557B}" type="presParOf" srcId="{DEF74B8E-FDA3-47C3-86C5-6F66C0113F35}" destId="{5FAC97AA-1126-48ED-A938-A83E716879A3}" srcOrd="1" destOrd="0" presId="urn:microsoft.com/office/officeart/2005/8/layout/orgChart1"/>
    <dgm:cxn modelId="{BE36118C-6A74-43E0-A7E1-D9F33D5CF83F}" type="presParOf" srcId="{5FAC97AA-1126-48ED-A938-A83E716879A3}" destId="{BAA24069-B23D-405F-8443-92E88792CCDC}" srcOrd="0" destOrd="0" presId="urn:microsoft.com/office/officeart/2005/8/layout/orgChart1"/>
    <dgm:cxn modelId="{57A8736A-FC3C-4A0F-8D73-121390FC8900}" type="presParOf" srcId="{BAA24069-B23D-405F-8443-92E88792CCDC}" destId="{5693EC74-B11F-4147-BF47-6A8AC4627634}" srcOrd="0" destOrd="0" presId="urn:microsoft.com/office/officeart/2005/8/layout/orgChart1"/>
    <dgm:cxn modelId="{7CEACD54-81AF-4E1C-B606-A1AA21D017DF}" type="presParOf" srcId="{BAA24069-B23D-405F-8443-92E88792CCDC}" destId="{EC04A333-85D3-4017-90E7-B58E6AE41049}" srcOrd="1" destOrd="0" presId="urn:microsoft.com/office/officeart/2005/8/layout/orgChart1"/>
    <dgm:cxn modelId="{64A1137A-772D-419E-8D8D-F7F2EC8BE15A}" type="presParOf" srcId="{5FAC97AA-1126-48ED-A938-A83E716879A3}" destId="{73492FA9-DD13-48ED-8430-9B77DB011F1F}" srcOrd="1" destOrd="0" presId="urn:microsoft.com/office/officeart/2005/8/layout/orgChart1"/>
    <dgm:cxn modelId="{FD7C38A5-1C03-44A2-86F9-257BF1192A89}" type="presParOf" srcId="{73492FA9-DD13-48ED-8430-9B77DB011F1F}" destId="{19A379C4-BE53-4074-AFC4-B11327B33508}" srcOrd="0" destOrd="0" presId="urn:microsoft.com/office/officeart/2005/8/layout/orgChart1"/>
    <dgm:cxn modelId="{B80200A2-1FCD-4D5D-885E-36FF62D0F9B6}" type="presParOf" srcId="{73492FA9-DD13-48ED-8430-9B77DB011F1F}" destId="{0FD38827-5DB9-4210-98B8-8DFC3A13D139}" srcOrd="1" destOrd="0" presId="urn:microsoft.com/office/officeart/2005/8/layout/orgChart1"/>
    <dgm:cxn modelId="{5578D247-F4E6-4D84-9102-7D66D41C699A}" type="presParOf" srcId="{0FD38827-5DB9-4210-98B8-8DFC3A13D139}" destId="{1828A873-3E00-41F8-AC1A-FF35057B385D}" srcOrd="0" destOrd="0" presId="urn:microsoft.com/office/officeart/2005/8/layout/orgChart1"/>
    <dgm:cxn modelId="{9DFF0E85-7B17-481D-9EB1-3DD0FBC36E27}" type="presParOf" srcId="{1828A873-3E00-41F8-AC1A-FF35057B385D}" destId="{8D7F9A8A-0DAF-4D1C-97A2-9F2B70DF367F}" srcOrd="0" destOrd="0" presId="urn:microsoft.com/office/officeart/2005/8/layout/orgChart1"/>
    <dgm:cxn modelId="{940DF701-E663-4363-913F-2CF9BA11457A}" type="presParOf" srcId="{1828A873-3E00-41F8-AC1A-FF35057B385D}" destId="{E7F17793-4CD8-4292-B7A0-9AE1A9D649CC}" srcOrd="1" destOrd="0" presId="urn:microsoft.com/office/officeart/2005/8/layout/orgChart1"/>
    <dgm:cxn modelId="{E59A2FF9-E014-42F5-B03A-AD97BAE36DFB}" type="presParOf" srcId="{0FD38827-5DB9-4210-98B8-8DFC3A13D139}" destId="{1A098FB8-4DCB-413C-87A2-B6CC4B73653E}" srcOrd="1" destOrd="0" presId="urn:microsoft.com/office/officeart/2005/8/layout/orgChart1"/>
    <dgm:cxn modelId="{C7F33910-EAC9-4774-82C8-CC3CCD824F4A}" type="presParOf" srcId="{1A098FB8-4DCB-413C-87A2-B6CC4B73653E}" destId="{47AD68B3-779E-422D-9485-A9F0C232601D}" srcOrd="0" destOrd="0" presId="urn:microsoft.com/office/officeart/2005/8/layout/orgChart1"/>
    <dgm:cxn modelId="{110E7FA7-892C-4B2B-891E-DA7918E8EC42}" type="presParOf" srcId="{1A098FB8-4DCB-413C-87A2-B6CC4B73653E}" destId="{D320564A-25BB-43DE-A167-2ED04043D7D1}" srcOrd="1" destOrd="0" presId="urn:microsoft.com/office/officeart/2005/8/layout/orgChart1"/>
    <dgm:cxn modelId="{BCE90C28-6E1A-4565-A8DB-DBC7AB4EC39E}" type="presParOf" srcId="{D320564A-25BB-43DE-A167-2ED04043D7D1}" destId="{DA3F7E15-8831-4EA0-B101-748BCA0D73C9}" srcOrd="0" destOrd="0" presId="urn:microsoft.com/office/officeart/2005/8/layout/orgChart1"/>
    <dgm:cxn modelId="{5316307E-C870-4FF2-B4D6-5C5C5E428F65}" type="presParOf" srcId="{DA3F7E15-8831-4EA0-B101-748BCA0D73C9}" destId="{80E47FC7-2561-42DE-B425-846E65D341C8}" srcOrd="0" destOrd="0" presId="urn:microsoft.com/office/officeart/2005/8/layout/orgChart1"/>
    <dgm:cxn modelId="{18819113-7B50-4F4C-BF00-BA00A1B12272}" type="presParOf" srcId="{DA3F7E15-8831-4EA0-B101-748BCA0D73C9}" destId="{B5A22487-AB0F-4DC3-9904-CC133AE10631}" srcOrd="1" destOrd="0" presId="urn:microsoft.com/office/officeart/2005/8/layout/orgChart1"/>
    <dgm:cxn modelId="{3A24D90D-760B-4C06-8D81-A1A8B1CA222B}" type="presParOf" srcId="{D320564A-25BB-43DE-A167-2ED04043D7D1}" destId="{8A81BF1A-4E32-40DA-8DF1-3B799C672CA7}" srcOrd="1" destOrd="0" presId="urn:microsoft.com/office/officeart/2005/8/layout/orgChart1"/>
    <dgm:cxn modelId="{D80B180E-1C95-4349-8AE5-8C6A01E035AE}" type="presParOf" srcId="{D320564A-25BB-43DE-A167-2ED04043D7D1}" destId="{0B91C1CE-332A-4A6C-9DB6-23C1BF73A6FA}" srcOrd="2" destOrd="0" presId="urn:microsoft.com/office/officeart/2005/8/layout/orgChart1"/>
    <dgm:cxn modelId="{660A4F99-02D8-475E-BBD3-FBDFF644499E}" type="presParOf" srcId="{1A098FB8-4DCB-413C-87A2-B6CC4B73653E}" destId="{573E3388-1CC4-40E6-8F15-A7D00926297C}" srcOrd="2" destOrd="0" presId="urn:microsoft.com/office/officeart/2005/8/layout/orgChart1"/>
    <dgm:cxn modelId="{E5B708FD-6DA2-4533-9F43-15A49F8C8F0E}" type="presParOf" srcId="{1A098FB8-4DCB-413C-87A2-B6CC4B73653E}" destId="{2DA436D1-3415-4770-A17F-FEA91FF4CEA2}" srcOrd="3" destOrd="0" presId="urn:microsoft.com/office/officeart/2005/8/layout/orgChart1"/>
    <dgm:cxn modelId="{C1481A4E-36CE-4B85-A6E7-13C60A3E75DF}" type="presParOf" srcId="{2DA436D1-3415-4770-A17F-FEA91FF4CEA2}" destId="{527AB23D-614E-4E12-A019-BD5CE6075087}" srcOrd="0" destOrd="0" presId="urn:microsoft.com/office/officeart/2005/8/layout/orgChart1"/>
    <dgm:cxn modelId="{F9609DDF-A8C4-46A5-B3CA-3F5861B52FE0}" type="presParOf" srcId="{527AB23D-614E-4E12-A019-BD5CE6075087}" destId="{1D8F5C05-BDD8-4B57-B76A-EBA9B1B0AB54}" srcOrd="0" destOrd="0" presId="urn:microsoft.com/office/officeart/2005/8/layout/orgChart1"/>
    <dgm:cxn modelId="{FF8FDFA4-24F4-4663-B319-0FEC318300DA}" type="presParOf" srcId="{527AB23D-614E-4E12-A019-BD5CE6075087}" destId="{C21B9E90-F996-4B0A-92B9-B8715CC3065F}" srcOrd="1" destOrd="0" presId="urn:microsoft.com/office/officeart/2005/8/layout/orgChart1"/>
    <dgm:cxn modelId="{EE4343A4-2750-404D-8699-B25149727B5D}" type="presParOf" srcId="{2DA436D1-3415-4770-A17F-FEA91FF4CEA2}" destId="{D7296A60-D7A7-4948-94D7-835298A21C5D}" srcOrd="1" destOrd="0" presId="urn:microsoft.com/office/officeart/2005/8/layout/orgChart1"/>
    <dgm:cxn modelId="{E8EECCDF-A42A-46CA-9851-B65C2E85BD9D}" type="presParOf" srcId="{2DA436D1-3415-4770-A17F-FEA91FF4CEA2}" destId="{85A3325E-EE45-4313-9146-884D6838BB33}" srcOrd="2" destOrd="0" presId="urn:microsoft.com/office/officeart/2005/8/layout/orgChart1"/>
    <dgm:cxn modelId="{F87D507F-C785-4EE9-8169-13E17CCE4FF9}" type="presParOf" srcId="{0FD38827-5DB9-4210-98B8-8DFC3A13D139}" destId="{6DD065E5-BD2B-4A1B-AEE3-03E1EDD26691}" srcOrd="2" destOrd="0" presId="urn:microsoft.com/office/officeart/2005/8/layout/orgChart1"/>
    <dgm:cxn modelId="{F36FEA47-14A5-4366-8AD7-07D56551376C}" type="presParOf" srcId="{5FAC97AA-1126-48ED-A938-A83E716879A3}" destId="{8ABA9311-E90D-4F98-B760-B98934C56E43}" srcOrd="2" destOrd="0" presId="urn:microsoft.com/office/officeart/2005/8/layout/orgChart1"/>
    <dgm:cxn modelId="{335FD01D-6E93-48C6-A66D-8546203FFA59}" type="presParOf" srcId="{CA148A43-2544-4026-9821-D875B81CAA04}" destId="{5984604E-3ECD-49FD-85C9-CEF96F5DE441}" srcOrd="2" destOrd="0" presId="urn:microsoft.com/office/officeart/2005/8/layout/orgChart1"/>
    <dgm:cxn modelId="{5F219A90-2CD2-4F3F-84DE-F6AF422F305C}" type="presParOf" srcId="{EDABA298-BAB4-401F-B953-EF791AD12B84}" destId="{1DF94339-7F84-45D7-B975-F797D7DF9CD6}" srcOrd="8" destOrd="0" presId="urn:microsoft.com/office/officeart/2005/8/layout/orgChart1"/>
    <dgm:cxn modelId="{301276E8-8D92-4390-BDBA-98973295CEEA}" type="presParOf" srcId="{EDABA298-BAB4-401F-B953-EF791AD12B84}" destId="{E38AF580-F27B-45E0-9ABC-44C00C5132EC}" srcOrd="9" destOrd="0" presId="urn:microsoft.com/office/officeart/2005/8/layout/orgChart1"/>
    <dgm:cxn modelId="{87464C45-62FC-49AC-8909-46C1E64B99C8}" type="presParOf" srcId="{E38AF580-F27B-45E0-9ABC-44C00C5132EC}" destId="{A6E9B2AE-8FFD-4F93-ADB2-D5C27F00D8D1}" srcOrd="0" destOrd="0" presId="urn:microsoft.com/office/officeart/2005/8/layout/orgChart1"/>
    <dgm:cxn modelId="{D931FCA8-6D67-405A-9ADB-061B4F0DBEA7}" type="presParOf" srcId="{A6E9B2AE-8FFD-4F93-ADB2-D5C27F00D8D1}" destId="{062605C2-D8E1-43D3-BEEE-097E56B17061}" srcOrd="0" destOrd="0" presId="urn:microsoft.com/office/officeart/2005/8/layout/orgChart1"/>
    <dgm:cxn modelId="{0DED1239-4498-4A03-9F49-F22812DB864A}" type="presParOf" srcId="{A6E9B2AE-8FFD-4F93-ADB2-D5C27F00D8D1}" destId="{8CF1FEEA-4D4F-46A1-9196-47EE67F71A57}" srcOrd="1" destOrd="0" presId="urn:microsoft.com/office/officeart/2005/8/layout/orgChart1"/>
    <dgm:cxn modelId="{432BCF8D-6E5D-418D-9F3A-0F184106CEDF}" type="presParOf" srcId="{E38AF580-F27B-45E0-9ABC-44C00C5132EC}" destId="{4D74A6D8-637B-4368-ACFF-A10C638BE785}" srcOrd="1" destOrd="0" presId="urn:microsoft.com/office/officeart/2005/8/layout/orgChart1"/>
    <dgm:cxn modelId="{3A7F9F6D-00EE-4CB8-BF06-FC99A230E9F0}" type="presParOf" srcId="{4D74A6D8-637B-4368-ACFF-A10C638BE785}" destId="{4B1E3ACD-E455-4054-9994-9E010C75A07B}" srcOrd="0" destOrd="0" presId="urn:microsoft.com/office/officeart/2005/8/layout/orgChart1"/>
    <dgm:cxn modelId="{0C40309D-8E90-468C-9697-DE236EB92908}" type="presParOf" srcId="{4D74A6D8-637B-4368-ACFF-A10C638BE785}" destId="{7FD578E5-5E57-461D-8AD6-0E48DD0B895A}" srcOrd="1" destOrd="0" presId="urn:microsoft.com/office/officeart/2005/8/layout/orgChart1"/>
    <dgm:cxn modelId="{1D1F52A3-8D86-4079-A925-CDBE44F59A4E}" type="presParOf" srcId="{7FD578E5-5E57-461D-8AD6-0E48DD0B895A}" destId="{E6D7F780-E9D2-47FF-BA8C-A95E1C75D1BD}" srcOrd="0" destOrd="0" presId="urn:microsoft.com/office/officeart/2005/8/layout/orgChart1"/>
    <dgm:cxn modelId="{6C67C36A-E7D0-422F-9A40-2AAC7678CE1C}" type="presParOf" srcId="{E6D7F780-E9D2-47FF-BA8C-A95E1C75D1BD}" destId="{06B70484-556A-4B8B-BB2D-197FFA517AE0}" srcOrd="0" destOrd="0" presId="urn:microsoft.com/office/officeart/2005/8/layout/orgChart1"/>
    <dgm:cxn modelId="{517648CB-5F93-4E84-A2A8-D379DD94A44E}" type="presParOf" srcId="{E6D7F780-E9D2-47FF-BA8C-A95E1C75D1BD}" destId="{220DC058-5B62-403C-9C95-5C52AB66C193}" srcOrd="1" destOrd="0" presId="urn:microsoft.com/office/officeart/2005/8/layout/orgChart1"/>
    <dgm:cxn modelId="{DED73868-6F09-454D-BD7F-77D20E7A98FE}" type="presParOf" srcId="{7FD578E5-5E57-461D-8AD6-0E48DD0B895A}" destId="{6BF33D62-E4B5-4EAD-AC58-F960F35A7DDC}" srcOrd="1" destOrd="0" presId="urn:microsoft.com/office/officeart/2005/8/layout/orgChart1"/>
    <dgm:cxn modelId="{49A1DBB4-B7E7-46E7-BFF2-2ED3516A3993}" type="presParOf" srcId="{6BF33D62-E4B5-4EAD-AC58-F960F35A7DDC}" destId="{CB7FEAF4-1A9E-41DC-8DBD-E11866863D08}" srcOrd="0" destOrd="0" presId="urn:microsoft.com/office/officeart/2005/8/layout/orgChart1"/>
    <dgm:cxn modelId="{5F2D8609-09AB-4D90-A748-F4AE8365779B}" type="presParOf" srcId="{6BF33D62-E4B5-4EAD-AC58-F960F35A7DDC}" destId="{D9934555-EB11-4900-8AC8-7A3A387B93E6}" srcOrd="1" destOrd="0" presId="urn:microsoft.com/office/officeart/2005/8/layout/orgChart1"/>
    <dgm:cxn modelId="{5B776BB0-CA66-4892-B195-DDA223C4D7F2}" type="presParOf" srcId="{D9934555-EB11-4900-8AC8-7A3A387B93E6}" destId="{A386B1CF-08A2-4DAF-85DE-13176D1B63E8}" srcOrd="0" destOrd="0" presId="urn:microsoft.com/office/officeart/2005/8/layout/orgChart1"/>
    <dgm:cxn modelId="{097E7DDC-C956-4431-9495-65701415306F}" type="presParOf" srcId="{A386B1CF-08A2-4DAF-85DE-13176D1B63E8}" destId="{3CD9959C-4B79-421B-85A3-33727247482B}" srcOrd="0" destOrd="0" presId="urn:microsoft.com/office/officeart/2005/8/layout/orgChart1"/>
    <dgm:cxn modelId="{133536A8-A47D-4596-96C2-F927E36CBAFE}" type="presParOf" srcId="{A386B1CF-08A2-4DAF-85DE-13176D1B63E8}" destId="{64339257-BA4A-4CB9-85DB-F219DE72F245}" srcOrd="1" destOrd="0" presId="urn:microsoft.com/office/officeart/2005/8/layout/orgChart1"/>
    <dgm:cxn modelId="{DBE18E64-C1B7-433F-89AB-58D34A4ABA85}" type="presParOf" srcId="{D9934555-EB11-4900-8AC8-7A3A387B93E6}" destId="{C6614FF7-B6C5-424C-8F89-38FDC099DFA8}" srcOrd="1" destOrd="0" presId="urn:microsoft.com/office/officeart/2005/8/layout/orgChart1"/>
    <dgm:cxn modelId="{53E447F6-0326-4F14-9175-C5BDA4D622F0}" type="presParOf" srcId="{C6614FF7-B6C5-424C-8F89-38FDC099DFA8}" destId="{8B535291-8082-4C7A-A2D5-FAFFD7A53474}" srcOrd="0" destOrd="0" presId="urn:microsoft.com/office/officeart/2005/8/layout/orgChart1"/>
    <dgm:cxn modelId="{ACC0CA51-678C-4E45-BF2C-E61F68D22417}" type="presParOf" srcId="{C6614FF7-B6C5-424C-8F89-38FDC099DFA8}" destId="{4C8373F2-7A24-4089-83C0-32CFF689F5EB}" srcOrd="1" destOrd="0" presId="urn:microsoft.com/office/officeart/2005/8/layout/orgChart1"/>
    <dgm:cxn modelId="{5E17D471-4A69-4FF8-A328-4813CCC59DC0}" type="presParOf" srcId="{4C8373F2-7A24-4089-83C0-32CFF689F5EB}" destId="{E0693BD0-6D4B-4CC1-9879-A04E49972908}" srcOrd="0" destOrd="0" presId="urn:microsoft.com/office/officeart/2005/8/layout/orgChart1"/>
    <dgm:cxn modelId="{A4BFEAC4-4144-4AC5-951A-E06B84C0D350}" type="presParOf" srcId="{E0693BD0-6D4B-4CC1-9879-A04E49972908}" destId="{35252746-5630-4350-8C87-CB7CA7E912FB}" srcOrd="0" destOrd="0" presId="urn:microsoft.com/office/officeart/2005/8/layout/orgChart1"/>
    <dgm:cxn modelId="{B61EA6EE-F787-494D-BD59-3353BA76226E}" type="presParOf" srcId="{E0693BD0-6D4B-4CC1-9879-A04E49972908}" destId="{F6D81210-4206-4F2D-A75D-6C4CEF3D7554}" srcOrd="1" destOrd="0" presId="urn:microsoft.com/office/officeart/2005/8/layout/orgChart1"/>
    <dgm:cxn modelId="{E7BFE8D3-7E25-42E7-A61A-751BB72D7EA7}" type="presParOf" srcId="{4C8373F2-7A24-4089-83C0-32CFF689F5EB}" destId="{2C984673-450C-4313-9221-2616177B94A1}" srcOrd="1" destOrd="0" presId="urn:microsoft.com/office/officeart/2005/8/layout/orgChart1"/>
    <dgm:cxn modelId="{35A06D9B-E2F9-49AB-BBE7-70BCE8C8F050}" type="presParOf" srcId="{2C984673-450C-4313-9221-2616177B94A1}" destId="{6A199537-CC1A-4CF2-8C73-20145EF36A42}" srcOrd="0" destOrd="0" presId="urn:microsoft.com/office/officeart/2005/8/layout/orgChart1"/>
    <dgm:cxn modelId="{CE81CAB2-D31E-4D94-AB66-C7C30EF9FB19}" type="presParOf" srcId="{2C984673-450C-4313-9221-2616177B94A1}" destId="{BC7272B2-9F87-45AD-BCA6-984EA5B909C7}" srcOrd="1" destOrd="0" presId="urn:microsoft.com/office/officeart/2005/8/layout/orgChart1"/>
    <dgm:cxn modelId="{874D7140-F7DC-4918-BB4F-37D4E77B8C53}" type="presParOf" srcId="{BC7272B2-9F87-45AD-BCA6-984EA5B909C7}" destId="{CF0748EF-8ECB-4BE4-8975-AD336D906609}" srcOrd="0" destOrd="0" presId="urn:microsoft.com/office/officeart/2005/8/layout/orgChart1"/>
    <dgm:cxn modelId="{2D92207C-0A35-4E47-8BBC-77EFB5A23AF1}" type="presParOf" srcId="{CF0748EF-8ECB-4BE4-8975-AD336D906609}" destId="{BEE1A421-1135-4503-9F73-40C6103DD296}" srcOrd="0" destOrd="0" presId="urn:microsoft.com/office/officeart/2005/8/layout/orgChart1"/>
    <dgm:cxn modelId="{7CB55D0F-2A94-4348-BF10-1438D614C1EA}" type="presParOf" srcId="{CF0748EF-8ECB-4BE4-8975-AD336D906609}" destId="{20D8918B-6FDB-4D48-B2FF-7B6CD7559D7D}" srcOrd="1" destOrd="0" presId="urn:microsoft.com/office/officeart/2005/8/layout/orgChart1"/>
    <dgm:cxn modelId="{60D58664-2FC0-47FA-A1AA-E317AE2FEC3D}" type="presParOf" srcId="{BC7272B2-9F87-45AD-BCA6-984EA5B909C7}" destId="{4723BCF6-B8C4-488B-8AC3-D901187953D1}" srcOrd="1" destOrd="0" presId="urn:microsoft.com/office/officeart/2005/8/layout/orgChart1"/>
    <dgm:cxn modelId="{28120915-8FD8-457E-AE2A-D0C1CC2BC00E}" type="presParOf" srcId="{4723BCF6-B8C4-488B-8AC3-D901187953D1}" destId="{865D16F1-2A73-4D8E-B4E8-531BC09C6071}" srcOrd="0" destOrd="0" presId="urn:microsoft.com/office/officeart/2005/8/layout/orgChart1"/>
    <dgm:cxn modelId="{77FB79DD-C6AF-41B5-B590-810F3C96C597}" type="presParOf" srcId="{4723BCF6-B8C4-488B-8AC3-D901187953D1}" destId="{8C4EF928-F700-4131-8120-0C676A373243}" srcOrd="1" destOrd="0" presId="urn:microsoft.com/office/officeart/2005/8/layout/orgChart1"/>
    <dgm:cxn modelId="{A7BCFAC6-0419-467F-B1A8-8B2D47BAF098}" type="presParOf" srcId="{8C4EF928-F700-4131-8120-0C676A373243}" destId="{6E88E988-191A-4244-8F3B-EAE95CF874B3}" srcOrd="0" destOrd="0" presId="urn:microsoft.com/office/officeart/2005/8/layout/orgChart1"/>
    <dgm:cxn modelId="{31CB75FD-2D6A-435D-8C4F-40AB1CCF933E}" type="presParOf" srcId="{6E88E988-191A-4244-8F3B-EAE95CF874B3}" destId="{CC935AE4-DC5A-474C-8729-4ADE87AB8A15}" srcOrd="0" destOrd="0" presId="urn:microsoft.com/office/officeart/2005/8/layout/orgChart1"/>
    <dgm:cxn modelId="{6F583C88-D2F2-472F-A367-379E413936AA}" type="presParOf" srcId="{6E88E988-191A-4244-8F3B-EAE95CF874B3}" destId="{66FB467E-4802-4507-835F-4A4570C3FDC2}" srcOrd="1" destOrd="0" presId="urn:microsoft.com/office/officeart/2005/8/layout/orgChart1"/>
    <dgm:cxn modelId="{69067116-3D4A-4B0A-A1F1-1EBF1F938CA0}" type="presParOf" srcId="{8C4EF928-F700-4131-8120-0C676A373243}" destId="{4A9CA419-A969-4542-BB2F-5BE167D20C9B}" srcOrd="1" destOrd="0" presId="urn:microsoft.com/office/officeart/2005/8/layout/orgChart1"/>
    <dgm:cxn modelId="{F2BCD22E-3702-49F1-B1CE-FFA57F3787B6}" type="presParOf" srcId="{4A9CA419-A969-4542-BB2F-5BE167D20C9B}" destId="{5E622EA1-5DA8-413F-9FA5-FE3A1D292045}" srcOrd="0" destOrd="0" presId="urn:microsoft.com/office/officeart/2005/8/layout/orgChart1"/>
    <dgm:cxn modelId="{E4A236ED-F611-4588-B742-0205CE1CE4A6}" type="presParOf" srcId="{4A9CA419-A969-4542-BB2F-5BE167D20C9B}" destId="{4A1C8513-52D8-4E06-A5C1-C0C1A675FB73}" srcOrd="1" destOrd="0" presId="urn:microsoft.com/office/officeart/2005/8/layout/orgChart1"/>
    <dgm:cxn modelId="{7702182F-A816-4D57-8780-BEA77E6BEBFA}" type="presParOf" srcId="{4A1C8513-52D8-4E06-A5C1-C0C1A675FB73}" destId="{7B59795F-BF21-4641-AB16-0EA7A03522C1}" srcOrd="0" destOrd="0" presId="urn:microsoft.com/office/officeart/2005/8/layout/orgChart1"/>
    <dgm:cxn modelId="{45F79184-FA9F-431B-8EB3-FD074F1ECADB}" type="presParOf" srcId="{7B59795F-BF21-4641-AB16-0EA7A03522C1}" destId="{5A4DA5B4-4669-45E5-87BB-2173E323EED4}" srcOrd="0" destOrd="0" presId="urn:microsoft.com/office/officeart/2005/8/layout/orgChart1"/>
    <dgm:cxn modelId="{7A8D29CB-7635-4AFE-B11E-CB6F8466D39D}" type="presParOf" srcId="{7B59795F-BF21-4641-AB16-0EA7A03522C1}" destId="{EFFD2202-2854-444A-8E79-47B7E7D3EE55}" srcOrd="1" destOrd="0" presId="urn:microsoft.com/office/officeart/2005/8/layout/orgChart1"/>
    <dgm:cxn modelId="{4CEC6143-CB50-4E49-B036-26269E4A009F}" type="presParOf" srcId="{4A1C8513-52D8-4E06-A5C1-C0C1A675FB73}" destId="{6E3BD639-797F-4D1B-8930-23C4D3E717FE}" srcOrd="1" destOrd="0" presId="urn:microsoft.com/office/officeart/2005/8/layout/orgChart1"/>
    <dgm:cxn modelId="{DE56E10B-3E95-48ED-AC05-683AA41B60D0}" type="presParOf" srcId="{4A1C8513-52D8-4E06-A5C1-C0C1A675FB73}" destId="{A1CCC37C-1690-47F3-9427-CDA98019FA50}" srcOrd="2" destOrd="0" presId="urn:microsoft.com/office/officeart/2005/8/layout/orgChart1"/>
    <dgm:cxn modelId="{2F10D68A-D7C3-4FFD-9E6E-6BC9FAAF4FFC}" type="presParOf" srcId="{8C4EF928-F700-4131-8120-0C676A373243}" destId="{BF6DFC2B-EC86-441C-8D6E-9209FFBFF785}" srcOrd="2" destOrd="0" presId="urn:microsoft.com/office/officeart/2005/8/layout/orgChart1"/>
    <dgm:cxn modelId="{FC630D7E-32E3-4092-94F0-7264894A7DA2}" type="presParOf" srcId="{BC7272B2-9F87-45AD-BCA6-984EA5B909C7}" destId="{51E14922-B954-46CE-A944-C92B5F262CC8}" srcOrd="2" destOrd="0" presId="urn:microsoft.com/office/officeart/2005/8/layout/orgChart1"/>
    <dgm:cxn modelId="{CE997FCA-F83F-4838-A5C4-9930DAF5125D}" type="presParOf" srcId="{4C8373F2-7A24-4089-83C0-32CFF689F5EB}" destId="{B1C90ED6-9EEE-4711-9340-EFBD97E09726}" srcOrd="2" destOrd="0" presId="urn:microsoft.com/office/officeart/2005/8/layout/orgChart1"/>
    <dgm:cxn modelId="{9B498194-D88A-4950-A99B-38CDC893A3B7}" type="presParOf" srcId="{D9934555-EB11-4900-8AC8-7A3A387B93E6}" destId="{4DE75F3B-7F5E-4E86-BE41-6CF1EC2EBB32}" srcOrd="2" destOrd="0" presId="urn:microsoft.com/office/officeart/2005/8/layout/orgChart1"/>
    <dgm:cxn modelId="{CD161217-F760-4EF3-BAD9-CC3B61A650DF}" type="presParOf" srcId="{7FD578E5-5E57-461D-8AD6-0E48DD0B895A}" destId="{9D1EFCC7-4B96-4D04-B50D-557B8DB23AA2}" srcOrd="2" destOrd="0" presId="urn:microsoft.com/office/officeart/2005/8/layout/orgChart1"/>
    <dgm:cxn modelId="{4A433779-0E1F-4A23-9E0C-78317FF0AC5D}" type="presParOf" srcId="{E38AF580-F27B-45E0-9ABC-44C00C5132EC}" destId="{F122D192-D373-4E93-8331-7F98552CB8D8}" srcOrd="2" destOrd="0" presId="urn:microsoft.com/office/officeart/2005/8/layout/orgChart1"/>
    <dgm:cxn modelId="{8F6214E6-99B4-47F5-8EA6-D8BD7A0E9343}" type="presParOf" srcId="{EDABA298-BAB4-401F-B953-EF791AD12B84}" destId="{C25E0FA4-EA17-4625-AE04-B42BA65DAEC7}" srcOrd="10" destOrd="0" presId="urn:microsoft.com/office/officeart/2005/8/layout/orgChart1"/>
    <dgm:cxn modelId="{332A9B34-CBA3-4B33-AE98-AB4E28E20EF6}" type="presParOf" srcId="{EDABA298-BAB4-401F-B953-EF791AD12B84}" destId="{06B5E745-9A74-46F4-ADB0-3174E422A2B0}" srcOrd="11" destOrd="0" presId="urn:microsoft.com/office/officeart/2005/8/layout/orgChart1"/>
    <dgm:cxn modelId="{F2CC7314-E267-4847-9B36-EF477C71EE9E}" type="presParOf" srcId="{06B5E745-9A74-46F4-ADB0-3174E422A2B0}" destId="{41A4003C-F71C-4D28-AB10-BC3410931CF2}" srcOrd="0" destOrd="0" presId="urn:microsoft.com/office/officeart/2005/8/layout/orgChart1"/>
    <dgm:cxn modelId="{2AFF0D33-048A-45D0-A624-91157370C2B4}" type="presParOf" srcId="{41A4003C-F71C-4D28-AB10-BC3410931CF2}" destId="{637607E9-F0A3-4842-A630-F5268CBB42EE}" srcOrd="0" destOrd="0" presId="urn:microsoft.com/office/officeart/2005/8/layout/orgChart1"/>
    <dgm:cxn modelId="{777FD428-BF6D-4779-B0CF-B13A0F449835}" type="presParOf" srcId="{41A4003C-F71C-4D28-AB10-BC3410931CF2}" destId="{4543DDDC-6441-46BE-B598-8D311FC2C79C}" srcOrd="1" destOrd="0" presId="urn:microsoft.com/office/officeart/2005/8/layout/orgChart1"/>
    <dgm:cxn modelId="{A1569863-CC20-49D9-859F-0F672F30C979}" type="presParOf" srcId="{06B5E745-9A74-46F4-ADB0-3174E422A2B0}" destId="{35AE864D-2A3C-40A2-B59A-5452A6CA86B2}" srcOrd="1" destOrd="0" presId="urn:microsoft.com/office/officeart/2005/8/layout/orgChart1"/>
    <dgm:cxn modelId="{82135DCD-4840-4398-8863-96EA91071C04}" type="presParOf" srcId="{35AE864D-2A3C-40A2-B59A-5452A6CA86B2}" destId="{788E6ECB-B33A-431F-9D22-EB8CD97380F0}" srcOrd="0" destOrd="0" presId="urn:microsoft.com/office/officeart/2005/8/layout/orgChart1"/>
    <dgm:cxn modelId="{7CDF63D8-0F41-4478-8420-6772B8DC8D76}" type="presParOf" srcId="{35AE864D-2A3C-40A2-B59A-5452A6CA86B2}" destId="{DC2E00D5-6F19-4F74-BB4D-D41A5CC382B7}" srcOrd="1" destOrd="0" presId="urn:microsoft.com/office/officeart/2005/8/layout/orgChart1"/>
    <dgm:cxn modelId="{583E20E4-2975-4BEB-91CC-0D0FFDDDFE10}" type="presParOf" srcId="{DC2E00D5-6F19-4F74-BB4D-D41A5CC382B7}" destId="{DCD8C39F-A182-4767-BD75-F446497B064C}" srcOrd="0" destOrd="0" presId="urn:microsoft.com/office/officeart/2005/8/layout/orgChart1"/>
    <dgm:cxn modelId="{C63C9DD0-E113-45CD-B64B-C98D55C69A36}" type="presParOf" srcId="{DCD8C39F-A182-4767-BD75-F446497B064C}" destId="{99E74036-26FD-40F8-953E-9F61ECE62061}" srcOrd="0" destOrd="0" presId="urn:microsoft.com/office/officeart/2005/8/layout/orgChart1"/>
    <dgm:cxn modelId="{E8D7F092-7892-45DA-BE20-D3481EE9C568}" type="presParOf" srcId="{DCD8C39F-A182-4767-BD75-F446497B064C}" destId="{2EFDEF62-FD29-4858-A085-DA9915D3A681}" srcOrd="1" destOrd="0" presId="urn:microsoft.com/office/officeart/2005/8/layout/orgChart1"/>
    <dgm:cxn modelId="{4EAA1391-1020-456F-9FF2-6F964635A8A9}" type="presParOf" srcId="{DC2E00D5-6F19-4F74-BB4D-D41A5CC382B7}" destId="{5CB7FD45-FDC0-4AA2-9F2A-954A985BD463}" srcOrd="1" destOrd="0" presId="urn:microsoft.com/office/officeart/2005/8/layout/orgChart1"/>
    <dgm:cxn modelId="{D3763D1F-D48D-44EC-98A1-729997FEF3A0}" type="presParOf" srcId="{5CB7FD45-FDC0-4AA2-9F2A-954A985BD463}" destId="{5641F409-CF34-479E-8DAD-E6722F5FC09D}" srcOrd="0" destOrd="0" presId="urn:microsoft.com/office/officeart/2005/8/layout/orgChart1"/>
    <dgm:cxn modelId="{4E5B8DF9-9147-47C4-B5D4-882D3089F413}" type="presParOf" srcId="{5CB7FD45-FDC0-4AA2-9F2A-954A985BD463}" destId="{FFFE280E-F376-44EA-AC1C-5FA68DB9DDFB}" srcOrd="1" destOrd="0" presId="urn:microsoft.com/office/officeart/2005/8/layout/orgChart1"/>
    <dgm:cxn modelId="{947DDC5C-5769-4763-8F6C-68835F1644FD}" type="presParOf" srcId="{FFFE280E-F376-44EA-AC1C-5FA68DB9DDFB}" destId="{C7CF01AD-008E-4566-9272-9F9267277202}" srcOrd="0" destOrd="0" presId="urn:microsoft.com/office/officeart/2005/8/layout/orgChart1"/>
    <dgm:cxn modelId="{BA203562-1E86-4A38-8110-27324F426E1B}" type="presParOf" srcId="{C7CF01AD-008E-4566-9272-9F9267277202}" destId="{72DA48C4-7F4A-4202-B4C1-5BFDA3CC37C7}" srcOrd="0" destOrd="0" presId="urn:microsoft.com/office/officeart/2005/8/layout/orgChart1"/>
    <dgm:cxn modelId="{CEDA4344-4E38-425B-8E9C-EB0D603B4C55}" type="presParOf" srcId="{C7CF01AD-008E-4566-9272-9F9267277202}" destId="{411222CB-772C-45B2-B1EA-DA2768A1027E}" srcOrd="1" destOrd="0" presId="urn:microsoft.com/office/officeart/2005/8/layout/orgChart1"/>
    <dgm:cxn modelId="{FD63C423-001E-4722-8041-04B922E3820F}" type="presParOf" srcId="{FFFE280E-F376-44EA-AC1C-5FA68DB9DDFB}" destId="{AF6E235C-13BF-4F49-8221-CC81EE26B794}" srcOrd="1" destOrd="0" presId="urn:microsoft.com/office/officeart/2005/8/layout/orgChart1"/>
    <dgm:cxn modelId="{DD64C0D3-47CC-41FC-8D13-8F4D58D61F6D}" type="presParOf" srcId="{AF6E235C-13BF-4F49-8221-CC81EE26B794}" destId="{EDFDE917-E8C7-4032-9135-E88AA47246AF}" srcOrd="0" destOrd="0" presId="urn:microsoft.com/office/officeart/2005/8/layout/orgChart1"/>
    <dgm:cxn modelId="{D467BA51-654A-4108-94C3-2BC33A5C848E}" type="presParOf" srcId="{AF6E235C-13BF-4F49-8221-CC81EE26B794}" destId="{E48993A3-2D2C-48B3-AD1E-C10C157F6BDC}" srcOrd="1" destOrd="0" presId="urn:microsoft.com/office/officeart/2005/8/layout/orgChart1"/>
    <dgm:cxn modelId="{958E5124-748A-4840-A839-20C04242729B}" type="presParOf" srcId="{E48993A3-2D2C-48B3-AD1E-C10C157F6BDC}" destId="{2AB7BBB1-5BE8-4B0D-B4A6-4B3831DC5FBB}" srcOrd="0" destOrd="0" presId="urn:microsoft.com/office/officeart/2005/8/layout/orgChart1"/>
    <dgm:cxn modelId="{CA65765C-8055-46FE-92DD-8FAAB00E7010}" type="presParOf" srcId="{2AB7BBB1-5BE8-4B0D-B4A6-4B3831DC5FBB}" destId="{EDD34B24-0D5C-4C1D-BB5F-92BA09278853}" srcOrd="0" destOrd="0" presId="urn:microsoft.com/office/officeart/2005/8/layout/orgChart1"/>
    <dgm:cxn modelId="{ABCBB614-4F55-4E39-8083-EEE3BF5F38B2}" type="presParOf" srcId="{2AB7BBB1-5BE8-4B0D-B4A6-4B3831DC5FBB}" destId="{E24D8D16-E52B-4B53-903B-259D4640A849}" srcOrd="1" destOrd="0" presId="urn:microsoft.com/office/officeart/2005/8/layout/orgChart1"/>
    <dgm:cxn modelId="{D23A837A-9776-4DCC-AAD7-865C7C90E7E5}" type="presParOf" srcId="{E48993A3-2D2C-48B3-AD1E-C10C157F6BDC}" destId="{68E0BCD2-B5D9-4AF6-97C2-4F837437DCAF}" srcOrd="1" destOrd="0" presId="urn:microsoft.com/office/officeart/2005/8/layout/orgChart1"/>
    <dgm:cxn modelId="{7043D2B0-CC3D-42C1-964A-AD6FA89F2994}" type="presParOf" srcId="{68E0BCD2-B5D9-4AF6-97C2-4F837437DCAF}" destId="{8EBD60B7-E52E-4E5F-A99A-ADEE7850B56C}" srcOrd="0" destOrd="0" presId="urn:microsoft.com/office/officeart/2005/8/layout/orgChart1"/>
    <dgm:cxn modelId="{AD192374-1FA5-47E4-BDBB-AD87BB9C3AD1}" type="presParOf" srcId="{68E0BCD2-B5D9-4AF6-97C2-4F837437DCAF}" destId="{D1ACFDC7-D418-4D16-8DD0-279858EC6115}" srcOrd="1" destOrd="0" presId="urn:microsoft.com/office/officeart/2005/8/layout/orgChart1"/>
    <dgm:cxn modelId="{77DED2FC-DAA1-4BE5-ADEA-DE0AB3101D56}" type="presParOf" srcId="{D1ACFDC7-D418-4D16-8DD0-279858EC6115}" destId="{EFA7EDFF-FB24-4956-8EC6-A507A01347FB}" srcOrd="0" destOrd="0" presId="urn:microsoft.com/office/officeart/2005/8/layout/orgChart1"/>
    <dgm:cxn modelId="{2ED2CB48-CD6C-4F31-B02F-AA1CE9FFED06}" type="presParOf" srcId="{EFA7EDFF-FB24-4956-8EC6-A507A01347FB}" destId="{9B188239-C492-4FDA-86F6-6F9139FFFFD4}" srcOrd="0" destOrd="0" presId="urn:microsoft.com/office/officeart/2005/8/layout/orgChart1"/>
    <dgm:cxn modelId="{90F1AD7E-65CE-41C8-BC9F-82F54194AFCA}" type="presParOf" srcId="{EFA7EDFF-FB24-4956-8EC6-A507A01347FB}" destId="{EA2CB61E-B61A-4CEF-92EA-A0A1CF5291BE}" srcOrd="1" destOrd="0" presId="urn:microsoft.com/office/officeart/2005/8/layout/orgChart1"/>
    <dgm:cxn modelId="{C416922F-9586-4DC3-8A28-F63D38056C3D}" type="presParOf" srcId="{D1ACFDC7-D418-4D16-8DD0-279858EC6115}" destId="{87C91462-6959-4B45-9E83-DAF102074BA3}" srcOrd="1" destOrd="0" presId="urn:microsoft.com/office/officeart/2005/8/layout/orgChart1"/>
    <dgm:cxn modelId="{977A545B-F3D4-47EF-8FCE-466809ED4783}" type="presParOf" srcId="{87C91462-6959-4B45-9E83-DAF102074BA3}" destId="{A9A1B6A8-502D-427C-8F4F-B6CF586A47FD}" srcOrd="0" destOrd="0" presId="urn:microsoft.com/office/officeart/2005/8/layout/orgChart1"/>
    <dgm:cxn modelId="{61D43DBF-C15D-4810-A35F-DEFF1EA021AA}" type="presParOf" srcId="{87C91462-6959-4B45-9E83-DAF102074BA3}" destId="{C5B87528-B3BA-44CB-9F24-9C1056D521B3}" srcOrd="1" destOrd="0" presId="urn:microsoft.com/office/officeart/2005/8/layout/orgChart1"/>
    <dgm:cxn modelId="{3808220F-C670-4012-B62A-95801266CC60}" type="presParOf" srcId="{C5B87528-B3BA-44CB-9F24-9C1056D521B3}" destId="{2C8DDF87-A127-4629-B4B2-51ABB64B3C0C}" srcOrd="0" destOrd="0" presId="urn:microsoft.com/office/officeart/2005/8/layout/orgChart1"/>
    <dgm:cxn modelId="{0E616D0E-52E5-453B-8F49-D691C4E68118}" type="presParOf" srcId="{2C8DDF87-A127-4629-B4B2-51ABB64B3C0C}" destId="{8670413E-D551-4278-B635-B37E0B3A8617}" srcOrd="0" destOrd="0" presId="urn:microsoft.com/office/officeart/2005/8/layout/orgChart1"/>
    <dgm:cxn modelId="{60D0FC85-6962-43A5-BBAB-12405061688B}" type="presParOf" srcId="{2C8DDF87-A127-4629-B4B2-51ABB64B3C0C}" destId="{367A56C6-E1A2-4712-B0B3-D2DB80193C42}" srcOrd="1" destOrd="0" presId="urn:microsoft.com/office/officeart/2005/8/layout/orgChart1"/>
    <dgm:cxn modelId="{BF0885AA-DDEC-417C-A701-1432F4CE9506}" type="presParOf" srcId="{C5B87528-B3BA-44CB-9F24-9C1056D521B3}" destId="{1F8ECEDA-2329-4BBD-836E-1C0DEBFF14FA}" srcOrd="1" destOrd="0" presId="urn:microsoft.com/office/officeart/2005/8/layout/orgChart1"/>
    <dgm:cxn modelId="{A53F1894-522B-4CBD-9CB1-AEBB523E9884}" type="presParOf" srcId="{1F8ECEDA-2329-4BBD-836E-1C0DEBFF14FA}" destId="{2CEA1E1D-3591-45CB-BD29-5AFE247961CD}" srcOrd="0" destOrd="0" presId="urn:microsoft.com/office/officeart/2005/8/layout/orgChart1"/>
    <dgm:cxn modelId="{6EF344AE-AC98-4B05-98D9-E6C0A17C0F72}" type="presParOf" srcId="{1F8ECEDA-2329-4BBD-836E-1C0DEBFF14FA}" destId="{C4D8A24F-0876-4E11-9534-8A97135C0E1B}" srcOrd="1" destOrd="0" presId="urn:microsoft.com/office/officeart/2005/8/layout/orgChart1"/>
    <dgm:cxn modelId="{0A0B4891-11DE-4089-A96C-3FADA972AFE2}" type="presParOf" srcId="{C4D8A24F-0876-4E11-9534-8A97135C0E1B}" destId="{FA5A8016-7D9D-4AD6-A65F-5ED58E6174F7}" srcOrd="0" destOrd="0" presId="urn:microsoft.com/office/officeart/2005/8/layout/orgChart1"/>
    <dgm:cxn modelId="{31A182B6-E16B-4887-8FA7-CE237814F8B0}" type="presParOf" srcId="{FA5A8016-7D9D-4AD6-A65F-5ED58E6174F7}" destId="{11EC36AA-2752-443B-A088-C84EC93CBE9D}" srcOrd="0" destOrd="0" presId="urn:microsoft.com/office/officeart/2005/8/layout/orgChart1"/>
    <dgm:cxn modelId="{7F4979D2-98E9-41D6-AD70-CEA4E302E0D2}" type="presParOf" srcId="{FA5A8016-7D9D-4AD6-A65F-5ED58E6174F7}" destId="{91E79A30-197A-4803-9D65-3E41D81E4173}" srcOrd="1" destOrd="0" presId="urn:microsoft.com/office/officeart/2005/8/layout/orgChart1"/>
    <dgm:cxn modelId="{3E76ADB4-1BC2-4145-B32F-A82A3E0D88C6}" type="presParOf" srcId="{C4D8A24F-0876-4E11-9534-8A97135C0E1B}" destId="{D57DA666-EF2F-4AE1-8F6F-9373E5630040}" srcOrd="1" destOrd="0" presId="urn:microsoft.com/office/officeart/2005/8/layout/orgChart1"/>
    <dgm:cxn modelId="{0A692A17-5853-44A5-BF3E-6800E0EAF321}" type="presParOf" srcId="{C4D8A24F-0876-4E11-9534-8A97135C0E1B}" destId="{B0C6EA3C-EF97-4679-8CE6-48359C07A52F}" srcOrd="2" destOrd="0" presId="urn:microsoft.com/office/officeart/2005/8/layout/orgChart1"/>
    <dgm:cxn modelId="{D4FF4EDB-0F07-47CF-85AC-C80E7D9DE485}" type="presParOf" srcId="{C5B87528-B3BA-44CB-9F24-9C1056D521B3}" destId="{0AAC7172-C4C9-423F-A9A5-560D31DD1AB8}" srcOrd="2" destOrd="0" presId="urn:microsoft.com/office/officeart/2005/8/layout/orgChart1"/>
    <dgm:cxn modelId="{D9608C03-7CC1-4A56-9E6E-A6080D7A20A3}" type="presParOf" srcId="{D1ACFDC7-D418-4D16-8DD0-279858EC6115}" destId="{A8BD9D30-E36A-4A1D-8E17-678130B8FA81}" srcOrd="2" destOrd="0" presId="urn:microsoft.com/office/officeart/2005/8/layout/orgChart1"/>
    <dgm:cxn modelId="{0F5F1453-9F75-4616-8E3B-91D09C5296B7}" type="presParOf" srcId="{E48993A3-2D2C-48B3-AD1E-C10C157F6BDC}" destId="{7FECDDAE-4CDE-4D79-B0CD-E07E751FEA0A}" srcOrd="2" destOrd="0" presId="urn:microsoft.com/office/officeart/2005/8/layout/orgChart1"/>
    <dgm:cxn modelId="{EB66738F-8D62-4F58-A14C-C1D44AED8A3B}" type="presParOf" srcId="{FFFE280E-F376-44EA-AC1C-5FA68DB9DDFB}" destId="{F2FD0DB3-CFD1-4E59-A2D1-8D8595EC9A2B}" srcOrd="2" destOrd="0" presId="urn:microsoft.com/office/officeart/2005/8/layout/orgChart1"/>
    <dgm:cxn modelId="{A36BBDFC-E306-4B9B-B0C6-FAE3F7AE1963}" type="presParOf" srcId="{DC2E00D5-6F19-4F74-BB4D-D41A5CC382B7}" destId="{9B3DA88C-AFE9-4EB4-88BC-C931F93B50CA}" srcOrd="2" destOrd="0" presId="urn:microsoft.com/office/officeart/2005/8/layout/orgChart1"/>
    <dgm:cxn modelId="{6ADF0A36-CBC4-48CD-B14C-EB8FA0831288}" type="presParOf" srcId="{06B5E745-9A74-46F4-ADB0-3174E422A2B0}" destId="{2DB46803-AC8E-4B5C-B8BE-B732BB7C5B66}" srcOrd="2" destOrd="0" presId="urn:microsoft.com/office/officeart/2005/8/layout/orgChart1"/>
    <dgm:cxn modelId="{A5E3DCC4-0B3B-444D-98EA-23BE3403EAF7}" type="presParOf" srcId="{EDABA298-BAB4-401F-B953-EF791AD12B84}" destId="{F386E7C8-1B31-4B5B-9628-95F9E4F5BEF8}" srcOrd="12" destOrd="0" presId="urn:microsoft.com/office/officeart/2005/8/layout/orgChart1"/>
    <dgm:cxn modelId="{96C0BD57-7BF9-4E9B-867B-0A10663666C1}" type="presParOf" srcId="{EDABA298-BAB4-401F-B953-EF791AD12B84}" destId="{989EC0A1-1E15-49EF-87C6-5463780D869C}" srcOrd="13" destOrd="0" presId="urn:microsoft.com/office/officeart/2005/8/layout/orgChart1"/>
    <dgm:cxn modelId="{0B53ECB8-2738-41D8-A44D-5EED7AA40677}" type="presParOf" srcId="{989EC0A1-1E15-49EF-87C6-5463780D869C}" destId="{43723368-39DC-4910-B6A1-1C55E8A88883}" srcOrd="0" destOrd="0" presId="urn:microsoft.com/office/officeart/2005/8/layout/orgChart1"/>
    <dgm:cxn modelId="{BA6C1D30-9929-4DD3-BD06-F646176BEAD7}" type="presParOf" srcId="{43723368-39DC-4910-B6A1-1C55E8A88883}" destId="{A5BD99AD-8614-425F-B1C8-3FE6750AB7CA}" srcOrd="0" destOrd="0" presId="urn:microsoft.com/office/officeart/2005/8/layout/orgChart1"/>
    <dgm:cxn modelId="{FAA68119-1591-40B0-9E85-948390780F17}" type="presParOf" srcId="{43723368-39DC-4910-B6A1-1C55E8A88883}" destId="{B115C528-D12C-4CF9-B402-388D95F13060}" srcOrd="1" destOrd="0" presId="urn:microsoft.com/office/officeart/2005/8/layout/orgChart1"/>
    <dgm:cxn modelId="{CC568CE4-860A-41CE-B443-2F94DF60C57A}" type="presParOf" srcId="{989EC0A1-1E15-49EF-87C6-5463780D869C}" destId="{D280230E-0698-4F2A-AD9A-2BA30C5BACD6}" srcOrd="1" destOrd="0" presId="urn:microsoft.com/office/officeart/2005/8/layout/orgChart1"/>
    <dgm:cxn modelId="{5F8E7E3D-0B0B-49F2-A041-3B85D01BF5CB}" type="presParOf" srcId="{D280230E-0698-4F2A-AD9A-2BA30C5BACD6}" destId="{77504E8E-2463-490E-B741-E533AF23AD28}" srcOrd="0" destOrd="0" presId="urn:microsoft.com/office/officeart/2005/8/layout/orgChart1"/>
    <dgm:cxn modelId="{2E04D733-F89E-4124-B0B9-B94845C17942}" type="presParOf" srcId="{D280230E-0698-4F2A-AD9A-2BA30C5BACD6}" destId="{135DE4E8-3BC2-491E-B943-D44583CB0914}" srcOrd="1" destOrd="0" presId="urn:microsoft.com/office/officeart/2005/8/layout/orgChart1"/>
    <dgm:cxn modelId="{BACF929C-A2BE-4079-B815-E2A6FA3EA17F}" type="presParOf" srcId="{135DE4E8-3BC2-491E-B943-D44583CB0914}" destId="{AAF48F12-753F-433A-88CB-12F6C271ECD1}" srcOrd="0" destOrd="0" presId="urn:microsoft.com/office/officeart/2005/8/layout/orgChart1"/>
    <dgm:cxn modelId="{508D304E-0875-4463-A50D-AA7E796193E9}" type="presParOf" srcId="{AAF48F12-753F-433A-88CB-12F6C271ECD1}" destId="{0C4E180B-B1D1-44A6-805F-619F60B9C60B}" srcOrd="0" destOrd="0" presId="urn:microsoft.com/office/officeart/2005/8/layout/orgChart1"/>
    <dgm:cxn modelId="{239D24D8-0030-4E8D-8530-16354931AFE4}" type="presParOf" srcId="{AAF48F12-753F-433A-88CB-12F6C271ECD1}" destId="{EEFA38BE-E6FD-4408-8758-DC6D2DC70BC2}" srcOrd="1" destOrd="0" presId="urn:microsoft.com/office/officeart/2005/8/layout/orgChart1"/>
    <dgm:cxn modelId="{9ECD6429-1BFF-42B6-A6B2-955111B3EFC0}" type="presParOf" srcId="{135DE4E8-3BC2-491E-B943-D44583CB0914}" destId="{340F9FD3-40E7-42A4-A7E5-DE3A8EFB997C}" srcOrd="1" destOrd="0" presId="urn:microsoft.com/office/officeart/2005/8/layout/orgChart1"/>
    <dgm:cxn modelId="{DE61DA3E-A1BC-421A-AAC6-194CF8131D0C}" type="presParOf" srcId="{340F9FD3-40E7-42A4-A7E5-DE3A8EFB997C}" destId="{95B1EDEB-529C-4883-8322-D189BAE68518}" srcOrd="0" destOrd="0" presId="urn:microsoft.com/office/officeart/2005/8/layout/orgChart1"/>
    <dgm:cxn modelId="{6DA4EF4C-F2F8-4EF2-911C-EF550074E2E7}" type="presParOf" srcId="{340F9FD3-40E7-42A4-A7E5-DE3A8EFB997C}" destId="{4126FD2C-31B3-4661-971F-1FDDFD5FBFC7}" srcOrd="1" destOrd="0" presId="urn:microsoft.com/office/officeart/2005/8/layout/orgChart1"/>
    <dgm:cxn modelId="{5ABF53BB-523E-4F0C-96B0-C185CC1FDB69}" type="presParOf" srcId="{4126FD2C-31B3-4661-971F-1FDDFD5FBFC7}" destId="{A459023D-9B2F-4A14-8854-874761361A01}" srcOrd="0" destOrd="0" presId="urn:microsoft.com/office/officeart/2005/8/layout/orgChart1"/>
    <dgm:cxn modelId="{1302C669-E1F4-4C26-90E7-2A5BDA66413B}" type="presParOf" srcId="{A459023D-9B2F-4A14-8854-874761361A01}" destId="{F3CD4565-F425-4D8B-98E5-3C6EC58B77DE}" srcOrd="0" destOrd="0" presId="urn:microsoft.com/office/officeart/2005/8/layout/orgChart1"/>
    <dgm:cxn modelId="{E3218AFA-88FB-4F14-B6B3-269B02E29C2E}" type="presParOf" srcId="{A459023D-9B2F-4A14-8854-874761361A01}" destId="{C99054AB-4B77-4F6D-9E63-594043DEB088}" srcOrd="1" destOrd="0" presId="urn:microsoft.com/office/officeart/2005/8/layout/orgChart1"/>
    <dgm:cxn modelId="{EC3C8E8B-CBAF-4907-9DC9-9F3449A06293}" type="presParOf" srcId="{4126FD2C-31B3-4661-971F-1FDDFD5FBFC7}" destId="{5EA591EF-10F8-4214-BFC0-7763596006DB}" srcOrd="1" destOrd="0" presId="urn:microsoft.com/office/officeart/2005/8/layout/orgChart1"/>
    <dgm:cxn modelId="{2A34D8EF-867B-473A-BCC6-89B589748949}" type="presParOf" srcId="{5EA591EF-10F8-4214-BFC0-7763596006DB}" destId="{E4D04F77-E337-4BC1-8FD3-4A3C2688D760}" srcOrd="0" destOrd="0" presId="urn:microsoft.com/office/officeart/2005/8/layout/orgChart1"/>
    <dgm:cxn modelId="{3D8A46D4-A49F-4A32-AAD3-A42E8E75CE0D}" type="presParOf" srcId="{5EA591EF-10F8-4214-BFC0-7763596006DB}" destId="{B37A22CD-5B2D-447A-BF2E-4F0C3AEBDA55}" srcOrd="1" destOrd="0" presId="urn:microsoft.com/office/officeart/2005/8/layout/orgChart1"/>
    <dgm:cxn modelId="{636EC72F-CE32-4A1A-B550-0A47DB42F24E}" type="presParOf" srcId="{B37A22CD-5B2D-447A-BF2E-4F0C3AEBDA55}" destId="{68186080-24A9-4FF6-BA9E-DF9124515483}" srcOrd="0" destOrd="0" presId="urn:microsoft.com/office/officeart/2005/8/layout/orgChart1"/>
    <dgm:cxn modelId="{7C342DE6-71EC-41A8-8E1A-7F0C49D7229F}" type="presParOf" srcId="{68186080-24A9-4FF6-BA9E-DF9124515483}" destId="{27696106-33B5-400B-9585-B67659197D9D}" srcOrd="0" destOrd="0" presId="urn:microsoft.com/office/officeart/2005/8/layout/orgChart1"/>
    <dgm:cxn modelId="{50D30817-C522-470F-9963-7B64B7F535F9}" type="presParOf" srcId="{68186080-24A9-4FF6-BA9E-DF9124515483}" destId="{A0B1B3BE-2902-4371-8806-A6A6AE2EB1E8}" srcOrd="1" destOrd="0" presId="urn:microsoft.com/office/officeart/2005/8/layout/orgChart1"/>
    <dgm:cxn modelId="{F12653BC-E03A-459D-AA71-1AB80EF7C8A9}" type="presParOf" srcId="{B37A22CD-5B2D-447A-BF2E-4F0C3AEBDA55}" destId="{95C75438-4EEF-4E34-9FE9-3429B9E0714E}" srcOrd="1" destOrd="0" presId="urn:microsoft.com/office/officeart/2005/8/layout/orgChart1"/>
    <dgm:cxn modelId="{FA61B275-9926-4502-A9BB-F6A1AE85660E}" type="presParOf" srcId="{95C75438-4EEF-4E34-9FE9-3429B9E0714E}" destId="{B4A8E14A-3B0A-48C3-B262-7CDED00B071D}" srcOrd="0" destOrd="0" presId="urn:microsoft.com/office/officeart/2005/8/layout/orgChart1"/>
    <dgm:cxn modelId="{55F923B2-F4F9-409C-BBB7-35A58297F275}" type="presParOf" srcId="{95C75438-4EEF-4E34-9FE9-3429B9E0714E}" destId="{2C131815-0C0B-4CF4-9B24-0B58BAC99869}" srcOrd="1" destOrd="0" presId="urn:microsoft.com/office/officeart/2005/8/layout/orgChart1"/>
    <dgm:cxn modelId="{D870E20C-D301-4710-B76F-B184792BC7FE}" type="presParOf" srcId="{2C131815-0C0B-4CF4-9B24-0B58BAC99869}" destId="{28044B88-2211-46BF-9A02-32C37C6EE547}" srcOrd="0" destOrd="0" presId="urn:microsoft.com/office/officeart/2005/8/layout/orgChart1"/>
    <dgm:cxn modelId="{F3469863-BEA8-48C1-9B2F-4D19DC20B934}" type="presParOf" srcId="{28044B88-2211-46BF-9A02-32C37C6EE547}" destId="{F7BF8CDC-41C7-4145-9AFE-72AF2A207F4D}" srcOrd="0" destOrd="0" presId="urn:microsoft.com/office/officeart/2005/8/layout/orgChart1"/>
    <dgm:cxn modelId="{ED64041A-1A1D-45A0-90A1-AA7F0A0CF64C}" type="presParOf" srcId="{28044B88-2211-46BF-9A02-32C37C6EE547}" destId="{4CA4EB2D-2FE3-459B-9BF4-15AA0A036E11}" srcOrd="1" destOrd="0" presId="urn:microsoft.com/office/officeart/2005/8/layout/orgChart1"/>
    <dgm:cxn modelId="{32197BAA-54BA-4C51-8D57-C21BED16F5D0}" type="presParOf" srcId="{2C131815-0C0B-4CF4-9B24-0B58BAC99869}" destId="{E5A086FF-2A7F-4289-A2BD-AA021BB74F36}" srcOrd="1" destOrd="0" presId="urn:microsoft.com/office/officeart/2005/8/layout/orgChart1"/>
    <dgm:cxn modelId="{BCDC40C0-FB9A-4B00-80BA-923839376546}" type="presParOf" srcId="{E5A086FF-2A7F-4289-A2BD-AA021BB74F36}" destId="{81801EB0-C7EA-4A02-80FA-BB623547EA7A}" srcOrd="0" destOrd="0" presId="urn:microsoft.com/office/officeart/2005/8/layout/orgChart1"/>
    <dgm:cxn modelId="{67383B64-312C-491D-8980-9634303E2516}" type="presParOf" srcId="{E5A086FF-2A7F-4289-A2BD-AA021BB74F36}" destId="{D05B625B-A818-4F15-B8C8-FEE682A003E3}" srcOrd="1" destOrd="0" presId="urn:microsoft.com/office/officeart/2005/8/layout/orgChart1"/>
    <dgm:cxn modelId="{31203580-C730-4D24-9FA8-A2D0D1D43571}" type="presParOf" srcId="{D05B625B-A818-4F15-B8C8-FEE682A003E3}" destId="{26EEC95A-FD59-4A74-9FE9-82B3FE6AA805}" srcOrd="0" destOrd="0" presId="urn:microsoft.com/office/officeart/2005/8/layout/orgChart1"/>
    <dgm:cxn modelId="{A9AB82A4-761C-4D03-952E-F2A941EFB5B9}" type="presParOf" srcId="{26EEC95A-FD59-4A74-9FE9-82B3FE6AA805}" destId="{16370EE6-C4CF-4A0A-9EE5-84FE36AF5BA1}" srcOrd="0" destOrd="0" presId="urn:microsoft.com/office/officeart/2005/8/layout/orgChart1"/>
    <dgm:cxn modelId="{0934EFDD-8BC2-4A1C-8A3F-B5F62D2B0B16}" type="presParOf" srcId="{26EEC95A-FD59-4A74-9FE9-82B3FE6AA805}" destId="{E619F588-0576-4A24-AF7E-60277AF0AA95}" srcOrd="1" destOrd="0" presId="urn:microsoft.com/office/officeart/2005/8/layout/orgChart1"/>
    <dgm:cxn modelId="{88DEE47F-7EA3-4934-93B6-677B85E5FA28}" type="presParOf" srcId="{D05B625B-A818-4F15-B8C8-FEE682A003E3}" destId="{314FB814-0B41-4915-842A-1E2C5DC36EE4}" srcOrd="1" destOrd="0" presId="urn:microsoft.com/office/officeart/2005/8/layout/orgChart1"/>
    <dgm:cxn modelId="{A0F717FB-5A96-481D-8B42-32F090AC95B4}" type="presParOf" srcId="{314FB814-0B41-4915-842A-1E2C5DC36EE4}" destId="{57C30534-6E18-40BD-BF8F-8043BFEA4870}" srcOrd="0" destOrd="0" presId="urn:microsoft.com/office/officeart/2005/8/layout/orgChart1"/>
    <dgm:cxn modelId="{FC767D5C-031D-496A-BD5E-F970DDF9B78F}" type="presParOf" srcId="{314FB814-0B41-4915-842A-1E2C5DC36EE4}" destId="{0740578D-16AB-4940-9229-589E4B4EF905}" srcOrd="1" destOrd="0" presId="urn:microsoft.com/office/officeart/2005/8/layout/orgChart1"/>
    <dgm:cxn modelId="{68EB57DD-F449-480C-AE0A-B6C6C63BCEB2}" type="presParOf" srcId="{0740578D-16AB-4940-9229-589E4B4EF905}" destId="{82CCA288-4627-46AF-B295-D17184C99468}" srcOrd="0" destOrd="0" presId="urn:microsoft.com/office/officeart/2005/8/layout/orgChart1"/>
    <dgm:cxn modelId="{8A105A88-4768-4FC0-8028-52045F775055}" type="presParOf" srcId="{82CCA288-4627-46AF-B295-D17184C99468}" destId="{1BC2AC3A-FBC0-4B6B-9F7F-41535B727ACC}" srcOrd="0" destOrd="0" presId="urn:microsoft.com/office/officeart/2005/8/layout/orgChart1"/>
    <dgm:cxn modelId="{A038300E-DDBB-4C41-A5C8-A9C30E2ECC89}" type="presParOf" srcId="{82CCA288-4627-46AF-B295-D17184C99468}" destId="{7849FBE0-F498-4844-B2E8-919DAE9B0E9B}" srcOrd="1" destOrd="0" presId="urn:microsoft.com/office/officeart/2005/8/layout/orgChart1"/>
    <dgm:cxn modelId="{74BEFDF1-87F8-4FEF-9D4C-3F5F20BE5B5B}" type="presParOf" srcId="{0740578D-16AB-4940-9229-589E4B4EF905}" destId="{EC6F0602-A163-4DD8-A17F-20A1D8F5EFCF}" srcOrd="1" destOrd="0" presId="urn:microsoft.com/office/officeart/2005/8/layout/orgChart1"/>
    <dgm:cxn modelId="{49A113F4-DC99-4C09-99DB-E30BD57DBD89}" type="presParOf" srcId="{EC6F0602-A163-4DD8-A17F-20A1D8F5EFCF}" destId="{38B70FF1-A6D0-4B3C-A4E4-919618D97690}" srcOrd="0" destOrd="0" presId="urn:microsoft.com/office/officeart/2005/8/layout/orgChart1"/>
    <dgm:cxn modelId="{E51F8080-E1D0-4F5E-B8D8-2F0684DD2759}" type="presParOf" srcId="{EC6F0602-A163-4DD8-A17F-20A1D8F5EFCF}" destId="{65B6D5A6-9CF6-4004-ADBD-4DD17255578F}" srcOrd="1" destOrd="0" presId="urn:microsoft.com/office/officeart/2005/8/layout/orgChart1"/>
    <dgm:cxn modelId="{00FBA1E8-658A-4B8D-B868-4E9FE044B992}" type="presParOf" srcId="{65B6D5A6-9CF6-4004-ADBD-4DD17255578F}" destId="{B25DF985-E131-401B-B95C-A7702CB0F395}" srcOrd="0" destOrd="0" presId="urn:microsoft.com/office/officeart/2005/8/layout/orgChart1"/>
    <dgm:cxn modelId="{CF25785A-BF3E-4B08-8B17-F1626569D4F2}" type="presParOf" srcId="{B25DF985-E131-401B-B95C-A7702CB0F395}" destId="{28F32820-68FD-49BE-B9DF-0559A099FC86}" srcOrd="0" destOrd="0" presId="urn:microsoft.com/office/officeart/2005/8/layout/orgChart1"/>
    <dgm:cxn modelId="{466BE40B-C165-4C93-9FC4-DC77285135DB}" type="presParOf" srcId="{B25DF985-E131-401B-B95C-A7702CB0F395}" destId="{9DAB8E12-C968-4119-A0B5-6E2F2A39ECB0}" srcOrd="1" destOrd="0" presId="urn:microsoft.com/office/officeart/2005/8/layout/orgChart1"/>
    <dgm:cxn modelId="{8CAE0611-4148-4F51-B2F4-8F6F9F1F8111}" type="presParOf" srcId="{65B6D5A6-9CF6-4004-ADBD-4DD17255578F}" destId="{F5B746D7-2073-4245-B0E9-8C082028039B}" srcOrd="1" destOrd="0" presId="urn:microsoft.com/office/officeart/2005/8/layout/orgChart1"/>
    <dgm:cxn modelId="{3749EFF3-3483-4CB5-9BC7-E8D89FF12B99}" type="presParOf" srcId="{F5B746D7-2073-4245-B0E9-8C082028039B}" destId="{66C8106C-C04A-4E8C-880B-4A49F28DA57C}" srcOrd="0" destOrd="0" presId="urn:microsoft.com/office/officeart/2005/8/layout/orgChart1"/>
    <dgm:cxn modelId="{0F2D7049-6600-4734-9867-61E392003C4C}" type="presParOf" srcId="{F5B746D7-2073-4245-B0E9-8C082028039B}" destId="{1364A50D-A55B-4743-9DC6-8B22DA793D97}" srcOrd="1" destOrd="0" presId="urn:microsoft.com/office/officeart/2005/8/layout/orgChart1"/>
    <dgm:cxn modelId="{54452313-93B1-49BE-89EC-741E182B42F0}" type="presParOf" srcId="{1364A50D-A55B-4743-9DC6-8B22DA793D97}" destId="{2017BE59-EF6A-4736-B747-DB46195F9506}" srcOrd="0" destOrd="0" presId="urn:microsoft.com/office/officeart/2005/8/layout/orgChart1"/>
    <dgm:cxn modelId="{794535CE-3AA4-46EB-BA1B-BB3F6F0A9E2D}" type="presParOf" srcId="{2017BE59-EF6A-4736-B747-DB46195F9506}" destId="{149CBC41-412A-4ECB-BE5E-A348C670148F}" srcOrd="0" destOrd="0" presId="urn:microsoft.com/office/officeart/2005/8/layout/orgChart1"/>
    <dgm:cxn modelId="{FCF85D84-CEAE-4A99-87F5-D66951411B3E}" type="presParOf" srcId="{2017BE59-EF6A-4736-B747-DB46195F9506}" destId="{9348C52B-6CFA-476D-A09B-C3BA639E1030}" srcOrd="1" destOrd="0" presId="urn:microsoft.com/office/officeart/2005/8/layout/orgChart1"/>
    <dgm:cxn modelId="{FD3EB2D3-C664-42EF-A3B3-5923D3C14D75}" type="presParOf" srcId="{1364A50D-A55B-4743-9DC6-8B22DA793D97}" destId="{A16F7B30-BEF5-49AF-8255-378DB1B7807B}" srcOrd="1" destOrd="0" presId="urn:microsoft.com/office/officeart/2005/8/layout/orgChart1"/>
    <dgm:cxn modelId="{217376CE-7A71-4961-AC46-4C2DCFD48097}" type="presParOf" srcId="{A16F7B30-BEF5-49AF-8255-378DB1B7807B}" destId="{055C4EF9-D911-4ADF-AA6E-E28F630885C4}" srcOrd="0" destOrd="0" presId="urn:microsoft.com/office/officeart/2005/8/layout/orgChart1"/>
    <dgm:cxn modelId="{57BBFDDB-FDE1-479B-AA7C-049EDE6A0A7B}" type="presParOf" srcId="{A16F7B30-BEF5-49AF-8255-378DB1B7807B}" destId="{2690B1C6-5A97-40D9-906C-7D6F056EBD98}" srcOrd="1" destOrd="0" presId="urn:microsoft.com/office/officeart/2005/8/layout/orgChart1"/>
    <dgm:cxn modelId="{067CA511-4FFA-4987-9780-72F95B5B99E9}" type="presParOf" srcId="{2690B1C6-5A97-40D9-906C-7D6F056EBD98}" destId="{AC26FA8D-3F8E-45D9-BDAD-CBB75960C29F}" srcOrd="0" destOrd="0" presId="urn:microsoft.com/office/officeart/2005/8/layout/orgChart1"/>
    <dgm:cxn modelId="{F765347F-F842-475E-ADF6-4352AD2CB280}" type="presParOf" srcId="{AC26FA8D-3F8E-45D9-BDAD-CBB75960C29F}" destId="{B12AB564-B4CB-4992-92E3-5CA3F1B88553}" srcOrd="0" destOrd="0" presId="urn:microsoft.com/office/officeart/2005/8/layout/orgChart1"/>
    <dgm:cxn modelId="{5CB658F9-246A-454C-B8C9-82B1129550EA}" type="presParOf" srcId="{AC26FA8D-3F8E-45D9-BDAD-CBB75960C29F}" destId="{3282BE7E-E2CB-45D5-B89F-C5A591B640BC}" srcOrd="1" destOrd="0" presId="urn:microsoft.com/office/officeart/2005/8/layout/orgChart1"/>
    <dgm:cxn modelId="{91208F3B-C769-444D-9E3A-73A7177861AA}" type="presParOf" srcId="{2690B1C6-5A97-40D9-906C-7D6F056EBD98}" destId="{D1C362F3-FE8A-46DC-9475-D860D7CA4D2F}" srcOrd="1" destOrd="0" presId="urn:microsoft.com/office/officeart/2005/8/layout/orgChart1"/>
    <dgm:cxn modelId="{2473D8E3-9507-4CFF-ABFA-024FA8529F26}" type="presParOf" srcId="{2690B1C6-5A97-40D9-906C-7D6F056EBD98}" destId="{11A24F65-C584-485A-94EB-1275D384D979}" srcOrd="2" destOrd="0" presId="urn:microsoft.com/office/officeart/2005/8/layout/orgChart1"/>
    <dgm:cxn modelId="{7D399066-251A-41E5-B528-417F1A069A4C}" type="presParOf" srcId="{1364A50D-A55B-4743-9DC6-8B22DA793D97}" destId="{B9E99036-674F-4CEF-AE7C-660882A5F825}" srcOrd="2" destOrd="0" presId="urn:microsoft.com/office/officeart/2005/8/layout/orgChart1"/>
    <dgm:cxn modelId="{0025F9D5-B587-4932-B96A-FFCD2763E495}" type="presParOf" srcId="{65B6D5A6-9CF6-4004-ADBD-4DD17255578F}" destId="{4FF7966A-C3E6-475C-89E0-298C53B17302}" srcOrd="2" destOrd="0" presId="urn:microsoft.com/office/officeart/2005/8/layout/orgChart1"/>
    <dgm:cxn modelId="{D6989447-D1DE-4639-9EC1-469D3F5AEC12}" type="presParOf" srcId="{0740578D-16AB-4940-9229-589E4B4EF905}" destId="{EB793A09-995E-444D-A04A-C16E38A12E7A}" srcOrd="2" destOrd="0" presId="urn:microsoft.com/office/officeart/2005/8/layout/orgChart1"/>
    <dgm:cxn modelId="{3E794AEA-25E3-44FA-A581-A689F9C91D16}" type="presParOf" srcId="{D05B625B-A818-4F15-B8C8-FEE682A003E3}" destId="{FD8AE539-F324-44E5-B4F0-E4F2C8DF59EE}" srcOrd="2" destOrd="0" presId="urn:microsoft.com/office/officeart/2005/8/layout/orgChart1"/>
    <dgm:cxn modelId="{593332BA-7D43-4F82-947E-6A198AB90FD5}" type="presParOf" srcId="{2C131815-0C0B-4CF4-9B24-0B58BAC99869}" destId="{7BA96BF7-6234-4728-854E-CA03C692B036}" srcOrd="2" destOrd="0" presId="urn:microsoft.com/office/officeart/2005/8/layout/orgChart1"/>
    <dgm:cxn modelId="{E42A0733-CCC1-4C47-A5A3-4C34CC1C7846}" type="presParOf" srcId="{B37A22CD-5B2D-447A-BF2E-4F0C3AEBDA55}" destId="{73E9BFE8-19B4-400D-894C-CCA60CEF6640}" srcOrd="2" destOrd="0" presId="urn:microsoft.com/office/officeart/2005/8/layout/orgChart1"/>
    <dgm:cxn modelId="{5FA81A00-4706-477E-BC19-8C8B223CACA4}" type="presParOf" srcId="{4126FD2C-31B3-4661-971F-1FDDFD5FBFC7}" destId="{B886006D-7686-4D4A-B96D-4B9329B4B58D}" srcOrd="2" destOrd="0" presId="urn:microsoft.com/office/officeart/2005/8/layout/orgChart1"/>
    <dgm:cxn modelId="{B35550EA-B291-490A-ADA7-7F9DAE58B809}" type="presParOf" srcId="{135DE4E8-3BC2-491E-B943-D44583CB0914}" destId="{FF35C0F5-DA1E-43D3-919F-CFFF9BDEC254}" srcOrd="2" destOrd="0" presId="urn:microsoft.com/office/officeart/2005/8/layout/orgChart1"/>
    <dgm:cxn modelId="{8A500785-402A-4F44-B46B-552F0BBD7730}" type="presParOf" srcId="{989EC0A1-1E15-49EF-87C6-5463780D869C}" destId="{C3182C27-2A90-4E37-ADD9-D9FBA7AF9B8E}" srcOrd="2" destOrd="0" presId="urn:microsoft.com/office/officeart/2005/8/layout/orgChart1"/>
    <dgm:cxn modelId="{D49F6EF6-688C-4CB3-A34B-513988848555}" type="presParOf" srcId="{EDABA298-BAB4-401F-B953-EF791AD12B84}" destId="{ED53EB0E-4B2C-434E-809A-734CDFC8E0DD}" srcOrd="14" destOrd="0" presId="urn:microsoft.com/office/officeart/2005/8/layout/orgChart1"/>
    <dgm:cxn modelId="{1353BCCE-D545-400C-A95E-27CBB5CD1305}" type="presParOf" srcId="{EDABA298-BAB4-401F-B953-EF791AD12B84}" destId="{F65DF783-7CE7-4264-8E07-B4E882DC4553}" srcOrd="15" destOrd="0" presId="urn:microsoft.com/office/officeart/2005/8/layout/orgChart1"/>
    <dgm:cxn modelId="{1C63B270-90A4-44D0-B48F-E3B4F66379E3}" type="presParOf" srcId="{F65DF783-7CE7-4264-8E07-B4E882DC4553}" destId="{DEB2F87A-52BE-43F8-985E-A64C3CC2AA29}" srcOrd="0" destOrd="0" presId="urn:microsoft.com/office/officeart/2005/8/layout/orgChart1"/>
    <dgm:cxn modelId="{0FBEFD3D-A3D1-41F3-9C1E-FA974DA25E7D}" type="presParOf" srcId="{DEB2F87A-52BE-43F8-985E-A64C3CC2AA29}" destId="{CC664647-76BD-4611-A439-6B017F8F4244}" srcOrd="0" destOrd="0" presId="urn:microsoft.com/office/officeart/2005/8/layout/orgChart1"/>
    <dgm:cxn modelId="{C58D689A-FFC5-4CA1-89A1-BA1B51691EC1}" type="presParOf" srcId="{DEB2F87A-52BE-43F8-985E-A64C3CC2AA29}" destId="{6642FB11-97B9-4374-8B81-E0D8E2FD2661}" srcOrd="1" destOrd="0" presId="urn:microsoft.com/office/officeart/2005/8/layout/orgChart1"/>
    <dgm:cxn modelId="{EB736C20-C688-4751-AEEA-CB546792D690}" type="presParOf" srcId="{F65DF783-7CE7-4264-8E07-B4E882DC4553}" destId="{08A704C5-8396-4BE2-BAC5-4A71ABEB6288}" srcOrd="1" destOrd="0" presId="urn:microsoft.com/office/officeart/2005/8/layout/orgChart1"/>
    <dgm:cxn modelId="{5D0A8E48-81C9-44AF-A6C1-ED65977B2345}" type="presParOf" srcId="{08A704C5-8396-4BE2-BAC5-4A71ABEB6288}" destId="{8BB5BB93-72B2-4AD0-B45E-890E7194BB20}" srcOrd="0" destOrd="0" presId="urn:microsoft.com/office/officeart/2005/8/layout/orgChart1"/>
    <dgm:cxn modelId="{E5CF1DC9-A6CA-49AB-9FF8-96ED5C1DFBBA}" type="presParOf" srcId="{08A704C5-8396-4BE2-BAC5-4A71ABEB6288}" destId="{59D0B4C6-F62F-4347-9309-AC68A7CF33DE}" srcOrd="1" destOrd="0" presId="urn:microsoft.com/office/officeart/2005/8/layout/orgChart1"/>
    <dgm:cxn modelId="{1834D39C-B19D-4F4A-BFA3-7ECA91D522CE}" type="presParOf" srcId="{59D0B4C6-F62F-4347-9309-AC68A7CF33DE}" destId="{3E8300B4-6DA4-4D46-B8F6-08A3D29562FF}" srcOrd="0" destOrd="0" presId="urn:microsoft.com/office/officeart/2005/8/layout/orgChart1"/>
    <dgm:cxn modelId="{AE143AD2-FD8D-4527-87CD-48B4BB5139EA}" type="presParOf" srcId="{3E8300B4-6DA4-4D46-B8F6-08A3D29562FF}" destId="{07E1A28E-4619-48FE-BE65-DDCAD8835006}" srcOrd="0" destOrd="0" presId="urn:microsoft.com/office/officeart/2005/8/layout/orgChart1"/>
    <dgm:cxn modelId="{1E56E113-6F31-45D0-A17D-09ECEE34AB1E}" type="presParOf" srcId="{3E8300B4-6DA4-4D46-B8F6-08A3D29562FF}" destId="{CFA0E49F-0BF1-41FF-9B33-AAE42F179E52}" srcOrd="1" destOrd="0" presId="urn:microsoft.com/office/officeart/2005/8/layout/orgChart1"/>
    <dgm:cxn modelId="{83A593CD-8F06-40E4-9D80-0A5BBEFC290B}" type="presParOf" srcId="{59D0B4C6-F62F-4347-9309-AC68A7CF33DE}" destId="{190E4BDE-5C5D-4A87-B92A-E1E21E5A0231}" srcOrd="1" destOrd="0" presId="urn:microsoft.com/office/officeart/2005/8/layout/orgChart1"/>
    <dgm:cxn modelId="{56549519-DD26-418B-884F-9B097553B7CA}" type="presParOf" srcId="{190E4BDE-5C5D-4A87-B92A-E1E21E5A0231}" destId="{27EB58D0-AE88-460B-970F-AD5280E69DCA}" srcOrd="0" destOrd="0" presId="urn:microsoft.com/office/officeart/2005/8/layout/orgChart1"/>
    <dgm:cxn modelId="{59302D5B-9A4A-4D49-9360-61BB70249C74}" type="presParOf" srcId="{190E4BDE-5C5D-4A87-B92A-E1E21E5A0231}" destId="{AB4DE397-22EF-4655-9C86-294B387751DD}" srcOrd="1" destOrd="0" presId="urn:microsoft.com/office/officeart/2005/8/layout/orgChart1"/>
    <dgm:cxn modelId="{D551EB1D-A8E7-4C5F-8E7D-B48436C051C4}" type="presParOf" srcId="{AB4DE397-22EF-4655-9C86-294B387751DD}" destId="{AC724C73-CD23-48FC-BEDB-BEAE4AB105E9}" srcOrd="0" destOrd="0" presId="urn:microsoft.com/office/officeart/2005/8/layout/orgChart1"/>
    <dgm:cxn modelId="{29834F23-E2D7-416D-BBE0-4ADB3FE620E3}" type="presParOf" srcId="{AC724C73-CD23-48FC-BEDB-BEAE4AB105E9}" destId="{308DC88E-548F-4122-85C9-24D0F265226D}" srcOrd="0" destOrd="0" presId="urn:microsoft.com/office/officeart/2005/8/layout/orgChart1"/>
    <dgm:cxn modelId="{9780FE6E-7072-4610-B9B6-EC6609AC8C65}" type="presParOf" srcId="{AC724C73-CD23-48FC-BEDB-BEAE4AB105E9}" destId="{A6F357C7-C6E6-4ADB-BDB0-1381D740E6BC}" srcOrd="1" destOrd="0" presId="urn:microsoft.com/office/officeart/2005/8/layout/orgChart1"/>
    <dgm:cxn modelId="{C678DB71-6906-4168-AA44-6C4CE93B9BD9}" type="presParOf" srcId="{AB4DE397-22EF-4655-9C86-294B387751DD}" destId="{18ACC41B-847D-43CE-B34A-B02C59C0D513}" srcOrd="1" destOrd="0" presId="urn:microsoft.com/office/officeart/2005/8/layout/orgChart1"/>
    <dgm:cxn modelId="{C594A7EE-03FA-43A8-A468-04106FC43DA6}" type="presParOf" srcId="{18ACC41B-847D-43CE-B34A-B02C59C0D513}" destId="{AF346698-37FC-42E8-BDC2-9E29F261AF2E}" srcOrd="0" destOrd="0" presId="urn:microsoft.com/office/officeart/2005/8/layout/orgChart1"/>
    <dgm:cxn modelId="{02D5DD8C-4611-4DDF-82A5-06FBBCBCDA23}" type="presParOf" srcId="{18ACC41B-847D-43CE-B34A-B02C59C0D513}" destId="{5F46C401-7ADB-461B-8AF0-52829A1434D9}" srcOrd="1" destOrd="0" presId="urn:microsoft.com/office/officeart/2005/8/layout/orgChart1"/>
    <dgm:cxn modelId="{62F6D049-0EAC-421A-A671-0F45C0E0B363}" type="presParOf" srcId="{5F46C401-7ADB-461B-8AF0-52829A1434D9}" destId="{D57DEA15-90CC-436C-B17F-7CDB1F1D7C55}" srcOrd="0" destOrd="0" presId="urn:microsoft.com/office/officeart/2005/8/layout/orgChart1"/>
    <dgm:cxn modelId="{465DD1CB-B3D9-490E-9E99-3FBBD7FB199A}" type="presParOf" srcId="{D57DEA15-90CC-436C-B17F-7CDB1F1D7C55}" destId="{577E5F88-4713-4AD5-96EE-80E760A8CD22}" srcOrd="0" destOrd="0" presId="urn:microsoft.com/office/officeart/2005/8/layout/orgChart1"/>
    <dgm:cxn modelId="{B91B806C-B3AB-4A53-800E-D1A9A70D3BF3}" type="presParOf" srcId="{D57DEA15-90CC-436C-B17F-7CDB1F1D7C55}" destId="{B7F901C6-BC5D-41DC-BD26-61673FC34D1C}" srcOrd="1" destOrd="0" presId="urn:microsoft.com/office/officeart/2005/8/layout/orgChart1"/>
    <dgm:cxn modelId="{F136D6F2-9CD0-4032-B4BE-1557CA1B00FE}" type="presParOf" srcId="{5F46C401-7ADB-461B-8AF0-52829A1434D9}" destId="{30D7C4D0-2414-48DB-A7A9-67E12BB3BEC6}" srcOrd="1" destOrd="0" presId="urn:microsoft.com/office/officeart/2005/8/layout/orgChart1"/>
    <dgm:cxn modelId="{4A7E1F59-B22C-41BA-A06C-BD6544F708AB}" type="presParOf" srcId="{30D7C4D0-2414-48DB-A7A9-67E12BB3BEC6}" destId="{7AD3A527-1C1B-418A-B63A-55BA89163E35}" srcOrd="0" destOrd="0" presId="urn:microsoft.com/office/officeart/2005/8/layout/orgChart1"/>
    <dgm:cxn modelId="{4B60E563-48DA-4B5C-AFD6-F86A0CEE5409}" type="presParOf" srcId="{30D7C4D0-2414-48DB-A7A9-67E12BB3BEC6}" destId="{8B19B899-6257-4F6B-BE54-67BEE8BC70D5}" srcOrd="1" destOrd="0" presId="urn:microsoft.com/office/officeart/2005/8/layout/orgChart1"/>
    <dgm:cxn modelId="{7C33B0D8-59B3-459F-AC7E-4DA479FC09E2}" type="presParOf" srcId="{8B19B899-6257-4F6B-BE54-67BEE8BC70D5}" destId="{ED3A568B-874C-426A-9CB4-17E2AADF9C05}" srcOrd="0" destOrd="0" presId="urn:microsoft.com/office/officeart/2005/8/layout/orgChart1"/>
    <dgm:cxn modelId="{E2DA0C6A-3453-4945-B488-A12831BE0D09}" type="presParOf" srcId="{ED3A568B-874C-426A-9CB4-17E2AADF9C05}" destId="{DB4AFF76-66A5-476A-9A3E-D5A1A2D00CA5}" srcOrd="0" destOrd="0" presId="urn:microsoft.com/office/officeart/2005/8/layout/orgChart1"/>
    <dgm:cxn modelId="{E9DF4C55-6E5A-4B02-8313-8DFFA61B54EB}" type="presParOf" srcId="{ED3A568B-874C-426A-9CB4-17E2AADF9C05}" destId="{786975A8-9B9A-4B86-AA81-93C8355A698B}" srcOrd="1" destOrd="0" presId="urn:microsoft.com/office/officeart/2005/8/layout/orgChart1"/>
    <dgm:cxn modelId="{1C9CCF91-EDFB-4064-861C-CA303B63ECBF}" type="presParOf" srcId="{8B19B899-6257-4F6B-BE54-67BEE8BC70D5}" destId="{3F6F1147-5FB2-4853-98F6-28906956E606}" srcOrd="1" destOrd="0" presId="urn:microsoft.com/office/officeart/2005/8/layout/orgChart1"/>
    <dgm:cxn modelId="{DF7B00D1-BADC-45CD-B668-F4913013D076}" type="presParOf" srcId="{3F6F1147-5FB2-4853-98F6-28906956E606}" destId="{C6C687B5-CB82-4ACC-9017-9280230626F2}" srcOrd="0" destOrd="0" presId="urn:microsoft.com/office/officeart/2005/8/layout/orgChart1"/>
    <dgm:cxn modelId="{64DB2FD0-95CA-4450-B0C8-E5EC8D9201F8}" type="presParOf" srcId="{3F6F1147-5FB2-4853-98F6-28906956E606}" destId="{1E04A38C-0B33-4A36-AAFA-89CB938AA41A}" srcOrd="1" destOrd="0" presId="urn:microsoft.com/office/officeart/2005/8/layout/orgChart1"/>
    <dgm:cxn modelId="{B21C4B1B-B73F-41A6-9C50-384426CC000C}" type="presParOf" srcId="{1E04A38C-0B33-4A36-AAFA-89CB938AA41A}" destId="{3B74A85E-E139-46F2-B7DE-6A4E5F3A76BE}" srcOrd="0" destOrd="0" presId="urn:microsoft.com/office/officeart/2005/8/layout/orgChart1"/>
    <dgm:cxn modelId="{9B0BFFD3-46C1-4A9A-9EDF-CCA38C16C968}" type="presParOf" srcId="{3B74A85E-E139-46F2-B7DE-6A4E5F3A76BE}" destId="{35D9F72E-6243-4D29-9CBB-A37D65CF7ECF}" srcOrd="0" destOrd="0" presId="urn:microsoft.com/office/officeart/2005/8/layout/orgChart1"/>
    <dgm:cxn modelId="{B900D994-1B4D-4A87-B1C0-8E18E8D171FC}" type="presParOf" srcId="{3B74A85E-E139-46F2-B7DE-6A4E5F3A76BE}" destId="{5A8E0538-55E2-4606-AF1B-FEF807F7A051}" srcOrd="1" destOrd="0" presId="urn:microsoft.com/office/officeart/2005/8/layout/orgChart1"/>
    <dgm:cxn modelId="{038792D0-88F1-4970-933A-2C9AD651C559}" type="presParOf" srcId="{1E04A38C-0B33-4A36-AAFA-89CB938AA41A}" destId="{02DA20C4-A806-4839-ACD3-B8ABB168DAEB}" srcOrd="1" destOrd="0" presId="urn:microsoft.com/office/officeart/2005/8/layout/orgChart1"/>
    <dgm:cxn modelId="{66E288A0-B1A0-4767-AA85-4BE6E95A3A86}" type="presParOf" srcId="{02DA20C4-A806-4839-ACD3-B8ABB168DAEB}" destId="{5F349D03-E8DF-4286-BAE0-93A7AFF1A414}" srcOrd="0" destOrd="0" presId="urn:microsoft.com/office/officeart/2005/8/layout/orgChart1"/>
    <dgm:cxn modelId="{96E2170B-0819-4CD9-8126-87210CDEED60}" type="presParOf" srcId="{02DA20C4-A806-4839-ACD3-B8ABB168DAEB}" destId="{B78E52B7-1068-4326-9915-D92925438536}" srcOrd="1" destOrd="0" presId="urn:microsoft.com/office/officeart/2005/8/layout/orgChart1"/>
    <dgm:cxn modelId="{C7A5AC0B-CE27-4F79-B8F2-CFEA94C16F43}" type="presParOf" srcId="{B78E52B7-1068-4326-9915-D92925438536}" destId="{F4A5465B-A146-4DFD-8037-EF2F53D64ACA}" srcOrd="0" destOrd="0" presId="urn:microsoft.com/office/officeart/2005/8/layout/orgChart1"/>
    <dgm:cxn modelId="{896086F1-A732-4962-8081-4274596FF26E}" type="presParOf" srcId="{F4A5465B-A146-4DFD-8037-EF2F53D64ACA}" destId="{C8B96A70-163E-4B55-A507-4D4B5A283790}" srcOrd="0" destOrd="0" presId="urn:microsoft.com/office/officeart/2005/8/layout/orgChart1"/>
    <dgm:cxn modelId="{1B5273B9-9176-4C82-96D1-9B4FDC2A2DED}" type="presParOf" srcId="{F4A5465B-A146-4DFD-8037-EF2F53D64ACA}" destId="{A9DDEEC6-D396-4FFE-B1CC-0AE50EA29334}" srcOrd="1" destOrd="0" presId="urn:microsoft.com/office/officeart/2005/8/layout/orgChart1"/>
    <dgm:cxn modelId="{0BED9B9E-9429-41EA-8252-FCC6A9AC2808}" type="presParOf" srcId="{B78E52B7-1068-4326-9915-D92925438536}" destId="{5DBAD97F-C898-49FF-9C88-3A7FA1F84CEF}" srcOrd="1" destOrd="0" presId="urn:microsoft.com/office/officeart/2005/8/layout/orgChart1"/>
    <dgm:cxn modelId="{8CF6E363-119C-4DED-8A4B-C898C651B28A}" type="presParOf" srcId="{5DBAD97F-C898-49FF-9C88-3A7FA1F84CEF}" destId="{80F26D60-5B1B-4BD3-A17F-FF51C07593F6}" srcOrd="0" destOrd="0" presId="urn:microsoft.com/office/officeart/2005/8/layout/orgChart1"/>
    <dgm:cxn modelId="{C49641E8-26E2-4A5A-9AC9-48CBE5ABD6DF}" type="presParOf" srcId="{5DBAD97F-C898-49FF-9C88-3A7FA1F84CEF}" destId="{E1FF40C3-C00A-4D38-BD71-71F8ACE1EF51}" srcOrd="1" destOrd="0" presId="urn:microsoft.com/office/officeart/2005/8/layout/orgChart1"/>
    <dgm:cxn modelId="{9C056901-DAF6-4F55-9E10-418D3F4A2F20}" type="presParOf" srcId="{E1FF40C3-C00A-4D38-BD71-71F8ACE1EF51}" destId="{56A1F308-A697-493E-B311-522C43E9AC86}" srcOrd="0" destOrd="0" presId="urn:microsoft.com/office/officeart/2005/8/layout/orgChart1"/>
    <dgm:cxn modelId="{5C5E67A3-8389-4F9A-A203-3ABA71C0F853}" type="presParOf" srcId="{56A1F308-A697-493E-B311-522C43E9AC86}" destId="{D5565758-3F89-4C37-BDC8-B0ED75D8D5DB}" srcOrd="0" destOrd="0" presId="urn:microsoft.com/office/officeart/2005/8/layout/orgChart1"/>
    <dgm:cxn modelId="{CBC29F68-6E4C-4B7E-A834-BBB2682B8BCA}" type="presParOf" srcId="{56A1F308-A697-493E-B311-522C43E9AC86}" destId="{A4399612-9859-4E07-97AC-B1EAAB4E4F45}" srcOrd="1" destOrd="0" presId="urn:microsoft.com/office/officeart/2005/8/layout/orgChart1"/>
    <dgm:cxn modelId="{483149A6-A787-4F6C-BA07-0D9684BFF450}" type="presParOf" srcId="{E1FF40C3-C00A-4D38-BD71-71F8ACE1EF51}" destId="{0F6DB1EB-A4EE-49BB-9ED6-20D34A732F84}" srcOrd="1" destOrd="0" presId="urn:microsoft.com/office/officeart/2005/8/layout/orgChart1"/>
    <dgm:cxn modelId="{EDEDB9D4-0596-4D06-B6EE-260F9394D0BD}" type="presParOf" srcId="{0F6DB1EB-A4EE-49BB-9ED6-20D34A732F84}" destId="{34980D8F-D397-426D-ADB7-DDD3761CB503}" srcOrd="0" destOrd="0" presId="urn:microsoft.com/office/officeart/2005/8/layout/orgChart1"/>
    <dgm:cxn modelId="{41D58A33-FCEB-4A0E-B542-3036AF0468B6}" type="presParOf" srcId="{0F6DB1EB-A4EE-49BB-9ED6-20D34A732F84}" destId="{8E48F4DA-3408-49A3-AC32-1C1D450E9887}" srcOrd="1" destOrd="0" presId="urn:microsoft.com/office/officeart/2005/8/layout/orgChart1"/>
    <dgm:cxn modelId="{EDDF632D-42A7-4F76-B69C-E05D40A868A4}" type="presParOf" srcId="{8E48F4DA-3408-49A3-AC32-1C1D450E9887}" destId="{6239783A-BF08-4920-9033-127BBB5D3CB7}" srcOrd="0" destOrd="0" presId="urn:microsoft.com/office/officeart/2005/8/layout/orgChart1"/>
    <dgm:cxn modelId="{55ACE4FB-6673-44D3-AC96-4F4BD30EE94B}" type="presParOf" srcId="{6239783A-BF08-4920-9033-127BBB5D3CB7}" destId="{EE48DACD-24D9-4689-AED4-0BA7EEA19DFF}" srcOrd="0" destOrd="0" presId="urn:microsoft.com/office/officeart/2005/8/layout/orgChart1"/>
    <dgm:cxn modelId="{7A7F4616-1B77-4690-B88E-74C3625C348D}" type="presParOf" srcId="{6239783A-BF08-4920-9033-127BBB5D3CB7}" destId="{5CE325DD-6BE9-4ECE-8E65-7627A784E47F}" srcOrd="1" destOrd="0" presId="urn:microsoft.com/office/officeart/2005/8/layout/orgChart1"/>
    <dgm:cxn modelId="{DAD27CC8-59CA-4875-BCB1-72366FE7EF74}" type="presParOf" srcId="{8E48F4DA-3408-49A3-AC32-1C1D450E9887}" destId="{959EF8F5-D86B-4335-9A47-96C14507D337}" srcOrd="1" destOrd="0" presId="urn:microsoft.com/office/officeart/2005/8/layout/orgChart1"/>
    <dgm:cxn modelId="{2C332653-5713-4A39-89D5-BBE51CA52B82}" type="presParOf" srcId="{8E48F4DA-3408-49A3-AC32-1C1D450E9887}" destId="{57E3BF3D-0A2B-48FE-8F83-585C079DB5C6}" srcOrd="2" destOrd="0" presId="urn:microsoft.com/office/officeart/2005/8/layout/orgChart1"/>
    <dgm:cxn modelId="{D7745F6A-0534-4443-B400-4B4F644EF37E}" type="presParOf" srcId="{E1FF40C3-C00A-4D38-BD71-71F8ACE1EF51}" destId="{B8320A02-C89D-440E-A3BC-211667442A99}" srcOrd="2" destOrd="0" presId="urn:microsoft.com/office/officeart/2005/8/layout/orgChart1"/>
    <dgm:cxn modelId="{A32D6173-1A2F-4248-B3A3-6D049094BC72}" type="presParOf" srcId="{B78E52B7-1068-4326-9915-D92925438536}" destId="{C22BE448-4E13-4901-9F98-7738F02957D6}" srcOrd="2" destOrd="0" presId="urn:microsoft.com/office/officeart/2005/8/layout/orgChart1"/>
    <dgm:cxn modelId="{92CAE421-8D69-4B69-861D-BD479544FE1E}" type="presParOf" srcId="{1E04A38C-0B33-4A36-AAFA-89CB938AA41A}" destId="{A8F8E3C8-CCEE-4CA7-9986-61054E38F9C6}" srcOrd="2" destOrd="0" presId="urn:microsoft.com/office/officeart/2005/8/layout/orgChart1"/>
    <dgm:cxn modelId="{14E4A8D9-604D-4B4C-8058-CC9C8BED5720}" type="presParOf" srcId="{8B19B899-6257-4F6B-BE54-67BEE8BC70D5}" destId="{3912F901-E40D-4AF0-A530-1E68FAAD5636}" srcOrd="2" destOrd="0" presId="urn:microsoft.com/office/officeart/2005/8/layout/orgChart1"/>
    <dgm:cxn modelId="{10CF9806-E336-4384-9ED4-F2DCF9084243}" type="presParOf" srcId="{5F46C401-7ADB-461B-8AF0-52829A1434D9}" destId="{4CBC1475-D6CE-4F0D-B4B1-A69D0DFC8A07}" srcOrd="2" destOrd="0" presId="urn:microsoft.com/office/officeart/2005/8/layout/orgChart1"/>
    <dgm:cxn modelId="{EE990FB5-FA97-429E-9A4D-35A38B15A4CD}" type="presParOf" srcId="{AB4DE397-22EF-4655-9C86-294B387751DD}" destId="{D1A3EA0A-2E66-4E66-B8C5-20FACA5922AF}" srcOrd="2" destOrd="0" presId="urn:microsoft.com/office/officeart/2005/8/layout/orgChart1"/>
    <dgm:cxn modelId="{2386E397-6E5C-4075-903B-5260D75D1DD8}" type="presParOf" srcId="{59D0B4C6-F62F-4347-9309-AC68A7CF33DE}" destId="{2E801286-AF7A-4D64-A8A9-A956484985DB}" srcOrd="2" destOrd="0" presId="urn:microsoft.com/office/officeart/2005/8/layout/orgChart1"/>
    <dgm:cxn modelId="{71B35EE8-7C2B-4E79-ACF3-E194BA43E845}" type="presParOf" srcId="{F65DF783-7CE7-4264-8E07-B4E882DC4553}" destId="{BF2F197A-4701-4EC2-8294-C78EEA883229}" srcOrd="2" destOrd="0" presId="urn:microsoft.com/office/officeart/2005/8/layout/orgChart1"/>
    <dgm:cxn modelId="{1B5617F0-CD2C-4C5C-80B0-EEAD92B4EAA0}" type="presParOf" srcId="{EDABA298-BAB4-401F-B953-EF791AD12B84}" destId="{0203C2CD-11A6-46A3-A14B-8AF4A6D69F7D}" srcOrd="16" destOrd="0" presId="urn:microsoft.com/office/officeart/2005/8/layout/orgChart1"/>
    <dgm:cxn modelId="{36E064F2-52D7-4732-8530-D35230AD3FFE}" type="presParOf" srcId="{EDABA298-BAB4-401F-B953-EF791AD12B84}" destId="{1175F6F0-27A0-45BB-96A0-57ECE51188FC}" srcOrd="17" destOrd="0" presId="urn:microsoft.com/office/officeart/2005/8/layout/orgChart1"/>
    <dgm:cxn modelId="{72E35185-CC68-4A46-848E-3C06142DB87C}" type="presParOf" srcId="{1175F6F0-27A0-45BB-96A0-57ECE51188FC}" destId="{C3320DB7-620D-4CE1-9D99-017B78C799A7}" srcOrd="0" destOrd="0" presId="urn:microsoft.com/office/officeart/2005/8/layout/orgChart1"/>
    <dgm:cxn modelId="{CA5AF161-F9B8-4AD5-9660-143A6734969A}" type="presParOf" srcId="{C3320DB7-620D-4CE1-9D99-017B78C799A7}" destId="{1FA8DEC9-EB74-4498-A263-741B48E7E03F}" srcOrd="0" destOrd="0" presId="urn:microsoft.com/office/officeart/2005/8/layout/orgChart1"/>
    <dgm:cxn modelId="{55BA59A2-707A-4AFD-877C-327C1643610C}" type="presParOf" srcId="{C3320DB7-620D-4CE1-9D99-017B78C799A7}" destId="{7E6AF73D-33F3-416B-A9B5-DFC04E299FD6}" srcOrd="1" destOrd="0" presId="urn:microsoft.com/office/officeart/2005/8/layout/orgChart1"/>
    <dgm:cxn modelId="{3F367280-53E3-4D32-865C-EC2A1D45D155}" type="presParOf" srcId="{1175F6F0-27A0-45BB-96A0-57ECE51188FC}" destId="{512D1BA1-BA32-40D7-8868-F0681A8823F4}" srcOrd="1" destOrd="0" presId="urn:microsoft.com/office/officeart/2005/8/layout/orgChart1"/>
    <dgm:cxn modelId="{6CC55785-B9AF-43CE-865C-F50515220755}" type="presParOf" srcId="{512D1BA1-BA32-40D7-8868-F0681A8823F4}" destId="{9B40CC5B-DDA0-421B-A7C5-0D869D9409E0}" srcOrd="0" destOrd="0" presId="urn:microsoft.com/office/officeart/2005/8/layout/orgChart1"/>
    <dgm:cxn modelId="{058E74AD-FF2E-4F81-9048-B46DDC760E62}" type="presParOf" srcId="{512D1BA1-BA32-40D7-8868-F0681A8823F4}" destId="{81CF6B87-74C2-4FC9-B9AE-D0A3BC9174BE}" srcOrd="1" destOrd="0" presId="urn:microsoft.com/office/officeart/2005/8/layout/orgChart1"/>
    <dgm:cxn modelId="{F7DABA3B-0C20-46BB-8B21-679F5B7C525D}" type="presParOf" srcId="{81CF6B87-74C2-4FC9-B9AE-D0A3BC9174BE}" destId="{34889D08-7DDC-4A46-9B34-D56EA1B130CD}" srcOrd="0" destOrd="0" presId="urn:microsoft.com/office/officeart/2005/8/layout/orgChart1"/>
    <dgm:cxn modelId="{974DE82B-0378-4603-B6D4-D4BB93F30712}" type="presParOf" srcId="{34889D08-7DDC-4A46-9B34-D56EA1B130CD}" destId="{35DB699F-3948-41A1-9115-F24FEB9E5506}" srcOrd="0" destOrd="0" presId="urn:microsoft.com/office/officeart/2005/8/layout/orgChart1"/>
    <dgm:cxn modelId="{CFF87E2B-34BF-4809-941E-4DA9BEBE8CEC}" type="presParOf" srcId="{34889D08-7DDC-4A46-9B34-D56EA1B130CD}" destId="{7058637F-FD4F-4A04-A66B-127E1D63D899}" srcOrd="1" destOrd="0" presId="urn:microsoft.com/office/officeart/2005/8/layout/orgChart1"/>
    <dgm:cxn modelId="{0B67B81B-0011-4593-8CA4-F7C752667B9D}" type="presParOf" srcId="{81CF6B87-74C2-4FC9-B9AE-D0A3BC9174BE}" destId="{0F4D15CF-5085-4B54-A4B1-B8ACC1576AC5}" srcOrd="1" destOrd="0" presId="urn:microsoft.com/office/officeart/2005/8/layout/orgChart1"/>
    <dgm:cxn modelId="{57BAAC9A-BA2D-40A4-B509-BD2B70E80CEE}" type="presParOf" srcId="{0F4D15CF-5085-4B54-A4B1-B8ACC1576AC5}" destId="{E34331D6-7D85-445F-84F0-EE6DC19689AD}" srcOrd="0" destOrd="0" presId="urn:microsoft.com/office/officeart/2005/8/layout/orgChart1"/>
    <dgm:cxn modelId="{883BF19E-4DB3-4112-ADEA-CEF248870573}" type="presParOf" srcId="{0F4D15CF-5085-4B54-A4B1-B8ACC1576AC5}" destId="{DC19E9C5-DDF1-47FB-8CA4-A1BE3CDC23AA}" srcOrd="1" destOrd="0" presId="urn:microsoft.com/office/officeart/2005/8/layout/orgChart1"/>
    <dgm:cxn modelId="{2826F2BC-035C-48AE-A6A7-C58209AC56AD}" type="presParOf" srcId="{DC19E9C5-DDF1-47FB-8CA4-A1BE3CDC23AA}" destId="{52C5E4FB-45D9-4992-829E-341DF7A3D5EB}" srcOrd="0" destOrd="0" presId="urn:microsoft.com/office/officeart/2005/8/layout/orgChart1"/>
    <dgm:cxn modelId="{5B310F04-044B-488B-8714-963AD7398278}" type="presParOf" srcId="{52C5E4FB-45D9-4992-829E-341DF7A3D5EB}" destId="{5BEE5647-B9B6-404C-9074-491EAD14A35C}" srcOrd="0" destOrd="0" presId="urn:microsoft.com/office/officeart/2005/8/layout/orgChart1"/>
    <dgm:cxn modelId="{0D2FC42F-AC71-43DD-B265-B680CDBDE8FE}" type="presParOf" srcId="{52C5E4FB-45D9-4992-829E-341DF7A3D5EB}" destId="{6B8CBAC0-3F47-49EE-8F43-3414422315D3}" srcOrd="1" destOrd="0" presId="urn:microsoft.com/office/officeart/2005/8/layout/orgChart1"/>
    <dgm:cxn modelId="{2D3B1377-F1D0-4183-B525-3FEC6A8BABAE}" type="presParOf" srcId="{DC19E9C5-DDF1-47FB-8CA4-A1BE3CDC23AA}" destId="{2AD6D38D-D7CA-44E8-B9FE-79DEF881D41C}" srcOrd="1" destOrd="0" presId="urn:microsoft.com/office/officeart/2005/8/layout/orgChart1"/>
    <dgm:cxn modelId="{9C25782D-35FE-41DD-B73F-5584FCB6D5BE}" type="presParOf" srcId="{2AD6D38D-D7CA-44E8-B9FE-79DEF881D41C}" destId="{43614B36-47C3-43A1-BBF1-4D1565CFA5CE}" srcOrd="0" destOrd="0" presId="urn:microsoft.com/office/officeart/2005/8/layout/orgChart1"/>
    <dgm:cxn modelId="{9B9BAFAE-454D-43B8-ACE8-0263DC9D9FD2}" type="presParOf" srcId="{2AD6D38D-D7CA-44E8-B9FE-79DEF881D41C}" destId="{DC363A2B-7531-4631-84C1-E8C7470882D1}" srcOrd="1" destOrd="0" presId="urn:microsoft.com/office/officeart/2005/8/layout/orgChart1"/>
    <dgm:cxn modelId="{F3D5FCEC-BBD3-47CF-95D0-5D012C6EAA43}" type="presParOf" srcId="{DC363A2B-7531-4631-84C1-E8C7470882D1}" destId="{16A7C3A8-2779-4344-BAF3-6D3EA14C6DBF}" srcOrd="0" destOrd="0" presId="urn:microsoft.com/office/officeart/2005/8/layout/orgChart1"/>
    <dgm:cxn modelId="{92F9D954-3E59-442A-9BF3-F9E4ABB23540}" type="presParOf" srcId="{16A7C3A8-2779-4344-BAF3-6D3EA14C6DBF}" destId="{ADF87A51-DD10-4A72-82AF-EDC827007988}" srcOrd="0" destOrd="0" presId="urn:microsoft.com/office/officeart/2005/8/layout/orgChart1"/>
    <dgm:cxn modelId="{0FBEDA6E-2FB2-4B53-9049-6E000E6796F1}" type="presParOf" srcId="{16A7C3A8-2779-4344-BAF3-6D3EA14C6DBF}" destId="{5B3904C3-6A90-40BF-88DA-AD4A9EED1AC2}" srcOrd="1" destOrd="0" presId="urn:microsoft.com/office/officeart/2005/8/layout/orgChart1"/>
    <dgm:cxn modelId="{86E7B337-9D98-4C44-83D9-146AC1785590}" type="presParOf" srcId="{DC363A2B-7531-4631-84C1-E8C7470882D1}" destId="{D76EEFD0-6B89-43DA-91ED-4193F161BEB6}" srcOrd="1" destOrd="0" presId="urn:microsoft.com/office/officeart/2005/8/layout/orgChart1"/>
    <dgm:cxn modelId="{7691D865-B93A-480A-8ED7-626472B00CFF}" type="presParOf" srcId="{D76EEFD0-6B89-43DA-91ED-4193F161BEB6}" destId="{AF740713-67CF-4A38-98A0-EFDDBDED6A13}" srcOrd="0" destOrd="0" presId="urn:microsoft.com/office/officeart/2005/8/layout/orgChart1"/>
    <dgm:cxn modelId="{2F7CBE12-4CA6-4BB3-847A-0337FBE1BBEB}" type="presParOf" srcId="{D76EEFD0-6B89-43DA-91ED-4193F161BEB6}" destId="{AAD2FBDB-0DCE-482F-A1AD-25928075C8C4}" srcOrd="1" destOrd="0" presId="urn:microsoft.com/office/officeart/2005/8/layout/orgChart1"/>
    <dgm:cxn modelId="{1710100C-5963-4438-A923-6687600407E6}" type="presParOf" srcId="{AAD2FBDB-0DCE-482F-A1AD-25928075C8C4}" destId="{8B2C8BB2-F7D2-4A8C-848D-7B65B7EDD287}" srcOrd="0" destOrd="0" presId="urn:microsoft.com/office/officeart/2005/8/layout/orgChart1"/>
    <dgm:cxn modelId="{462F2B99-B99D-4D63-8303-F9E6D9112CD4}" type="presParOf" srcId="{8B2C8BB2-F7D2-4A8C-848D-7B65B7EDD287}" destId="{09035394-8826-4128-BE87-887156BCC631}" srcOrd="0" destOrd="0" presId="urn:microsoft.com/office/officeart/2005/8/layout/orgChart1"/>
    <dgm:cxn modelId="{0050466B-034E-45B9-A87E-9BEA102ADCEC}" type="presParOf" srcId="{8B2C8BB2-F7D2-4A8C-848D-7B65B7EDD287}" destId="{B81086AC-D8CC-42B0-B9DD-B29F8921AC9E}" srcOrd="1" destOrd="0" presId="urn:microsoft.com/office/officeart/2005/8/layout/orgChart1"/>
    <dgm:cxn modelId="{B231A003-CD28-4B9A-9474-3448B7D6AA4A}" type="presParOf" srcId="{AAD2FBDB-0DCE-482F-A1AD-25928075C8C4}" destId="{7F1B8A4F-7F56-4A33-A1F4-C1BD79297F90}" srcOrd="1" destOrd="0" presId="urn:microsoft.com/office/officeart/2005/8/layout/orgChart1"/>
    <dgm:cxn modelId="{139C29CF-12AF-4059-B4C1-980836D3802D}" type="presParOf" srcId="{AAD2FBDB-0DCE-482F-A1AD-25928075C8C4}" destId="{F930B368-F380-4A02-A2C9-359E875061DC}" srcOrd="2" destOrd="0" presId="urn:microsoft.com/office/officeart/2005/8/layout/orgChart1"/>
    <dgm:cxn modelId="{BC7EADB1-1F7E-4FE5-AD19-938B69C50D69}" type="presParOf" srcId="{DC363A2B-7531-4631-84C1-E8C7470882D1}" destId="{4B74FADA-9CC4-4D78-86AF-7399162BF381}" srcOrd="2" destOrd="0" presId="urn:microsoft.com/office/officeart/2005/8/layout/orgChart1"/>
    <dgm:cxn modelId="{F3C7062E-D6E9-4760-AB29-7BA753691D1C}" type="presParOf" srcId="{DC19E9C5-DDF1-47FB-8CA4-A1BE3CDC23AA}" destId="{41E98D51-D77E-4BD5-99A2-E3DE35BBBE2D}" srcOrd="2" destOrd="0" presId="urn:microsoft.com/office/officeart/2005/8/layout/orgChart1"/>
    <dgm:cxn modelId="{CFA4CCE1-77FE-4591-AA16-D2AB8F5C47E1}" type="presParOf" srcId="{81CF6B87-74C2-4FC9-B9AE-D0A3BC9174BE}" destId="{AA2483A2-A307-4AC9-AF61-BE401AC6C80C}" srcOrd="2" destOrd="0" presId="urn:microsoft.com/office/officeart/2005/8/layout/orgChart1"/>
    <dgm:cxn modelId="{99A33941-60CF-4F66-A997-CDA60092BC5B}" type="presParOf" srcId="{1175F6F0-27A0-45BB-96A0-57ECE51188FC}" destId="{F9871E7B-10F0-4585-BB6B-231C2F3B7289}" srcOrd="2" destOrd="0" presId="urn:microsoft.com/office/officeart/2005/8/layout/orgChart1"/>
    <dgm:cxn modelId="{7438EA8D-0AD0-4CF4-B1B9-A727D5103C28}" type="presParOf" srcId="{F090AB95-BC42-43E6-84A8-261119F4ECB3}" destId="{A6E26220-9BC6-4168-BD09-94BD56B0C265}" srcOrd="2" destOrd="0" presId="urn:microsoft.com/office/officeart/2005/8/layout/orgChart1"/>
    <dgm:cxn modelId="{F65686A5-02B3-4CF8-9D28-0631273FFA52}" type="presParOf" srcId="{A6E26220-9BC6-4168-BD09-94BD56B0C265}" destId="{A81A43E1-BF54-4143-9795-18ADAEBE1E97}" srcOrd="0" destOrd="0" presId="urn:microsoft.com/office/officeart/2005/8/layout/orgChart1"/>
    <dgm:cxn modelId="{30E111B7-15D4-4561-A556-085067321966}" type="presParOf" srcId="{A6E26220-9BC6-4168-BD09-94BD56B0C265}" destId="{386D48EA-F7D3-4AFD-A890-1C4D3669BBDC}" srcOrd="1" destOrd="0" presId="urn:microsoft.com/office/officeart/2005/8/layout/orgChart1"/>
    <dgm:cxn modelId="{B54402A6-D1FB-4E45-B34C-D6B0DF1E2CD7}" type="presParOf" srcId="{386D48EA-F7D3-4AFD-A890-1C4D3669BBDC}" destId="{1C7B4BD4-71CC-4EF7-A965-6370BB01F1C5}" srcOrd="0" destOrd="0" presId="urn:microsoft.com/office/officeart/2005/8/layout/orgChart1"/>
    <dgm:cxn modelId="{53467E69-47EC-496F-985C-4F86E8A2A77C}" type="presParOf" srcId="{1C7B4BD4-71CC-4EF7-A965-6370BB01F1C5}" destId="{257096BD-94C0-48E1-B36C-C58D49EF99E3}" srcOrd="0" destOrd="0" presId="urn:microsoft.com/office/officeart/2005/8/layout/orgChart1"/>
    <dgm:cxn modelId="{0A719435-AE13-4D6D-B151-8F3AA8F7E0F7}" type="presParOf" srcId="{1C7B4BD4-71CC-4EF7-A965-6370BB01F1C5}" destId="{EA419B69-B610-40B5-AAE0-AE1CD1F6EBD0}" srcOrd="1" destOrd="0" presId="urn:microsoft.com/office/officeart/2005/8/layout/orgChart1"/>
    <dgm:cxn modelId="{B1D71156-6B9D-40F9-96B2-EC188C0B0188}" type="presParOf" srcId="{386D48EA-F7D3-4AFD-A890-1C4D3669BBDC}" destId="{0E956558-3493-4843-A3F4-A7BFF69303B4}" srcOrd="1" destOrd="0" presId="urn:microsoft.com/office/officeart/2005/8/layout/orgChart1"/>
    <dgm:cxn modelId="{38FB112A-A8A9-47A8-A221-FA2BAFB1BBEB}" type="presParOf" srcId="{386D48EA-F7D3-4AFD-A890-1C4D3669BBDC}" destId="{DB29A6A8-13E4-4D1B-8810-25CC6EF4730D}" srcOrd="2" destOrd="0" presId="urn:microsoft.com/office/officeart/2005/8/layout/orgChart1"/>
    <dgm:cxn modelId="{615470F6-7AAF-4C6F-951E-96A739A3A785}" type="presParOf" srcId="{A6E26220-9BC6-4168-BD09-94BD56B0C265}" destId="{9FA6AE4A-E455-4421-9AB3-E075593A6FC6}" srcOrd="2" destOrd="0" presId="urn:microsoft.com/office/officeart/2005/8/layout/orgChart1"/>
    <dgm:cxn modelId="{4BEE0811-DF82-4ABD-A337-4CFE1F7941EC}" type="presParOf" srcId="{A6E26220-9BC6-4168-BD09-94BD56B0C265}" destId="{87CB6078-473B-48AC-9C97-7EF9E57ED390}" srcOrd="3" destOrd="0" presId="urn:microsoft.com/office/officeart/2005/8/layout/orgChart1"/>
    <dgm:cxn modelId="{B5E15820-A853-4DC3-A3F0-0C74FE7ADD26}" type="presParOf" srcId="{87CB6078-473B-48AC-9C97-7EF9E57ED390}" destId="{82566C95-EF49-4068-9DA9-AF233AE5EF63}" srcOrd="0" destOrd="0" presId="urn:microsoft.com/office/officeart/2005/8/layout/orgChart1"/>
    <dgm:cxn modelId="{902D9E08-70DE-4836-A3E1-D06F67E46211}" type="presParOf" srcId="{82566C95-EF49-4068-9DA9-AF233AE5EF63}" destId="{80DBC8D6-E044-4EC6-844E-9F756FBCE31C}" srcOrd="0" destOrd="0" presId="urn:microsoft.com/office/officeart/2005/8/layout/orgChart1"/>
    <dgm:cxn modelId="{AE38A6AF-86F1-4B9C-899E-1D23A04BB902}" type="presParOf" srcId="{82566C95-EF49-4068-9DA9-AF233AE5EF63}" destId="{BABEF17A-19FF-4407-8358-772CAA38DF04}" srcOrd="1" destOrd="0" presId="urn:microsoft.com/office/officeart/2005/8/layout/orgChart1"/>
    <dgm:cxn modelId="{E01273AF-A460-4568-8C03-FE013AA5E4B0}" type="presParOf" srcId="{87CB6078-473B-48AC-9C97-7EF9E57ED390}" destId="{9EC072EC-96F8-42E7-AB10-D1BA4F2A7D18}" srcOrd="1" destOrd="0" presId="urn:microsoft.com/office/officeart/2005/8/layout/orgChart1"/>
    <dgm:cxn modelId="{6C415732-F0FA-42A6-9374-2890F590D2E4}" type="presParOf" srcId="{87CB6078-473B-48AC-9C97-7EF9E57ED390}" destId="{14601BFE-D25B-46B7-A1F6-968AB114E11B}"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AF5410-D9F6-42D7-824D-D08EA596826B}"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tr-TR"/>
        </a:p>
      </dgm:t>
    </dgm:pt>
    <dgm:pt modelId="{5C492010-0D3B-4BEE-B3D1-7DF679970FFF}">
      <dgm:prSet phldrT="[Metin]" custT="1"/>
      <dgm:spPr/>
      <dgm:t>
        <a:bodyPr/>
        <a:lstStyle/>
        <a:p>
          <a:r>
            <a:rPr lang="tr-TR" sz="1400" b="1" dirty="0" smtClean="0">
              <a:solidFill>
                <a:srgbClr val="FF0000"/>
              </a:solidFill>
              <a:latin typeface="Times New Roman" pitchFamily="18" charset="0"/>
              <a:cs typeface="Times New Roman" pitchFamily="18" charset="0"/>
            </a:rPr>
            <a:t>ASRİKA</a:t>
          </a:r>
        </a:p>
        <a:p>
          <a:r>
            <a:rPr lang="tr-TR" sz="1200" b="1" dirty="0" smtClean="0">
              <a:solidFill>
                <a:srgbClr val="FF0000"/>
              </a:solidFill>
              <a:latin typeface="Times New Roman" pitchFamily="18" charset="0"/>
              <a:cs typeface="Times New Roman" pitchFamily="18" charset="0"/>
            </a:rPr>
            <a:t> </a:t>
          </a:r>
          <a:r>
            <a:rPr lang="tr-TR" sz="1200" b="1" dirty="0">
              <a:solidFill>
                <a:srgbClr val="FF0000"/>
              </a:solidFill>
              <a:latin typeface="Times New Roman" pitchFamily="18" charset="0"/>
              <a:cs typeface="Times New Roman" pitchFamily="18" charset="0"/>
            </a:rPr>
            <a:t>İSLAM ÜLKELERİ KONFEDERASYON BAŞKANI</a:t>
          </a:r>
        </a:p>
      </dgm:t>
    </dgm:pt>
    <dgm:pt modelId="{8B36FAEE-6D8B-41EF-AB44-175698DDF5A9}" type="parTrans" cxnId="{028E2B46-7BAD-448C-9F3E-5C8091B64076}">
      <dgm:prSet/>
      <dgm:spPr/>
      <dgm:t>
        <a:bodyPr/>
        <a:lstStyle/>
        <a:p>
          <a:endParaRPr lang="tr-TR"/>
        </a:p>
      </dgm:t>
    </dgm:pt>
    <dgm:pt modelId="{51AD4730-D7E3-48F5-AFA3-18762ECA4EB4}" type="sibTrans" cxnId="{028E2B46-7BAD-448C-9F3E-5C8091B64076}">
      <dgm:prSet/>
      <dgm:spPr/>
      <dgm:t>
        <a:bodyPr/>
        <a:lstStyle/>
        <a:p>
          <a:endParaRPr lang="tr-TR"/>
        </a:p>
      </dgm:t>
    </dgm:pt>
    <dgm:pt modelId="{DB05FE54-DBBD-4EC8-9CE5-9A38D0313CFD}">
      <dgm:prSet phldrT="[Metin]" custT="1"/>
      <dgm:spPr/>
      <dgm:t>
        <a:bodyPr/>
        <a:lstStyle/>
        <a:p>
          <a:r>
            <a:rPr lang="tr-TR" sz="900" b="1" dirty="0">
              <a:solidFill>
                <a:srgbClr val="002060"/>
              </a:solidFill>
              <a:latin typeface="Times New Roman" pitchFamily="18" charset="0"/>
              <a:cs typeface="Times New Roman" pitchFamily="18" charset="0"/>
            </a:rPr>
            <a:t>ADALET BAKANLIĞI</a:t>
          </a:r>
        </a:p>
      </dgm:t>
    </dgm:pt>
    <dgm:pt modelId="{F053B0B5-0905-4855-8B29-AA347AC211F0}" type="parTrans" cxnId="{8F52F265-15A4-4415-A133-F59802CB0E69}">
      <dgm:prSet/>
      <dgm:spPr/>
      <dgm:t>
        <a:bodyPr/>
        <a:lstStyle/>
        <a:p>
          <a:endParaRPr lang="tr-TR" dirty="0"/>
        </a:p>
      </dgm:t>
    </dgm:pt>
    <dgm:pt modelId="{5D300DD1-75E3-43A4-80DC-2CA472090396}" type="sibTrans" cxnId="{8F52F265-15A4-4415-A133-F59802CB0E69}">
      <dgm:prSet/>
      <dgm:spPr/>
      <dgm:t>
        <a:bodyPr/>
        <a:lstStyle/>
        <a:p>
          <a:endParaRPr lang="tr-TR"/>
        </a:p>
      </dgm:t>
    </dgm:pt>
    <dgm:pt modelId="{7ACAC40F-57E5-4BB9-ABFE-223DDD1DF4CD}">
      <dgm:prSet phldrT="[Metin]" custT="1"/>
      <dgm:spPr/>
      <dgm:t>
        <a:bodyPr/>
        <a:lstStyle/>
        <a:p>
          <a:r>
            <a:rPr lang="tr-TR" sz="900" b="1" dirty="0">
              <a:solidFill>
                <a:srgbClr val="002060"/>
              </a:solidFill>
              <a:latin typeface="Times New Roman" pitchFamily="18" charset="0"/>
              <a:cs typeface="Times New Roman" pitchFamily="18" charset="0"/>
            </a:rPr>
            <a:t>SAVUNMA BAKANLIĞI</a:t>
          </a:r>
        </a:p>
      </dgm:t>
    </dgm:pt>
    <dgm:pt modelId="{81DAFA05-462F-491E-95F9-8F5FCA3BB2AC}" type="parTrans" cxnId="{E1227565-85C0-42DF-8D97-ABE929156227}">
      <dgm:prSet/>
      <dgm:spPr/>
      <dgm:t>
        <a:bodyPr/>
        <a:lstStyle/>
        <a:p>
          <a:endParaRPr lang="tr-TR" dirty="0"/>
        </a:p>
      </dgm:t>
    </dgm:pt>
    <dgm:pt modelId="{AC96FA55-784A-4008-9051-7200B4878534}" type="sibTrans" cxnId="{E1227565-85C0-42DF-8D97-ABE929156227}">
      <dgm:prSet/>
      <dgm:spPr/>
      <dgm:t>
        <a:bodyPr/>
        <a:lstStyle/>
        <a:p>
          <a:endParaRPr lang="tr-TR"/>
        </a:p>
      </dgm:t>
    </dgm:pt>
    <dgm:pt modelId="{742B32DB-573B-41B0-9E00-20590561D359}">
      <dgm:prSet phldrT="[Metin]" custT="1"/>
      <dgm:spPr/>
      <dgm:t>
        <a:bodyPr/>
        <a:lstStyle/>
        <a:p>
          <a:r>
            <a:rPr lang="tr-TR" sz="1000" b="1" dirty="0">
              <a:solidFill>
                <a:srgbClr val="FF0000"/>
              </a:solidFill>
              <a:latin typeface="Times New Roman" pitchFamily="18" charset="0"/>
              <a:cs typeface="Times New Roman" pitchFamily="18" charset="0"/>
            </a:rPr>
            <a:t>SAVUNMA SANAYİ BAKANLIĞI</a:t>
          </a:r>
        </a:p>
      </dgm:t>
    </dgm:pt>
    <dgm:pt modelId="{A66025D2-E953-4F97-A1CD-84F02C6C5A27}" type="parTrans" cxnId="{C1510C02-0CB9-4E20-8204-FAB9DA1615B7}">
      <dgm:prSet/>
      <dgm:spPr/>
      <dgm:t>
        <a:bodyPr/>
        <a:lstStyle/>
        <a:p>
          <a:endParaRPr lang="tr-TR" dirty="0"/>
        </a:p>
      </dgm:t>
    </dgm:pt>
    <dgm:pt modelId="{9FDA0A74-F31B-420E-9527-C272AA4B7F9A}" type="sibTrans" cxnId="{C1510C02-0CB9-4E20-8204-FAB9DA1615B7}">
      <dgm:prSet/>
      <dgm:spPr/>
      <dgm:t>
        <a:bodyPr/>
        <a:lstStyle/>
        <a:p>
          <a:endParaRPr lang="tr-TR"/>
        </a:p>
      </dgm:t>
    </dgm:pt>
    <dgm:pt modelId="{578E212C-41E3-4997-9F4C-021A187A6763}">
      <dgm:prSet phldrT="[Metin]" custT="1"/>
      <dgm:spPr/>
      <dgm:t>
        <a:bodyPr/>
        <a:lstStyle/>
        <a:p>
          <a:r>
            <a:rPr lang="tr-TR" sz="900" b="1" dirty="0">
              <a:latin typeface="Times New Roman" pitchFamily="18" charset="0"/>
              <a:cs typeface="Times New Roman" pitchFamily="18" charset="0"/>
            </a:rPr>
            <a:t>KARA ARAÇLARI BŞK'LIĞI</a:t>
          </a:r>
        </a:p>
      </dgm:t>
    </dgm:pt>
    <dgm:pt modelId="{6ED75508-2BC3-4090-9BB3-E2BD824C4398}" type="parTrans" cxnId="{8D072C10-BD02-49F1-A3D8-DBD64B01B6D8}">
      <dgm:prSet/>
      <dgm:spPr/>
      <dgm:t>
        <a:bodyPr/>
        <a:lstStyle/>
        <a:p>
          <a:endParaRPr lang="tr-TR" dirty="0"/>
        </a:p>
      </dgm:t>
    </dgm:pt>
    <dgm:pt modelId="{522F2118-1E3A-4CC6-A2CE-5B9B7948B5DA}" type="sibTrans" cxnId="{8D072C10-BD02-49F1-A3D8-DBD64B01B6D8}">
      <dgm:prSet/>
      <dgm:spPr/>
      <dgm:t>
        <a:bodyPr/>
        <a:lstStyle/>
        <a:p>
          <a:endParaRPr lang="tr-TR"/>
        </a:p>
      </dgm:t>
    </dgm:pt>
    <dgm:pt modelId="{E9061B7B-BCFD-40D1-BD7C-6C7832682E8B}">
      <dgm:prSet phldrT="[Metin]" custT="1"/>
      <dgm:spPr/>
      <dgm:t>
        <a:bodyPr/>
        <a:lstStyle/>
        <a:p>
          <a:r>
            <a:rPr lang="tr-TR" sz="900" b="1" dirty="0">
              <a:latin typeface="Times New Roman" pitchFamily="18" charset="0"/>
              <a:cs typeface="Times New Roman" pitchFamily="18" charset="0"/>
            </a:rPr>
            <a:t>DENİZ ARAÇLARI BŞK'LIĞI</a:t>
          </a:r>
        </a:p>
      </dgm:t>
    </dgm:pt>
    <dgm:pt modelId="{5EAA5400-A634-4D89-80C5-21A33717ECD8}" type="parTrans" cxnId="{476152A9-89FF-4C14-B071-570539C4EE35}">
      <dgm:prSet/>
      <dgm:spPr/>
      <dgm:t>
        <a:bodyPr/>
        <a:lstStyle/>
        <a:p>
          <a:endParaRPr lang="tr-TR" dirty="0"/>
        </a:p>
      </dgm:t>
    </dgm:pt>
    <dgm:pt modelId="{0607C4B6-672E-4868-8D1A-3F997E7EBB3C}" type="sibTrans" cxnId="{476152A9-89FF-4C14-B071-570539C4EE35}">
      <dgm:prSet/>
      <dgm:spPr/>
      <dgm:t>
        <a:bodyPr/>
        <a:lstStyle/>
        <a:p>
          <a:endParaRPr lang="tr-TR"/>
        </a:p>
      </dgm:t>
    </dgm:pt>
    <dgm:pt modelId="{9E05D99C-6D9B-4A3D-AA1B-816E9BEB2BE3}">
      <dgm:prSet phldrT="[Metin]" custT="1"/>
      <dgm:spPr/>
      <dgm:t>
        <a:bodyPr/>
        <a:lstStyle/>
        <a:p>
          <a:r>
            <a:rPr lang="tr-TR" sz="900" b="1" dirty="0">
              <a:latin typeface="Times New Roman" pitchFamily="18" charset="0"/>
              <a:cs typeface="Times New Roman" pitchFamily="18" charset="0"/>
            </a:rPr>
            <a:t>HAVACILIK  SİSTEMLERİ BŞK'LIĞI</a:t>
          </a:r>
        </a:p>
      </dgm:t>
    </dgm:pt>
    <dgm:pt modelId="{E5378833-E843-4650-878D-23CA36BF21BD}" type="parTrans" cxnId="{6E306254-DD3F-49D2-A568-533E0545BDD0}">
      <dgm:prSet/>
      <dgm:spPr/>
      <dgm:t>
        <a:bodyPr/>
        <a:lstStyle/>
        <a:p>
          <a:endParaRPr lang="tr-TR" dirty="0"/>
        </a:p>
      </dgm:t>
    </dgm:pt>
    <dgm:pt modelId="{149F86CC-EB89-4F39-9F14-3AEA93D42869}" type="sibTrans" cxnId="{6E306254-DD3F-49D2-A568-533E0545BDD0}">
      <dgm:prSet/>
      <dgm:spPr/>
      <dgm:t>
        <a:bodyPr/>
        <a:lstStyle/>
        <a:p>
          <a:endParaRPr lang="tr-TR"/>
        </a:p>
      </dgm:t>
    </dgm:pt>
    <dgm:pt modelId="{F3201E2F-875B-4FAD-9566-444D218AFEEB}">
      <dgm:prSet phldrT="[Metin]" custT="1"/>
      <dgm:spPr/>
      <dgm:t>
        <a:bodyPr/>
        <a:lstStyle/>
        <a:p>
          <a:r>
            <a:rPr lang="tr-TR" sz="900" b="1" dirty="0">
              <a:latin typeface="Times New Roman" pitchFamily="18" charset="0"/>
              <a:cs typeface="Times New Roman" pitchFamily="18" charset="0"/>
            </a:rPr>
            <a:t>AR-GE BŞK'LIĞI</a:t>
          </a:r>
        </a:p>
      </dgm:t>
    </dgm:pt>
    <dgm:pt modelId="{5C34C358-C53C-452F-9C25-0ABC46231022}" type="parTrans" cxnId="{930549D5-3377-4259-BDD3-E44FDB70C196}">
      <dgm:prSet/>
      <dgm:spPr/>
      <dgm:t>
        <a:bodyPr/>
        <a:lstStyle/>
        <a:p>
          <a:endParaRPr lang="tr-TR" dirty="0"/>
        </a:p>
      </dgm:t>
    </dgm:pt>
    <dgm:pt modelId="{CAF32ECC-1F67-4C2C-9268-22488EFD15E1}" type="sibTrans" cxnId="{930549D5-3377-4259-BDD3-E44FDB70C196}">
      <dgm:prSet/>
      <dgm:spPr/>
      <dgm:t>
        <a:bodyPr/>
        <a:lstStyle/>
        <a:p>
          <a:endParaRPr lang="tr-TR"/>
        </a:p>
      </dgm:t>
    </dgm:pt>
    <dgm:pt modelId="{0AD4EF89-7685-4378-91E3-ACDB79C8EB8B}">
      <dgm:prSet phldrT="[Metin]" custT="1"/>
      <dgm:spPr/>
      <dgm:t>
        <a:bodyPr/>
        <a:lstStyle/>
        <a:p>
          <a:r>
            <a:rPr lang="tr-TR" sz="900" b="1" dirty="0">
              <a:latin typeface="Times New Roman" pitchFamily="18" charset="0"/>
              <a:cs typeface="Times New Roman" pitchFamily="18" charset="0"/>
            </a:rPr>
            <a:t>HV. SVN. VE SİLAH SİSTEMLERİ BŞK'LIĞI</a:t>
          </a:r>
        </a:p>
      </dgm:t>
    </dgm:pt>
    <dgm:pt modelId="{CCE51C8F-B3C9-4073-8A41-8DAE4494428C}" type="parTrans" cxnId="{96F1602D-98AF-4074-97A2-F90CEB1E68F2}">
      <dgm:prSet/>
      <dgm:spPr/>
      <dgm:t>
        <a:bodyPr/>
        <a:lstStyle/>
        <a:p>
          <a:endParaRPr lang="tr-TR" dirty="0"/>
        </a:p>
      </dgm:t>
    </dgm:pt>
    <dgm:pt modelId="{042B2A1B-D714-47A3-B38A-E127C65D0D4B}" type="sibTrans" cxnId="{96F1602D-98AF-4074-97A2-F90CEB1E68F2}">
      <dgm:prSet/>
      <dgm:spPr/>
      <dgm:t>
        <a:bodyPr/>
        <a:lstStyle/>
        <a:p>
          <a:endParaRPr lang="tr-TR"/>
        </a:p>
      </dgm:t>
    </dgm:pt>
    <dgm:pt modelId="{23B140EA-E5C6-46CA-B7B8-04AA2C784A52}">
      <dgm:prSet phldrT="[Metin]" custT="1"/>
      <dgm:spPr/>
      <dgm:t>
        <a:bodyPr/>
        <a:lstStyle/>
        <a:p>
          <a:r>
            <a:rPr lang="tr-TR" sz="900" b="1" dirty="0">
              <a:latin typeface="Times New Roman" pitchFamily="18" charset="0"/>
              <a:cs typeface="Times New Roman" pitchFamily="18" charset="0"/>
            </a:rPr>
            <a:t>STANDARDİZASYON VE METROLOJİ BŞK'LIĞI</a:t>
          </a:r>
        </a:p>
      </dgm:t>
    </dgm:pt>
    <dgm:pt modelId="{47217D15-A25A-4599-BE6E-D9DE47933ABA}" type="parTrans" cxnId="{4048FC3C-373D-41A2-AAF8-B8E08CA33CFA}">
      <dgm:prSet/>
      <dgm:spPr/>
      <dgm:t>
        <a:bodyPr/>
        <a:lstStyle/>
        <a:p>
          <a:endParaRPr lang="tr-TR" dirty="0"/>
        </a:p>
      </dgm:t>
    </dgm:pt>
    <dgm:pt modelId="{CF6AD83D-8ABB-4240-93B4-65C98B113DBD}" type="sibTrans" cxnId="{4048FC3C-373D-41A2-AAF8-B8E08CA33CFA}">
      <dgm:prSet/>
      <dgm:spPr/>
      <dgm:t>
        <a:bodyPr/>
        <a:lstStyle/>
        <a:p>
          <a:endParaRPr lang="tr-TR"/>
        </a:p>
      </dgm:t>
    </dgm:pt>
    <dgm:pt modelId="{752151E2-F764-45A1-AD27-E1948E142050}">
      <dgm:prSet phldrT="[Metin]" custT="1"/>
      <dgm:spPr/>
      <dgm:t>
        <a:bodyPr/>
        <a:lstStyle/>
        <a:p>
          <a:r>
            <a:rPr lang="tr-TR" sz="900" b="1" dirty="0">
              <a:latin typeface="Times New Roman" pitchFamily="18" charset="0"/>
              <a:cs typeface="Times New Roman" pitchFamily="18" charset="0"/>
            </a:rPr>
            <a:t>ELEKTRONİK HARP SİSTEMLERİ BŞK'LIĞI</a:t>
          </a:r>
        </a:p>
      </dgm:t>
    </dgm:pt>
    <dgm:pt modelId="{7608AD60-BE30-4478-BD11-4A2A764BC50C}" type="parTrans" cxnId="{BEC806D7-FD3E-45C2-85CB-8489E19726A5}">
      <dgm:prSet/>
      <dgm:spPr/>
      <dgm:t>
        <a:bodyPr/>
        <a:lstStyle/>
        <a:p>
          <a:endParaRPr lang="tr-TR" dirty="0"/>
        </a:p>
      </dgm:t>
    </dgm:pt>
    <dgm:pt modelId="{7EB6D0EC-3B51-49E5-A2DC-A733F2476AD0}" type="sibTrans" cxnId="{BEC806D7-FD3E-45C2-85CB-8489E19726A5}">
      <dgm:prSet/>
      <dgm:spPr/>
      <dgm:t>
        <a:bodyPr/>
        <a:lstStyle/>
        <a:p>
          <a:endParaRPr lang="tr-TR"/>
        </a:p>
      </dgm:t>
    </dgm:pt>
    <dgm:pt modelId="{8311EAA4-31D4-4B5B-84EE-269F8775F308}">
      <dgm:prSet phldrT="[Metin]" custT="1"/>
      <dgm:spPr/>
      <dgm:t>
        <a:bodyPr/>
        <a:lstStyle/>
        <a:p>
          <a:r>
            <a:rPr lang="tr-TR" sz="900" b="1" dirty="0">
              <a:latin typeface="Times New Roman" pitchFamily="18" charset="0"/>
              <a:cs typeface="Times New Roman" pitchFamily="18" charset="0"/>
            </a:rPr>
            <a:t>SİBER GÜVENLİK BŞK'LIĞI</a:t>
          </a:r>
        </a:p>
      </dgm:t>
    </dgm:pt>
    <dgm:pt modelId="{CD7ACE02-1F1E-4755-9443-DA187AC19BD6}" type="parTrans" cxnId="{FCAB1F54-2FAD-49F1-AA80-B395FB77E886}">
      <dgm:prSet/>
      <dgm:spPr/>
      <dgm:t>
        <a:bodyPr/>
        <a:lstStyle/>
        <a:p>
          <a:endParaRPr lang="tr-TR" dirty="0"/>
        </a:p>
      </dgm:t>
    </dgm:pt>
    <dgm:pt modelId="{9BE5F132-BF3D-4C34-8743-6A64ED4137EC}" type="sibTrans" cxnId="{FCAB1F54-2FAD-49F1-AA80-B395FB77E886}">
      <dgm:prSet/>
      <dgm:spPr/>
      <dgm:t>
        <a:bodyPr/>
        <a:lstStyle/>
        <a:p>
          <a:endParaRPr lang="tr-TR"/>
        </a:p>
      </dgm:t>
    </dgm:pt>
    <dgm:pt modelId="{AAD9B45C-5A27-4BC9-85EF-9FCB30A55EEF}">
      <dgm:prSet phldrT="[Metin]" custT="1"/>
      <dgm:spPr/>
      <dgm:t>
        <a:bodyPr/>
        <a:lstStyle/>
        <a:p>
          <a:r>
            <a:rPr lang="tr-TR" sz="900" b="1" dirty="0">
              <a:solidFill>
                <a:srgbClr val="002060"/>
              </a:solidFill>
              <a:latin typeface="Times New Roman" pitchFamily="18" charset="0"/>
              <a:cs typeface="Times New Roman" pitchFamily="18" charset="0"/>
            </a:rPr>
            <a:t>İÇİŞLERİ BAKANLIĞI</a:t>
          </a:r>
        </a:p>
      </dgm:t>
    </dgm:pt>
    <dgm:pt modelId="{ED044455-0E0B-4117-AAF5-3E32D5ED4D41}" type="parTrans" cxnId="{6784EC4C-F3B7-4711-8110-775395E4FE88}">
      <dgm:prSet/>
      <dgm:spPr/>
      <dgm:t>
        <a:bodyPr/>
        <a:lstStyle/>
        <a:p>
          <a:endParaRPr lang="tr-TR" dirty="0"/>
        </a:p>
      </dgm:t>
    </dgm:pt>
    <dgm:pt modelId="{B481C836-5ED6-454C-89DE-8BF66432EFE0}" type="sibTrans" cxnId="{6784EC4C-F3B7-4711-8110-775395E4FE88}">
      <dgm:prSet/>
      <dgm:spPr/>
      <dgm:t>
        <a:bodyPr/>
        <a:lstStyle/>
        <a:p>
          <a:endParaRPr lang="tr-TR"/>
        </a:p>
      </dgm:t>
    </dgm:pt>
    <dgm:pt modelId="{C32DF588-881C-4182-9429-BC8A1F7B4F69}">
      <dgm:prSet phldrT="[Metin]" custT="1"/>
      <dgm:spPr/>
      <dgm:t>
        <a:bodyPr/>
        <a:lstStyle/>
        <a:p>
          <a:r>
            <a:rPr lang="tr-TR" sz="900" b="1" dirty="0">
              <a:solidFill>
                <a:srgbClr val="002060"/>
              </a:solidFill>
              <a:latin typeface="Times New Roman" pitchFamily="18" charset="0"/>
              <a:cs typeface="Times New Roman" pitchFamily="18" charset="0"/>
            </a:rPr>
            <a:t>DIŞİŞLERİ BAKANLIĞI</a:t>
          </a:r>
        </a:p>
      </dgm:t>
    </dgm:pt>
    <dgm:pt modelId="{07451729-1F10-4584-B980-21B9F7EB323F}" type="parTrans" cxnId="{8DE91FC8-6183-47C8-B1F7-C808D20D8CE1}">
      <dgm:prSet/>
      <dgm:spPr/>
      <dgm:t>
        <a:bodyPr/>
        <a:lstStyle/>
        <a:p>
          <a:endParaRPr lang="tr-TR" dirty="0"/>
        </a:p>
      </dgm:t>
    </dgm:pt>
    <dgm:pt modelId="{51EFED57-CCF9-4F7F-B2CF-8A71716FD819}" type="sibTrans" cxnId="{8DE91FC8-6183-47C8-B1F7-C808D20D8CE1}">
      <dgm:prSet/>
      <dgm:spPr/>
      <dgm:t>
        <a:bodyPr/>
        <a:lstStyle/>
        <a:p>
          <a:endParaRPr lang="tr-TR"/>
        </a:p>
      </dgm:t>
    </dgm:pt>
    <dgm:pt modelId="{AEBFCC38-C33B-4DA0-BBA7-5C4F3BD1C8B4}">
      <dgm:prSet phldrT="[Metin]" custT="1"/>
      <dgm:spPr/>
      <dgm:t>
        <a:bodyPr/>
        <a:lstStyle/>
        <a:p>
          <a:r>
            <a:rPr lang="tr-TR" sz="900" b="1" dirty="0">
              <a:latin typeface="Times New Roman" pitchFamily="18" charset="0"/>
              <a:cs typeface="Times New Roman" pitchFamily="18" charset="0"/>
            </a:rPr>
            <a:t>UZAY SİSTEMLERİ BŞK'LIĞI</a:t>
          </a:r>
        </a:p>
      </dgm:t>
    </dgm:pt>
    <dgm:pt modelId="{DCD0C845-AB20-47B1-A1C4-FC8F55C3F4B9}" type="parTrans" cxnId="{1A4A96F4-FCEE-48F1-8B9D-03730DAF99EE}">
      <dgm:prSet/>
      <dgm:spPr/>
      <dgm:t>
        <a:bodyPr/>
        <a:lstStyle/>
        <a:p>
          <a:endParaRPr lang="tr-TR" dirty="0"/>
        </a:p>
      </dgm:t>
    </dgm:pt>
    <dgm:pt modelId="{01BE8F30-0E4E-45F7-8F35-218136A7FA63}" type="sibTrans" cxnId="{1A4A96F4-FCEE-48F1-8B9D-03730DAF99EE}">
      <dgm:prSet/>
      <dgm:spPr/>
      <dgm:t>
        <a:bodyPr/>
        <a:lstStyle/>
        <a:p>
          <a:endParaRPr lang="tr-TR"/>
        </a:p>
      </dgm:t>
    </dgm:pt>
    <dgm:pt modelId="{54E56EB9-157E-441A-8644-061C29C0A4E4}" type="pres">
      <dgm:prSet presAssocID="{2EAF5410-D9F6-42D7-824D-D08EA596826B}" presName="hierChild1" presStyleCnt="0">
        <dgm:presLayoutVars>
          <dgm:chPref val="1"/>
          <dgm:dir/>
          <dgm:animOne val="branch"/>
          <dgm:animLvl val="lvl"/>
          <dgm:resizeHandles/>
        </dgm:presLayoutVars>
      </dgm:prSet>
      <dgm:spPr/>
      <dgm:t>
        <a:bodyPr/>
        <a:lstStyle/>
        <a:p>
          <a:endParaRPr lang="tr-TR"/>
        </a:p>
      </dgm:t>
    </dgm:pt>
    <dgm:pt modelId="{864ABEF4-4223-466E-A93F-C5D28FBD22BE}" type="pres">
      <dgm:prSet presAssocID="{5C492010-0D3B-4BEE-B3D1-7DF679970FFF}" presName="hierRoot1" presStyleCnt="0"/>
      <dgm:spPr/>
    </dgm:pt>
    <dgm:pt modelId="{0557687C-4A38-4906-903C-5F98537AE574}" type="pres">
      <dgm:prSet presAssocID="{5C492010-0D3B-4BEE-B3D1-7DF679970FFF}" presName="composite" presStyleCnt="0"/>
      <dgm:spPr/>
    </dgm:pt>
    <dgm:pt modelId="{65EE6E8F-8E46-4BDB-A2A4-5321E9B7727D}" type="pres">
      <dgm:prSet presAssocID="{5C492010-0D3B-4BEE-B3D1-7DF679970FFF}" presName="background" presStyleLbl="node0" presStyleIdx="0" presStyleCnt="1"/>
      <dgm:spPr/>
    </dgm:pt>
    <dgm:pt modelId="{D364BA3B-2C19-4B40-8FB3-0B08587AEEA1}" type="pres">
      <dgm:prSet presAssocID="{5C492010-0D3B-4BEE-B3D1-7DF679970FFF}" presName="text" presStyleLbl="fgAcc0" presStyleIdx="0" presStyleCnt="1" custScaleX="229983" custScaleY="149964" custLinFactY="-6907" custLinFactNeighborX="-10102" custLinFactNeighborY="-100000">
        <dgm:presLayoutVars>
          <dgm:chPref val="3"/>
        </dgm:presLayoutVars>
      </dgm:prSet>
      <dgm:spPr/>
      <dgm:t>
        <a:bodyPr/>
        <a:lstStyle/>
        <a:p>
          <a:endParaRPr lang="tr-TR"/>
        </a:p>
      </dgm:t>
    </dgm:pt>
    <dgm:pt modelId="{DCC439AF-9766-4B54-8241-BA6B18B86554}" type="pres">
      <dgm:prSet presAssocID="{5C492010-0D3B-4BEE-B3D1-7DF679970FFF}" presName="hierChild2" presStyleCnt="0"/>
      <dgm:spPr/>
    </dgm:pt>
    <dgm:pt modelId="{463A19C7-A9B5-4CC6-92DE-CF36944E2AFA}" type="pres">
      <dgm:prSet presAssocID="{F053B0B5-0905-4855-8B29-AA347AC211F0}" presName="Name10" presStyleLbl="parChTrans1D2" presStyleIdx="0" presStyleCnt="5"/>
      <dgm:spPr/>
      <dgm:t>
        <a:bodyPr/>
        <a:lstStyle/>
        <a:p>
          <a:endParaRPr lang="tr-TR"/>
        </a:p>
      </dgm:t>
    </dgm:pt>
    <dgm:pt modelId="{07E0082B-558C-477C-866E-088B94FE78A9}" type="pres">
      <dgm:prSet presAssocID="{DB05FE54-DBBD-4EC8-9CE5-9A38D0313CFD}" presName="hierRoot2" presStyleCnt="0"/>
      <dgm:spPr/>
    </dgm:pt>
    <dgm:pt modelId="{746B7788-8C6F-4F91-AB66-808C77B8DB01}" type="pres">
      <dgm:prSet presAssocID="{DB05FE54-DBBD-4EC8-9CE5-9A38D0313CFD}" presName="composite2" presStyleCnt="0"/>
      <dgm:spPr/>
    </dgm:pt>
    <dgm:pt modelId="{81A90455-DEAE-4D11-B0BB-E0059FBF3772}" type="pres">
      <dgm:prSet presAssocID="{DB05FE54-DBBD-4EC8-9CE5-9A38D0313CFD}" presName="background2" presStyleLbl="node2" presStyleIdx="0" presStyleCnt="5"/>
      <dgm:spPr/>
    </dgm:pt>
    <dgm:pt modelId="{24768A44-FEBA-42CD-BFE6-CF82C1F418F7}" type="pres">
      <dgm:prSet presAssocID="{DB05FE54-DBBD-4EC8-9CE5-9A38D0313CFD}" presName="text2" presStyleLbl="fgAcc2" presStyleIdx="0" presStyleCnt="5" custScaleX="138527" custLinFactNeighborX="-63035" custLinFactNeighborY="-56945">
        <dgm:presLayoutVars>
          <dgm:chPref val="3"/>
        </dgm:presLayoutVars>
      </dgm:prSet>
      <dgm:spPr/>
      <dgm:t>
        <a:bodyPr/>
        <a:lstStyle/>
        <a:p>
          <a:endParaRPr lang="tr-TR"/>
        </a:p>
      </dgm:t>
    </dgm:pt>
    <dgm:pt modelId="{C573D2F9-622E-415E-9DD2-EE7E38FC703F}" type="pres">
      <dgm:prSet presAssocID="{DB05FE54-DBBD-4EC8-9CE5-9A38D0313CFD}" presName="hierChild3" presStyleCnt="0"/>
      <dgm:spPr/>
    </dgm:pt>
    <dgm:pt modelId="{8A0DE8D8-5214-4FA2-92C9-75D0BB4E1671}" type="pres">
      <dgm:prSet presAssocID="{81DAFA05-462F-491E-95F9-8F5FCA3BB2AC}" presName="Name10" presStyleLbl="parChTrans1D2" presStyleIdx="1" presStyleCnt="5"/>
      <dgm:spPr/>
      <dgm:t>
        <a:bodyPr/>
        <a:lstStyle/>
        <a:p>
          <a:endParaRPr lang="tr-TR"/>
        </a:p>
      </dgm:t>
    </dgm:pt>
    <dgm:pt modelId="{6ACDD2F8-9A15-48C8-9147-4A8DE1A4C98A}" type="pres">
      <dgm:prSet presAssocID="{7ACAC40F-57E5-4BB9-ABFE-223DDD1DF4CD}" presName="hierRoot2" presStyleCnt="0"/>
      <dgm:spPr/>
    </dgm:pt>
    <dgm:pt modelId="{25A029DA-8F54-4226-9D92-9D240CC9FF5C}" type="pres">
      <dgm:prSet presAssocID="{7ACAC40F-57E5-4BB9-ABFE-223DDD1DF4CD}" presName="composite2" presStyleCnt="0"/>
      <dgm:spPr/>
    </dgm:pt>
    <dgm:pt modelId="{4ED49776-C0A4-4292-9495-CF1E94E7F46D}" type="pres">
      <dgm:prSet presAssocID="{7ACAC40F-57E5-4BB9-ABFE-223DDD1DF4CD}" presName="background2" presStyleLbl="node2" presStyleIdx="1" presStyleCnt="5"/>
      <dgm:spPr/>
    </dgm:pt>
    <dgm:pt modelId="{CC0F31A9-B26F-4AB2-889C-8A03C59C218C}" type="pres">
      <dgm:prSet presAssocID="{7ACAC40F-57E5-4BB9-ABFE-223DDD1DF4CD}" presName="text2" presStyleLbl="fgAcc2" presStyleIdx="1" presStyleCnt="5" custScaleX="119264" custLinFactNeighborX="-28739" custLinFactNeighborY="-56945">
        <dgm:presLayoutVars>
          <dgm:chPref val="3"/>
        </dgm:presLayoutVars>
      </dgm:prSet>
      <dgm:spPr/>
      <dgm:t>
        <a:bodyPr/>
        <a:lstStyle/>
        <a:p>
          <a:endParaRPr lang="tr-TR"/>
        </a:p>
      </dgm:t>
    </dgm:pt>
    <dgm:pt modelId="{5274440F-42FE-4B76-9BF4-B48B31A73CA9}" type="pres">
      <dgm:prSet presAssocID="{7ACAC40F-57E5-4BB9-ABFE-223DDD1DF4CD}" presName="hierChild3" presStyleCnt="0"/>
      <dgm:spPr/>
    </dgm:pt>
    <dgm:pt modelId="{1AADD799-2EDB-4B78-98D7-9470964D5796}" type="pres">
      <dgm:prSet presAssocID="{A66025D2-E953-4F97-A1CD-84F02C6C5A27}" presName="Name10" presStyleLbl="parChTrans1D2" presStyleIdx="2" presStyleCnt="5"/>
      <dgm:spPr/>
      <dgm:t>
        <a:bodyPr/>
        <a:lstStyle/>
        <a:p>
          <a:endParaRPr lang="tr-TR"/>
        </a:p>
      </dgm:t>
    </dgm:pt>
    <dgm:pt modelId="{46AC07B0-A648-4159-9405-E48F0BDF8212}" type="pres">
      <dgm:prSet presAssocID="{742B32DB-573B-41B0-9E00-20590561D359}" presName="hierRoot2" presStyleCnt="0"/>
      <dgm:spPr/>
    </dgm:pt>
    <dgm:pt modelId="{6DD99F63-CDAB-4679-98F3-5E077574EFFC}" type="pres">
      <dgm:prSet presAssocID="{742B32DB-573B-41B0-9E00-20590561D359}" presName="composite2" presStyleCnt="0"/>
      <dgm:spPr/>
    </dgm:pt>
    <dgm:pt modelId="{99C2105B-3493-41C9-8EA4-A9D714CE901F}" type="pres">
      <dgm:prSet presAssocID="{742B32DB-573B-41B0-9E00-20590561D359}" presName="background2" presStyleLbl="node2" presStyleIdx="2" presStyleCnt="5"/>
      <dgm:spPr/>
    </dgm:pt>
    <dgm:pt modelId="{1C6E78FD-5F50-4276-BBC3-5FF72D1CDED0}" type="pres">
      <dgm:prSet presAssocID="{742B32DB-573B-41B0-9E00-20590561D359}" presName="text2" presStyleLbl="fgAcc2" presStyleIdx="2" presStyleCnt="5" custScaleX="119264" custLinFactNeighborX="-14189" custLinFactNeighborY="-56945">
        <dgm:presLayoutVars>
          <dgm:chPref val="3"/>
        </dgm:presLayoutVars>
      </dgm:prSet>
      <dgm:spPr/>
      <dgm:t>
        <a:bodyPr/>
        <a:lstStyle/>
        <a:p>
          <a:endParaRPr lang="tr-TR"/>
        </a:p>
      </dgm:t>
    </dgm:pt>
    <dgm:pt modelId="{F5BE690B-C659-4B05-8607-B1CBA1474205}" type="pres">
      <dgm:prSet presAssocID="{742B32DB-573B-41B0-9E00-20590561D359}" presName="hierChild3" presStyleCnt="0"/>
      <dgm:spPr/>
    </dgm:pt>
    <dgm:pt modelId="{2722B5EF-76E2-4786-82EC-86C969B79DD2}" type="pres">
      <dgm:prSet presAssocID="{6ED75508-2BC3-4090-9BB3-E2BD824C4398}" presName="Name17" presStyleLbl="parChTrans1D3" presStyleIdx="0" presStyleCnt="9"/>
      <dgm:spPr/>
      <dgm:t>
        <a:bodyPr/>
        <a:lstStyle/>
        <a:p>
          <a:endParaRPr lang="tr-TR"/>
        </a:p>
      </dgm:t>
    </dgm:pt>
    <dgm:pt modelId="{414D7E97-ED93-4F1E-BC25-A88EE75B53D8}" type="pres">
      <dgm:prSet presAssocID="{578E212C-41E3-4997-9F4C-021A187A6763}" presName="hierRoot3" presStyleCnt="0"/>
      <dgm:spPr/>
    </dgm:pt>
    <dgm:pt modelId="{A73493EF-3EC7-47F7-81B2-589AACFF5BEE}" type="pres">
      <dgm:prSet presAssocID="{578E212C-41E3-4997-9F4C-021A187A6763}" presName="composite3" presStyleCnt="0"/>
      <dgm:spPr/>
    </dgm:pt>
    <dgm:pt modelId="{C092BAF4-D7FC-4B6B-A334-1E55A5909BA1}" type="pres">
      <dgm:prSet presAssocID="{578E212C-41E3-4997-9F4C-021A187A6763}" presName="background3" presStyleLbl="node3" presStyleIdx="0" presStyleCnt="9"/>
      <dgm:spPr/>
    </dgm:pt>
    <dgm:pt modelId="{A0719935-ABC7-4400-8B61-0AEF8DB00C27}" type="pres">
      <dgm:prSet presAssocID="{578E212C-41E3-4997-9F4C-021A187A6763}" presName="text3" presStyleLbl="fgAcc3" presStyleIdx="0" presStyleCnt="9" custScaleX="115207">
        <dgm:presLayoutVars>
          <dgm:chPref val="3"/>
        </dgm:presLayoutVars>
      </dgm:prSet>
      <dgm:spPr/>
      <dgm:t>
        <a:bodyPr/>
        <a:lstStyle/>
        <a:p>
          <a:endParaRPr lang="tr-TR"/>
        </a:p>
      </dgm:t>
    </dgm:pt>
    <dgm:pt modelId="{FEBC3547-15F4-484B-A592-B95BF7B8B09F}" type="pres">
      <dgm:prSet presAssocID="{578E212C-41E3-4997-9F4C-021A187A6763}" presName="hierChild4" presStyleCnt="0"/>
      <dgm:spPr/>
    </dgm:pt>
    <dgm:pt modelId="{A1109B1F-6578-48F2-B79D-EDA057345112}" type="pres">
      <dgm:prSet presAssocID="{5EAA5400-A634-4D89-80C5-21A33717ECD8}" presName="Name17" presStyleLbl="parChTrans1D3" presStyleIdx="1" presStyleCnt="9"/>
      <dgm:spPr/>
      <dgm:t>
        <a:bodyPr/>
        <a:lstStyle/>
        <a:p>
          <a:endParaRPr lang="tr-TR"/>
        </a:p>
      </dgm:t>
    </dgm:pt>
    <dgm:pt modelId="{2C3D74F8-C518-41F0-8D5F-82CBDBD1F8EE}" type="pres">
      <dgm:prSet presAssocID="{E9061B7B-BCFD-40D1-BD7C-6C7832682E8B}" presName="hierRoot3" presStyleCnt="0"/>
      <dgm:spPr/>
    </dgm:pt>
    <dgm:pt modelId="{A3C5A060-725F-4B38-BD74-B685B80350C8}" type="pres">
      <dgm:prSet presAssocID="{E9061B7B-BCFD-40D1-BD7C-6C7832682E8B}" presName="composite3" presStyleCnt="0"/>
      <dgm:spPr/>
    </dgm:pt>
    <dgm:pt modelId="{EADF8F3C-20C4-4FE7-85A9-54EBAED406D3}" type="pres">
      <dgm:prSet presAssocID="{E9061B7B-BCFD-40D1-BD7C-6C7832682E8B}" presName="background3" presStyleLbl="node3" presStyleIdx="1" presStyleCnt="9"/>
      <dgm:spPr/>
    </dgm:pt>
    <dgm:pt modelId="{8E09C2C6-6905-45EE-9DA0-EFCB33C90423}" type="pres">
      <dgm:prSet presAssocID="{E9061B7B-BCFD-40D1-BD7C-6C7832682E8B}" presName="text3" presStyleLbl="fgAcc3" presStyleIdx="1" presStyleCnt="9" custScaleX="100083" custLinFactNeighborX="-3841" custLinFactNeighborY="3024">
        <dgm:presLayoutVars>
          <dgm:chPref val="3"/>
        </dgm:presLayoutVars>
      </dgm:prSet>
      <dgm:spPr/>
      <dgm:t>
        <a:bodyPr/>
        <a:lstStyle/>
        <a:p>
          <a:endParaRPr lang="tr-TR"/>
        </a:p>
      </dgm:t>
    </dgm:pt>
    <dgm:pt modelId="{BC0000B0-3ADE-4512-999D-65E3BCDEF52C}" type="pres">
      <dgm:prSet presAssocID="{E9061B7B-BCFD-40D1-BD7C-6C7832682E8B}" presName="hierChild4" presStyleCnt="0"/>
      <dgm:spPr/>
    </dgm:pt>
    <dgm:pt modelId="{FBE7C0E9-4E44-4A06-8F49-00F120069518}" type="pres">
      <dgm:prSet presAssocID="{E5378833-E843-4650-878D-23CA36BF21BD}" presName="Name17" presStyleLbl="parChTrans1D3" presStyleIdx="2" presStyleCnt="9"/>
      <dgm:spPr/>
      <dgm:t>
        <a:bodyPr/>
        <a:lstStyle/>
        <a:p>
          <a:endParaRPr lang="tr-TR"/>
        </a:p>
      </dgm:t>
    </dgm:pt>
    <dgm:pt modelId="{94717708-64E5-47DC-8900-3934510598CA}" type="pres">
      <dgm:prSet presAssocID="{9E05D99C-6D9B-4A3D-AA1B-816E9BEB2BE3}" presName="hierRoot3" presStyleCnt="0"/>
      <dgm:spPr/>
    </dgm:pt>
    <dgm:pt modelId="{621BB1D4-2418-4016-89AD-EC8573D5A6D2}" type="pres">
      <dgm:prSet presAssocID="{9E05D99C-6D9B-4A3D-AA1B-816E9BEB2BE3}" presName="composite3" presStyleCnt="0"/>
      <dgm:spPr/>
    </dgm:pt>
    <dgm:pt modelId="{D654DA49-D458-400D-943A-E8A1B91565C2}" type="pres">
      <dgm:prSet presAssocID="{9E05D99C-6D9B-4A3D-AA1B-816E9BEB2BE3}" presName="background3" presStyleLbl="node3" presStyleIdx="2" presStyleCnt="9"/>
      <dgm:spPr/>
    </dgm:pt>
    <dgm:pt modelId="{30C64D3F-42F6-4C9D-837D-A54B34286DEB}" type="pres">
      <dgm:prSet presAssocID="{9E05D99C-6D9B-4A3D-AA1B-816E9BEB2BE3}" presName="text3" presStyleLbl="fgAcc3" presStyleIdx="2" presStyleCnt="9" custScaleX="105987" custLinFactNeighborX="-960">
        <dgm:presLayoutVars>
          <dgm:chPref val="3"/>
        </dgm:presLayoutVars>
      </dgm:prSet>
      <dgm:spPr/>
      <dgm:t>
        <a:bodyPr/>
        <a:lstStyle/>
        <a:p>
          <a:endParaRPr lang="tr-TR"/>
        </a:p>
      </dgm:t>
    </dgm:pt>
    <dgm:pt modelId="{566708F2-2D6C-47D7-AFCC-B2DD3B8DEA3B}" type="pres">
      <dgm:prSet presAssocID="{9E05D99C-6D9B-4A3D-AA1B-816E9BEB2BE3}" presName="hierChild4" presStyleCnt="0"/>
      <dgm:spPr/>
    </dgm:pt>
    <dgm:pt modelId="{E0392072-C497-4765-AA7B-BEA962429902}" type="pres">
      <dgm:prSet presAssocID="{DCD0C845-AB20-47B1-A1C4-FC8F55C3F4B9}" presName="Name17" presStyleLbl="parChTrans1D3" presStyleIdx="3" presStyleCnt="9"/>
      <dgm:spPr/>
      <dgm:t>
        <a:bodyPr/>
        <a:lstStyle/>
        <a:p>
          <a:endParaRPr lang="tr-TR"/>
        </a:p>
      </dgm:t>
    </dgm:pt>
    <dgm:pt modelId="{957697F6-945D-42DE-AD2E-5EBB881A8C81}" type="pres">
      <dgm:prSet presAssocID="{AEBFCC38-C33B-4DA0-BBA7-5C4F3BD1C8B4}" presName="hierRoot3" presStyleCnt="0"/>
      <dgm:spPr/>
    </dgm:pt>
    <dgm:pt modelId="{0A77EC9C-C9D8-4545-AE86-ADEADCB9128E}" type="pres">
      <dgm:prSet presAssocID="{AEBFCC38-C33B-4DA0-BBA7-5C4F3BD1C8B4}" presName="composite3" presStyleCnt="0"/>
      <dgm:spPr/>
    </dgm:pt>
    <dgm:pt modelId="{58B3C3A1-0964-40EC-B699-C2E6703C40F1}" type="pres">
      <dgm:prSet presAssocID="{AEBFCC38-C33B-4DA0-BBA7-5C4F3BD1C8B4}" presName="background3" presStyleLbl="node3" presStyleIdx="3" presStyleCnt="9"/>
      <dgm:spPr/>
    </dgm:pt>
    <dgm:pt modelId="{5447E135-B9A8-4693-94D3-954F709A68C0}" type="pres">
      <dgm:prSet presAssocID="{AEBFCC38-C33B-4DA0-BBA7-5C4F3BD1C8B4}" presName="text3" presStyleLbl="fgAcc3" presStyleIdx="3" presStyleCnt="9" custScaleX="123114">
        <dgm:presLayoutVars>
          <dgm:chPref val="3"/>
        </dgm:presLayoutVars>
      </dgm:prSet>
      <dgm:spPr/>
      <dgm:t>
        <a:bodyPr/>
        <a:lstStyle/>
        <a:p>
          <a:endParaRPr lang="tr-TR"/>
        </a:p>
      </dgm:t>
    </dgm:pt>
    <dgm:pt modelId="{67B25ED3-D2FF-4DFD-8100-E9E132BBF060}" type="pres">
      <dgm:prSet presAssocID="{AEBFCC38-C33B-4DA0-BBA7-5C4F3BD1C8B4}" presName="hierChild4" presStyleCnt="0"/>
      <dgm:spPr/>
    </dgm:pt>
    <dgm:pt modelId="{E9E0E203-8571-4AEF-8743-D36A8DCFE9CD}" type="pres">
      <dgm:prSet presAssocID="{5C34C358-C53C-452F-9C25-0ABC46231022}" presName="Name17" presStyleLbl="parChTrans1D3" presStyleIdx="4" presStyleCnt="9"/>
      <dgm:spPr/>
      <dgm:t>
        <a:bodyPr/>
        <a:lstStyle/>
        <a:p>
          <a:endParaRPr lang="tr-TR"/>
        </a:p>
      </dgm:t>
    </dgm:pt>
    <dgm:pt modelId="{616D333B-8D90-4177-A655-A86A711B392E}" type="pres">
      <dgm:prSet presAssocID="{F3201E2F-875B-4FAD-9566-444D218AFEEB}" presName="hierRoot3" presStyleCnt="0"/>
      <dgm:spPr/>
    </dgm:pt>
    <dgm:pt modelId="{463F6C91-A093-4B36-9CCA-88EEF8EA5116}" type="pres">
      <dgm:prSet presAssocID="{F3201E2F-875B-4FAD-9566-444D218AFEEB}" presName="composite3" presStyleCnt="0"/>
      <dgm:spPr/>
    </dgm:pt>
    <dgm:pt modelId="{531FD3B4-6396-4B59-A416-D3405BD86098}" type="pres">
      <dgm:prSet presAssocID="{F3201E2F-875B-4FAD-9566-444D218AFEEB}" presName="background3" presStyleLbl="node3" presStyleIdx="4" presStyleCnt="9"/>
      <dgm:spPr/>
    </dgm:pt>
    <dgm:pt modelId="{7E972865-7FC8-43B8-A0AB-1662F2D8FB57}" type="pres">
      <dgm:prSet presAssocID="{F3201E2F-875B-4FAD-9566-444D218AFEEB}" presName="text3" presStyleLbl="fgAcc3" presStyleIdx="4" presStyleCnt="9" custScaleX="85117">
        <dgm:presLayoutVars>
          <dgm:chPref val="3"/>
        </dgm:presLayoutVars>
      </dgm:prSet>
      <dgm:spPr/>
      <dgm:t>
        <a:bodyPr/>
        <a:lstStyle/>
        <a:p>
          <a:endParaRPr lang="tr-TR"/>
        </a:p>
      </dgm:t>
    </dgm:pt>
    <dgm:pt modelId="{E4ED3E86-8125-434F-915C-A115BA387849}" type="pres">
      <dgm:prSet presAssocID="{F3201E2F-875B-4FAD-9566-444D218AFEEB}" presName="hierChild4" presStyleCnt="0"/>
      <dgm:spPr/>
    </dgm:pt>
    <dgm:pt modelId="{2F316676-A810-45BA-9ACA-FDCE27FA5C33}" type="pres">
      <dgm:prSet presAssocID="{CCE51C8F-B3C9-4073-8A41-8DAE4494428C}" presName="Name17" presStyleLbl="parChTrans1D3" presStyleIdx="5" presStyleCnt="9"/>
      <dgm:spPr/>
      <dgm:t>
        <a:bodyPr/>
        <a:lstStyle/>
        <a:p>
          <a:endParaRPr lang="tr-TR"/>
        </a:p>
      </dgm:t>
    </dgm:pt>
    <dgm:pt modelId="{E4E3A216-35AC-4488-AF03-0450A7AFAA26}" type="pres">
      <dgm:prSet presAssocID="{0AD4EF89-7685-4378-91E3-ACDB79C8EB8B}" presName="hierRoot3" presStyleCnt="0"/>
      <dgm:spPr/>
    </dgm:pt>
    <dgm:pt modelId="{6103D15C-5ACC-406A-968A-12B04B199673}" type="pres">
      <dgm:prSet presAssocID="{0AD4EF89-7685-4378-91E3-ACDB79C8EB8B}" presName="composite3" presStyleCnt="0"/>
      <dgm:spPr/>
    </dgm:pt>
    <dgm:pt modelId="{2A400CA9-983E-4346-8CD5-462B4DEE7233}" type="pres">
      <dgm:prSet presAssocID="{0AD4EF89-7685-4378-91E3-ACDB79C8EB8B}" presName="background3" presStyleLbl="node3" presStyleIdx="5" presStyleCnt="9"/>
      <dgm:spPr/>
    </dgm:pt>
    <dgm:pt modelId="{2D78F9FB-0CAE-4A0B-8B58-11F41080748A}" type="pres">
      <dgm:prSet presAssocID="{0AD4EF89-7685-4378-91E3-ACDB79C8EB8B}" presName="text3" presStyleLbl="fgAcc3" presStyleIdx="5" presStyleCnt="9" custScaleX="119280" custScaleY="118633" custLinFactNeighborY="0">
        <dgm:presLayoutVars>
          <dgm:chPref val="3"/>
        </dgm:presLayoutVars>
      </dgm:prSet>
      <dgm:spPr/>
      <dgm:t>
        <a:bodyPr/>
        <a:lstStyle/>
        <a:p>
          <a:endParaRPr lang="tr-TR"/>
        </a:p>
      </dgm:t>
    </dgm:pt>
    <dgm:pt modelId="{E4DBBB05-E8C9-4A8D-876F-2BA4398A9E9D}" type="pres">
      <dgm:prSet presAssocID="{0AD4EF89-7685-4378-91E3-ACDB79C8EB8B}" presName="hierChild4" presStyleCnt="0"/>
      <dgm:spPr/>
    </dgm:pt>
    <dgm:pt modelId="{63F471C1-9395-40CD-9836-BEA846E86E44}" type="pres">
      <dgm:prSet presAssocID="{47217D15-A25A-4599-BE6E-D9DE47933ABA}" presName="Name17" presStyleLbl="parChTrans1D3" presStyleIdx="6" presStyleCnt="9"/>
      <dgm:spPr/>
      <dgm:t>
        <a:bodyPr/>
        <a:lstStyle/>
        <a:p>
          <a:endParaRPr lang="tr-TR"/>
        </a:p>
      </dgm:t>
    </dgm:pt>
    <dgm:pt modelId="{8694F3E8-C271-4385-ADE1-238173ACD4BC}" type="pres">
      <dgm:prSet presAssocID="{23B140EA-E5C6-46CA-B7B8-04AA2C784A52}" presName="hierRoot3" presStyleCnt="0"/>
      <dgm:spPr/>
    </dgm:pt>
    <dgm:pt modelId="{00FD0D08-9F42-444F-BBD7-7124CD6A4258}" type="pres">
      <dgm:prSet presAssocID="{23B140EA-E5C6-46CA-B7B8-04AA2C784A52}" presName="composite3" presStyleCnt="0"/>
      <dgm:spPr/>
    </dgm:pt>
    <dgm:pt modelId="{78A30809-66F5-4A99-8D99-1827208519D1}" type="pres">
      <dgm:prSet presAssocID="{23B140EA-E5C6-46CA-B7B8-04AA2C784A52}" presName="background3" presStyleLbl="node3" presStyleIdx="6" presStyleCnt="9"/>
      <dgm:spPr/>
    </dgm:pt>
    <dgm:pt modelId="{A2D01BF1-91FA-4746-BA2C-10D211332208}" type="pres">
      <dgm:prSet presAssocID="{23B140EA-E5C6-46CA-B7B8-04AA2C784A52}" presName="text3" presStyleLbl="fgAcc3" presStyleIdx="6" presStyleCnt="9" custScaleX="168692" custScaleY="93020">
        <dgm:presLayoutVars>
          <dgm:chPref val="3"/>
        </dgm:presLayoutVars>
      </dgm:prSet>
      <dgm:spPr/>
      <dgm:t>
        <a:bodyPr/>
        <a:lstStyle/>
        <a:p>
          <a:endParaRPr lang="tr-TR"/>
        </a:p>
      </dgm:t>
    </dgm:pt>
    <dgm:pt modelId="{06D4E411-2B4F-46CD-AAC3-344586354861}" type="pres">
      <dgm:prSet presAssocID="{23B140EA-E5C6-46CA-B7B8-04AA2C784A52}" presName="hierChild4" presStyleCnt="0"/>
      <dgm:spPr/>
    </dgm:pt>
    <dgm:pt modelId="{691F4F05-ED41-49FB-80B0-58219696364B}" type="pres">
      <dgm:prSet presAssocID="{7608AD60-BE30-4478-BD11-4A2A764BC50C}" presName="Name17" presStyleLbl="parChTrans1D3" presStyleIdx="7" presStyleCnt="9"/>
      <dgm:spPr/>
      <dgm:t>
        <a:bodyPr/>
        <a:lstStyle/>
        <a:p>
          <a:endParaRPr lang="tr-TR"/>
        </a:p>
      </dgm:t>
    </dgm:pt>
    <dgm:pt modelId="{287145A2-FFC3-4BA6-8B18-88E7DE76AD7E}" type="pres">
      <dgm:prSet presAssocID="{752151E2-F764-45A1-AD27-E1948E142050}" presName="hierRoot3" presStyleCnt="0"/>
      <dgm:spPr/>
    </dgm:pt>
    <dgm:pt modelId="{8E447AFF-84E6-4AED-B402-79502BEF008D}" type="pres">
      <dgm:prSet presAssocID="{752151E2-F764-45A1-AD27-E1948E142050}" presName="composite3" presStyleCnt="0"/>
      <dgm:spPr/>
    </dgm:pt>
    <dgm:pt modelId="{F3A1F1A2-202A-4AE6-A13E-2D10CE8B731B}" type="pres">
      <dgm:prSet presAssocID="{752151E2-F764-45A1-AD27-E1948E142050}" presName="background3" presStyleLbl="node3" presStyleIdx="7" presStyleCnt="9"/>
      <dgm:spPr/>
    </dgm:pt>
    <dgm:pt modelId="{64E7297F-007D-4CBB-853C-2B0486F92A6B}" type="pres">
      <dgm:prSet presAssocID="{752151E2-F764-45A1-AD27-E1948E142050}" presName="text3" presStyleLbl="fgAcc3" presStyleIdx="7" presStyleCnt="9" custScaleX="124700">
        <dgm:presLayoutVars>
          <dgm:chPref val="3"/>
        </dgm:presLayoutVars>
      </dgm:prSet>
      <dgm:spPr/>
      <dgm:t>
        <a:bodyPr/>
        <a:lstStyle/>
        <a:p>
          <a:endParaRPr lang="tr-TR"/>
        </a:p>
      </dgm:t>
    </dgm:pt>
    <dgm:pt modelId="{16E172C8-D725-4A78-B5F4-D91A83238D1D}" type="pres">
      <dgm:prSet presAssocID="{752151E2-F764-45A1-AD27-E1948E142050}" presName="hierChild4" presStyleCnt="0"/>
      <dgm:spPr/>
    </dgm:pt>
    <dgm:pt modelId="{A9F9ED8B-2BE6-40D3-AF87-89A7B47FDFD5}" type="pres">
      <dgm:prSet presAssocID="{CD7ACE02-1F1E-4755-9443-DA187AC19BD6}" presName="Name17" presStyleLbl="parChTrans1D3" presStyleIdx="8" presStyleCnt="9"/>
      <dgm:spPr/>
      <dgm:t>
        <a:bodyPr/>
        <a:lstStyle/>
        <a:p>
          <a:endParaRPr lang="tr-TR"/>
        </a:p>
      </dgm:t>
    </dgm:pt>
    <dgm:pt modelId="{1EFB5607-C8A6-4419-A1C4-A12BD9B982B4}" type="pres">
      <dgm:prSet presAssocID="{8311EAA4-31D4-4B5B-84EE-269F8775F308}" presName="hierRoot3" presStyleCnt="0"/>
      <dgm:spPr/>
    </dgm:pt>
    <dgm:pt modelId="{2A59E780-BD04-4C06-85BB-0B40096A1FA5}" type="pres">
      <dgm:prSet presAssocID="{8311EAA4-31D4-4B5B-84EE-269F8775F308}" presName="composite3" presStyleCnt="0"/>
      <dgm:spPr/>
    </dgm:pt>
    <dgm:pt modelId="{1D25073D-87CF-4396-9D8D-CF1CC0536FC2}" type="pres">
      <dgm:prSet presAssocID="{8311EAA4-31D4-4B5B-84EE-269F8775F308}" presName="background3" presStyleLbl="node3" presStyleIdx="8" presStyleCnt="9"/>
      <dgm:spPr/>
    </dgm:pt>
    <dgm:pt modelId="{4A4FCA14-30F4-4936-A9CD-120756ABFD3F}" type="pres">
      <dgm:prSet presAssocID="{8311EAA4-31D4-4B5B-84EE-269F8775F308}" presName="text3" presStyleLbl="fgAcc3" presStyleIdx="8" presStyleCnt="9" custScaleX="105701">
        <dgm:presLayoutVars>
          <dgm:chPref val="3"/>
        </dgm:presLayoutVars>
      </dgm:prSet>
      <dgm:spPr/>
      <dgm:t>
        <a:bodyPr/>
        <a:lstStyle/>
        <a:p>
          <a:endParaRPr lang="tr-TR"/>
        </a:p>
      </dgm:t>
    </dgm:pt>
    <dgm:pt modelId="{0E1ECA56-5E36-4667-B312-FBF1B44FABFF}" type="pres">
      <dgm:prSet presAssocID="{8311EAA4-31D4-4B5B-84EE-269F8775F308}" presName="hierChild4" presStyleCnt="0"/>
      <dgm:spPr/>
    </dgm:pt>
    <dgm:pt modelId="{1A39FBDF-FAB1-47F1-8568-95C22CB0A1AE}" type="pres">
      <dgm:prSet presAssocID="{ED044455-0E0B-4117-AAF5-3E32D5ED4D41}" presName="Name10" presStyleLbl="parChTrans1D2" presStyleIdx="3" presStyleCnt="5"/>
      <dgm:spPr/>
      <dgm:t>
        <a:bodyPr/>
        <a:lstStyle/>
        <a:p>
          <a:endParaRPr lang="tr-TR"/>
        </a:p>
      </dgm:t>
    </dgm:pt>
    <dgm:pt modelId="{6777CA55-E449-4E66-BDB8-3D4481B01192}" type="pres">
      <dgm:prSet presAssocID="{AAD9B45C-5A27-4BC9-85EF-9FCB30A55EEF}" presName="hierRoot2" presStyleCnt="0"/>
      <dgm:spPr/>
    </dgm:pt>
    <dgm:pt modelId="{DC2468BA-3808-4718-A309-2AE78BE5E6AE}" type="pres">
      <dgm:prSet presAssocID="{AAD9B45C-5A27-4BC9-85EF-9FCB30A55EEF}" presName="composite2" presStyleCnt="0"/>
      <dgm:spPr/>
    </dgm:pt>
    <dgm:pt modelId="{7CCF9E82-10C7-42E2-BE67-0EAF69DFA3FE}" type="pres">
      <dgm:prSet presAssocID="{AAD9B45C-5A27-4BC9-85EF-9FCB30A55EEF}" presName="background2" presStyleLbl="node2" presStyleIdx="3" presStyleCnt="5"/>
      <dgm:spPr/>
    </dgm:pt>
    <dgm:pt modelId="{25579AD4-3473-48B4-B39A-2912D35ED02A}" type="pres">
      <dgm:prSet presAssocID="{AAD9B45C-5A27-4BC9-85EF-9FCB30A55EEF}" presName="text2" presStyleLbl="fgAcc2" presStyleIdx="3" presStyleCnt="5" custScaleX="111902" custLinFactNeighborX="361" custLinFactNeighborY="-56945">
        <dgm:presLayoutVars>
          <dgm:chPref val="3"/>
        </dgm:presLayoutVars>
      </dgm:prSet>
      <dgm:spPr/>
      <dgm:t>
        <a:bodyPr/>
        <a:lstStyle/>
        <a:p>
          <a:endParaRPr lang="tr-TR"/>
        </a:p>
      </dgm:t>
    </dgm:pt>
    <dgm:pt modelId="{FBC1F692-E7BA-491E-B1B9-8D4BF497264F}" type="pres">
      <dgm:prSet presAssocID="{AAD9B45C-5A27-4BC9-85EF-9FCB30A55EEF}" presName="hierChild3" presStyleCnt="0"/>
      <dgm:spPr/>
    </dgm:pt>
    <dgm:pt modelId="{37432C9E-669C-4EF5-9430-E5E61EBDEE4C}" type="pres">
      <dgm:prSet presAssocID="{07451729-1F10-4584-B980-21B9F7EB323F}" presName="Name10" presStyleLbl="parChTrans1D2" presStyleIdx="4" presStyleCnt="5"/>
      <dgm:spPr/>
      <dgm:t>
        <a:bodyPr/>
        <a:lstStyle/>
        <a:p>
          <a:endParaRPr lang="tr-TR"/>
        </a:p>
      </dgm:t>
    </dgm:pt>
    <dgm:pt modelId="{B434ED03-FD01-4D86-BF1B-80223BD8D71E}" type="pres">
      <dgm:prSet presAssocID="{C32DF588-881C-4182-9429-BC8A1F7B4F69}" presName="hierRoot2" presStyleCnt="0"/>
      <dgm:spPr/>
    </dgm:pt>
    <dgm:pt modelId="{AB7641DD-3E70-4B78-8B3C-92FC9F2D20E8}" type="pres">
      <dgm:prSet presAssocID="{C32DF588-881C-4182-9429-BC8A1F7B4F69}" presName="composite2" presStyleCnt="0"/>
      <dgm:spPr/>
    </dgm:pt>
    <dgm:pt modelId="{29F8470E-6396-4E69-8084-222A3650EDCE}" type="pres">
      <dgm:prSet presAssocID="{C32DF588-881C-4182-9429-BC8A1F7B4F69}" presName="background2" presStyleLbl="node2" presStyleIdx="4" presStyleCnt="5"/>
      <dgm:spPr/>
    </dgm:pt>
    <dgm:pt modelId="{8473E07B-132D-4ECD-A5B6-E631D7601D34}" type="pres">
      <dgm:prSet presAssocID="{C32DF588-881C-4182-9429-BC8A1F7B4F69}" presName="text2" presStyleLbl="fgAcc2" presStyleIdx="4" presStyleCnt="5" custScaleX="111902" custLinFactNeighborX="32025" custLinFactNeighborY="-56945">
        <dgm:presLayoutVars>
          <dgm:chPref val="3"/>
        </dgm:presLayoutVars>
      </dgm:prSet>
      <dgm:spPr/>
      <dgm:t>
        <a:bodyPr/>
        <a:lstStyle/>
        <a:p>
          <a:endParaRPr lang="tr-TR"/>
        </a:p>
      </dgm:t>
    </dgm:pt>
    <dgm:pt modelId="{C57392AF-22D7-48A0-9CFF-03474F1E83AC}" type="pres">
      <dgm:prSet presAssocID="{C32DF588-881C-4182-9429-BC8A1F7B4F69}" presName="hierChild3" presStyleCnt="0"/>
      <dgm:spPr/>
    </dgm:pt>
  </dgm:ptLst>
  <dgm:cxnLst>
    <dgm:cxn modelId="{3EB3077A-51D0-4D04-9B18-A59ECE4434E6}" type="presOf" srcId="{F3201E2F-875B-4FAD-9566-444D218AFEEB}" destId="{7E972865-7FC8-43B8-A0AB-1662F2D8FB57}" srcOrd="0" destOrd="0" presId="urn:microsoft.com/office/officeart/2005/8/layout/hierarchy1"/>
    <dgm:cxn modelId="{6784EC4C-F3B7-4711-8110-775395E4FE88}" srcId="{5C492010-0D3B-4BEE-B3D1-7DF679970FFF}" destId="{AAD9B45C-5A27-4BC9-85EF-9FCB30A55EEF}" srcOrd="3" destOrd="0" parTransId="{ED044455-0E0B-4117-AAF5-3E32D5ED4D41}" sibTransId="{B481C836-5ED6-454C-89DE-8BF66432EFE0}"/>
    <dgm:cxn modelId="{930549D5-3377-4259-BDD3-E44FDB70C196}" srcId="{742B32DB-573B-41B0-9E00-20590561D359}" destId="{F3201E2F-875B-4FAD-9566-444D218AFEEB}" srcOrd="4" destOrd="0" parTransId="{5C34C358-C53C-452F-9C25-0ABC46231022}" sibTransId="{CAF32ECC-1F67-4C2C-9268-22488EFD15E1}"/>
    <dgm:cxn modelId="{77524723-2F8C-4B79-BD00-0BBFF750BE92}" type="presOf" srcId="{DB05FE54-DBBD-4EC8-9CE5-9A38D0313CFD}" destId="{24768A44-FEBA-42CD-BFE6-CF82C1F418F7}" srcOrd="0" destOrd="0" presId="urn:microsoft.com/office/officeart/2005/8/layout/hierarchy1"/>
    <dgm:cxn modelId="{C1510C02-0CB9-4E20-8204-FAB9DA1615B7}" srcId="{5C492010-0D3B-4BEE-B3D1-7DF679970FFF}" destId="{742B32DB-573B-41B0-9E00-20590561D359}" srcOrd="2" destOrd="0" parTransId="{A66025D2-E953-4F97-A1CD-84F02C6C5A27}" sibTransId="{9FDA0A74-F31B-420E-9527-C272AA4B7F9A}"/>
    <dgm:cxn modelId="{8DE91FC8-6183-47C8-B1F7-C808D20D8CE1}" srcId="{5C492010-0D3B-4BEE-B3D1-7DF679970FFF}" destId="{C32DF588-881C-4182-9429-BC8A1F7B4F69}" srcOrd="4" destOrd="0" parTransId="{07451729-1F10-4584-B980-21B9F7EB323F}" sibTransId="{51EFED57-CCF9-4F7F-B2CF-8A71716FD819}"/>
    <dgm:cxn modelId="{4048FC3C-373D-41A2-AAF8-B8E08CA33CFA}" srcId="{742B32DB-573B-41B0-9E00-20590561D359}" destId="{23B140EA-E5C6-46CA-B7B8-04AA2C784A52}" srcOrd="6" destOrd="0" parTransId="{47217D15-A25A-4599-BE6E-D9DE47933ABA}" sibTransId="{CF6AD83D-8ABB-4240-93B4-65C98B113DBD}"/>
    <dgm:cxn modelId="{2FEB02C5-0E76-40C0-BA2B-0145911F25B4}" type="presOf" srcId="{7608AD60-BE30-4478-BD11-4A2A764BC50C}" destId="{691F4F05-ED41-49FB-80B0-58219696364B}" srcOrd="0" destOrd="0" presId="urn:microsoft.com/office/officeart/2005/8/layout/hierarchy1"/>
    <dgm:cxn modelId="{68BCC003-310F-4F8E-B37B-6F7A7378EA81}" type="presOf" srcId="{752151E2-F764-45A1-AD27-E1948E142050}" destId="{64E7297F-007D-4CBB-853C-2B0486F92A6B}" srcOrd="0" destOrd="0" presId="urn:microsoft.com/office/officeart/2005/8/layout/hierarchy1"/>
    <dgm:cxn modelId="{4D8038E6-D27B-404A-A002-0AEFA1C5AA3A}" type="presOf" srcId="{9E05D99C-6D9B-4A3D-AA1B-816E9BEB2BE3}" destId="{30C64D3F-42F6-4C9D-837D-A54B34286DEB}" srcOrd="0" destOrd="0" presId="urn:microsoft.com/office/officeart/2005/8/layout/hierarchy1"/>
    <dgm:cxn modelId="{5612FDFF-F05D-45E6-A53E-FE31037F86F1}" type="presOf" srcId="{CD7ACE02-1F1E-4755-9443-DA187AC19BD6}" destId="{A9F9ED8B-2BE6-40D3-AF87-89A7B47FDFD5}" srcOrd="0" destOrd="0" presId="urn:microsoft.com/office/officeart/2005/8/layout/hierarchy1"/>
    <dgm:cxn modelId="{A423D685-6053-41AC-A3EC-DCA8908CEA3C}" type="presOf" srcId="{07451729-1F10-4584-B980-21B9F7EB323F}" destId="{37432C9E-669C-4EF5-9430-E5E61EBDEE4C}" srcOrd="0" destOrd="0" presId="urn:microsoft.com/office/officeart/2005/8/layout/hierarchy1"/>
    <dgm:cxn modelId="{96F1602D-98AF-4074-97A2-F90CEB1E68F2}" srcId="{742B32DB-573B-41B0-9E00-20590561D359}" destId="{0AD4EF89-7685-4378-91E3-ACDB79C8EB8B}" srcOrd="5" destOrd="0" parTransId="{CCE51C8F-B3C9-4073-8A41-8DAE4494428C}" sibTransId="{042B2A1B-D714-47A3-B38A-E127C65D0D4B}"/>
    <dgm:cxn modelId="{1A4A96F4-FCEE-48F1-8B9D-03730DAF99EE}" srcId="{742B32DB-573B-41B0-9E00-20590561D359}" destId="{AEBFCC38-C33B-4DA0-BBA7-5C4F3BD1C8B4}" srcOrd="3" destOrd="0" parTransId="{DCD0C845-AB20-47B1-A1C4-FC8F55C3F4B9}" sibTransId="{01BE8F30-0E4E-45F7-8F35-218136A7FA63}"/>
    <dgm:cxn modelId="{50C35686-B733-47FC-A8DE-A0711E374A1D}" type="presOf" srcId="{DCD0C845-AB20-47B1-A1C4-FC8F55C3F4B9}" destId="{E0392072-C497-4765-AA7B-BEA962429902}" srcOrd="0" destOrd="0" presId="urn:microsoft.com/office/officeart/2005/8/layout/hierarchy1"/>
    <dgm:cxn modelId="{B602732F-9F31-498C-9816-1DD040DC3B2A}" type="presOf" srcId="{5EAA5400-A634-4D89-80C5-21A33717ECD8}" destId="{A1109B1F-6578-48F2-B79D-EDA057345112}" srcOrd="0" destOrd="0" presId="urn:microsoft.com/office/officeart/2005/8/layout/hierarchy1"/>
    <dgm:cxn modelId="{963D2ED5-ABFF-4C81-BA7A-6C5AECFC1F41}" type="presOf" srcId="{81DAFA05-462F-491E-95F9-8F5FCA3BB2AC}" destId="{8A0DE8D8-5214-4FA2-92C9-75D0BB4E1671}" srcOrd="0" destOrd="0" presId="urn:microsoft.com/office/officeart/2005/8/layout/hierarchy1"/>
    <dgm:cxn modelId="{6B24BA54-5580-4721-94D2-597AB64552DD}" type="presOf" srcId="{E9061B7B-BCFD-40D1-BD7C-6C7832682E8B}" destId="{8E09C2C6-6905-45EE-9DA0-EFCB33C90423}" srcOrd="0" destOrd="0" presId="urn:microsoft.com/office/officeart/2005/8/layout/hierarchy1"/>
    <dgm:cxn modelId="{476152A9-89FF-4C14-B071-570539C4EE35}" srcId="{742B32DB-573B-41B0-9E00-20590561D359}" destId="{E9061B7B-BCFD-40D1-BD7C-6C7832682E8B}" srcOrd="1" destOrd="0" parTransId="{5EAA5400-A634-4D89-80C5-21A33717ECD8}" sibTransId="{0607C4B6-672E-4868-8D1A-3F997E7EBB3C}"/>
    <dgm:cxn modelId="{8F52F265-15A4-4415-A133-F59802CB0E69}" srcId="{5C492010-0D3B-4BEE-B3D1-7DF679970FFF}" destId="{DB05FE54-DBBD-4EC8-9CE5-9A38D0313CFD}" srcOrd="0" destOrd="0" parTransId="{F053B0B5-0905-4855-8B29-AA347AC211F0}" sibTransId="{5D300DD1-75E3-43A4-80DC-2CA472090396}"/>
    <dgm:cxn modelId="{FCAB1F54-2FAD-49F1-AA80-B395FB77E886}" srcId="{742B32DB-573B-41B0-9E00-20590561D359}" destId="{8311EAA4-31D4-4B5B-84EE-269F8775F308}" srcOrd="8" destOrd="0" parTransId="{CD7ACE02-1F1E-4755-9443-DA187AC19BD6}" sibTransId="{9BE5F132-BF3D-4C34-8743-6A64ED4137EC}"/>
    <dgm:cxn modelId="{70E20D42-7B2D-4E8E-A8B6-66ABC148A37D}" type="presOf" srcId="{C32DF588-881C-4182-9429-BC8A1F7B4F69}" destId="{8473E07B-132D-4ECD-A5B6-E631D7601D34}" srcOrd="0" destOrd="0" presId="urn:microsoft.com/office/officeart/2005/8/layout/hierarchy1"/>
    <dgm:cxn modelId="{431A33FE-C189-46C7-BB62-5D855F4AA4FA}" type="presOf" srcId="{5C492010-0D3B-4BEE-B3D1-7DF679970FFF}" destId="{D364BA3B-2C19-4B40-8FB3-0B08587AEEA1}" srcOrd="0" destOrd="0" presId="urn:microsoft.com/office/officeart/2005/8/layout/hierarchy1"/>
    <dgm:cxn modelId="{4892E27F-238C-4BE0-BB13-0AB314B58E4C}" type="presOf" srcId="{742B32DB-573B-41B0-9E00-20590561D359}" destId="{1C6E78FD-5F50-4276-BBC3-5FF72D1CDED0}" srcOrd="0" destOrd="0" presId="urn:microsoft.com/office/officeart/2005/8/layout/hierarchy1"/>
    <dgm:cxn modelId="{CF1A8533-DE88-45F3-BF4B-98690DA82C74}" type="presOf" srcId="{578E212C-41E3-4997-9F4C-021A187A6763}" destId="{A0719935-ABC7-4400-8B61-0AEF8DB00C27}" srcOrd="0" destOrd="0" presId="urn:microsoft.com/office/officeart/2005/8/layout/hierarchy1"/>
    <dgm:cxn modelId="{028E2B46-7BAD-448C-9F3E-5C8091B64076}" srcId="{2EAF5410-D9F6-42D7-824D-D08EA596826B}" destId="{5C492010-0D3B-4BEE-B3D1-7DF679970FFF}" srcOrd="0" destOrd="0" parTransId="{8B36FAEE-6D8B-41EF-AB44-175698DDF5A9}" sibTransId="{51AD4730-D7E3-48F5-AFA3-18762ECA4EB4}"/>
    <dgm:cxn modelId="{BEC806D7-FD3E-45C2-85CB-8489E19726A5}" srcId="{742B32DB-573B-41B0-9E00-20590561D359}" destId="{752151E2-F764-45A1-AD27-E1948E142050}" srcOrd="7" destOrd="0" parTransId="{7608AD60-BE30-4478-BD11-4A2A764BC50C}" sibTransId="{7EB6D0EC-3B51-49E5-A2DC-A733F2476AD0}"/>
    <dgm:cxn modelId="{8D072C10-BD02-49F1-A3D8-DBD64B01B6D8}" srcId="{742B32DB-573B-41B0-9E00-20590561D359}" destId="{578E212C-41E3-4997-9F4C-021A187A6763}" srcOrd="0" destOrd="0" parTransId="{6ED75508-2BC3-4090-9BB3-E2BD824C4398}" sibTransId="{522F2118-1E3A-4CC6-A2CE-5B9B7948B5DA}"/>
    <dgm:cxn modelId="{6E306254-DD3F-49D2-A568-533E0545BDD0}" srcId="{742B32DB-573B-41B0-9E00-20590561D359}" destId="{9E05D99C-6D9B-4A3D-AA1B-816E9BEB2BE3}" srcOrd="2" destOrd="0" parTransId="{E5378833-E843-4650-878D-23CA36BF21BD}" sibTransId="{149F86CC-EB89-4F39-9F14-3AEA93D42869}"/>
    <dgm:cxn modelId="{3DF3DE74-4B69-478B-B18E-86EF4F6AA8C0}" type="presOf" srcId="{E5378833-E843-4650-878D-23CA36BF21BD}" destId="{FBE7C0E9-4E44-4A06-8F49-00F120069518}" srcOrd="0" destOrd="0" presId="urn:microsoft.com/office/officeart/2005/8/layout/hierarchy1"/>
    <dgm:cxn modelId="{583E1130-B284-4F22-B965-F34933799548}" type="presOf" srcId="{F053B0B5-0905-4855-8B29-AA347AC211F0}" destId="{463A19C7-A9B5-4CC6-92DE-CF36944E2AFA}" srcOrd="0" destOrd="0" presId="urn:microsoft.com/office/officeart/2005/8/layout/hierarchy1"/>
    <dgm:cxn modelId="{317B106B-6948-4296-821B-0E599C2FF074}" type="presOf" srcId="{AEBFCC38-C33B-4DA0-BBA7-5C4F3BD1C8B4}" destId="{5447E135-B9A8-4693-94D3-954F709A68C0}" srcOrd="0" destOrd="0" presId="urn:microsoft.com/office/officeart/2005/8/layout/hierarchy1"/>
    <dgm:cxn modelId="{E1227565-85C0-42DF-8D97-ABE929156227}" srcId="{5C492010-0D3B-4BEE-B3D1-7DF679970FFF}" destId="{7ACAC40F-57E5-4BB9-ABFE-223DDD1DF4CD}" srcOrd="1" destOrd="0" parTransId="{81DAFA05-462F-491E-95F9-8F5FCA3BB2AC}" sibTransId="{AC96FA55-784A-4008-9051-7200B4878534}"/>
    <dgm:cxn modelId="{8AD8FE6F-F2F8-4A93-97BE-E5DFCA3872DA}" type="presOf" srcId="{7ACAC40F-57E5-4BB9-ABFE-223DDD1DF4CD}" destId="{CC0F31A9-B26F-4AB2-889C-8A03C59C218C}" srcOrd="0" destOrd="0" presId="urn:microsoft.com/office/officeart/2005/8/layout/hierarchy1"/>
    <dgm:cxn modelId="{BA6B46F2-AA63-466A-8330-F4375216CDE6}" type="presOf" srcId="{CCE51C8F-B3C9-4073-8A41-8DAE4494428C}" destId="{2F316676-A810-45BA-9ACA-FDCE27FA5C33}" srcOrd="0" destOrd="0" presId="urn:microsoft.com/office/officeart/2005/8/layout/hierarchy1"/>
    <dgm:cxn modelId="{58816BF8-8BE6-4593-B64C-EA60E88CDA0F}" type="presOf" srcId="{47217D15-A25A-4599-BE6E-D9DE47933ABA}" destId="{63F471C1-9395-40CD-9836-BEA846E86E44}" srcOrd="0" destOrd="0" presId="urn:microsoft.com/office/officeart/2005/8/layout/hierarchy1"/>
    <dgm:cxn modelId="{FF3CEA69-915E-4BD9-AD5C-4246E439ED98}" type="presOf" srcId="{A66025D2-E953-4F97-A1CD-84F02C6C5A27}" destId="{1AADD799-2EDB-4B78-98D7-9470964D5796}" srcOrd="0" destOrd="0" presId="urn:microsoft.com/office/officeart/2005/8/layout/hierarchy1"/>
    <dgm:cxn modelId="{F4A622D5-478A-4EFC-8FEB-59FA601F2AD3}" type="presOf" srcId="{0AD4EF89-7685-4378-91E3-ACDB79C8EB8B}" destId="{2D78F9FB-0CAE-4A0B-8B58-11F41080748A}" srcOrd="0" destOrd="0" presId="urn:microsoft.com/office/officeart/2005/8/layout/hierarchy1"/>
    <dgm:cxn modelId="{9484AC3E-049E-4569-8F52-5DC7053CC3DD}" type="presOf" srcId="{2EAF5410-D9F6-42D7-824D-D08EA596826B}" destId="{54E56EB9-157E-441A-8644-061C29C0A4E4}" srcOrd="0" destOrd="0" presId="urn:microsoft.com/office/officeart/2005/8/layout/hierarchy1"/>
    <dgm:cxn modelId="{1A8ED3CB-40F4-445D-BDF3-FC3B9AB477AA}" type="presOf" srcId="{23B140EA-E5C6-46CA-B7B8-04AA2C784A52}" destId="{A2D01BF1-91FA-4746-BA2C-10D211332208}" srcOrd="0" destOrd="0" presId="urn:microsoft.com/office/officeart/2005/8/layout/hierarchy1"/>
    <dgm:cxn modelId="{94B76548-41D8-4426-8FBC-CEF8EDB8A658}" type="presOf" srcId="{AAD9B45C-5A27-4BC9-85EF-9FCB30A55EEF}" destId="{25579AD4-3473-48B4-B39A-2912D35ED02A}" srcOrd="0" destOrd="0" presId="urn:microsoft.com/office/officeart/2005/8/layout/hierarchy1"/>
    <dgm:cxn modelId="{BCBEA59E-F160-4F54-BFF8-5DB5D88A8EA8}" type="presOf" srcId="{6ED75508-2BC3-4090-9BB3-E2BD824C4398}" destId="{2722B5EF-76E2-4786-82EC-86C969B79DD2}" srcOrd="0" destOrd="0" presId="urn:microsoft.com/office/officeart/2005/8/layout/hierarchy1"/>
    <dgm:cxn modelId="{F99F768F-6B52-4F12-B595-A7833586A84C}" type="presOf" srcId="{ED044455-0E0B-4117-AAF5-3E32D5ED4D41}" destId="{1A39FBDF-FAB1-47F1-8568-95C22CB0A1AE}" srcOrd="0" destOrd="0" presId="urn:microsoft.com/office/officeart/2005/8/layout/hierarchy1"/>
    <dgm:cxn modelId="{C493AB21-C571-4FF8-9432-148134A1D140}" type="presOf" srcId="{5C34C358-C53C-452F-9C25-0ABC46231022}" destId="{E9E0E203-8571-4AEF-8743-D36A8DCFE9CD}" srcOrd="0" destOrd="0" presId="urn:microsoft.com/office/officeart/2005/8/layout/hierarchy1"/>
    <dgm:cxn modelId="{D101DCC7-E85E-4E98-A88B-68B670E5121F}" type="presOf" srcId="{8311EAA4-31D4-4B5B-84EE-269F8775F308}" destId="{4A4FCA14-30F4-4936-A9CD-120756ABFD3F}" srcOrd="0" destOrd="0" presId="urn:microsoft.com/office/officeart/2005/8/layout/hierarchy1"/>
    <dgm:cxn modelId="{4C61891B-7115-4883-BDB0-30141D071C2B}" type="presParOf" srcId="{54E56EB9-157E-441A-8644-061C29C0A4E4}" destId="{864ABEF4-4223-466E-A93F-C5D28FBD22BE}" srcOrd="0" destOrd="0" presId="urn:microsoft.com/office/officeart/2005/8/layout/hierarchy1"/>
    <dgm:cxn modelId="{C7468FFA-3B98-41C0-81DF-8F47EA9DA6D3}" type="presParOf" srcId="{864ABEF4-4223-466E-A93F-C5D28FBD22BE}" destId="{0557687C-4A38-4906-903C-5F98537AE574}" srcOrd="0" destOrd="0" presId="urn:microsoft.com/office/officeart/2005/8/layout/hierarchy1"/>
    <dgm:cxn modelId="{1B7E5226-124E-48F8-B063-8D3FBE159AF8}" type="presParOf" srcId="{0557687C-4A38-4906-903C-5F98537AE574}" destId="{65EE6E8F-8E46-4BDB-A2A4-5321E9B7727D}" srcOrd="0" destOrd="0" presId="urn:microsoft.com/office/officeart/2005/8/layout/hierarchy1"/>
    <dgm:cxn modelId="{6ACE6243-3D0C-4309-8351-33AA19B49B6F}" type="presParOf" srcId="{0557687C-4A38-4906-903C-5F98537AE574}" destId="{D364BA3B-2C19-4B40-8FB3-0B08587AEEA1}" srcOrd="1" destOrd="0" presId="urn:microsoft.com/office/officeart/2005/8/layout/hierarchy1"/>
    <dgm:cxn modelId="{C8E12DA4-4CE4-4CE6-9E71-9FD891DFCF59}" type="presParOf" srcId="{864ABEF4-4223-466E-A93F-C5D28FBD22BE}" destId="{DCC439AF-9766-4B54-8241-BA6B18B86554}" srcOrd="1" destOrd="0" presId="urn:microsoft.com/office/officeart/2005/8/layout/hierarchy1"/>
    <dgm:cxn modelId="{B06CB3F5-5370-42B2-9C8F-5610F5917AD8}" type="presParOf" srcId="{DCC439AF-9766-4B54-8241-BA6B18B86554}" destId="{463A19C7-A9B5-4CC6-92DE-CF36944E2AFA}" srcOrd="0" destOrd="0" presId="urn:microsoft.com/office/officeart/2005/8/layout/hierarchy1"/>
    <dgm:cxn modelId="{2C6D0C22-FA05-4067-8714-00A17CC5223F}" type="presParOf" srcId="{DCC439AF-9766-4B54-8241-BA6B18B86554}" destId="{07E0082B-558C-477C-866E-088B94FE78A9}" srcOrd="1" destOrd="0" presId="urn:microsoft.com/office/officeart/2005/8/layout/hierarchy1"/>
    <dgm:cxn modelId="{73F7E0B5-3329-4490-89DD-01E01EFE8790}" type="presParOf" srcId="{07E0082B-558C-477C-866E-088B94FE78A9}" destId="{746B7788-8C6F-4F91-AB66-808C77B8DB01}" srcOrd="0" destOrd="0" presId="urn:microsoft.com/office/officeart/2005/8/layout/hierarchy1"/>
    <dgm:cxn modelId="{54B44E51-F735-4C9B-8EFD-7A261C2A3D97}" type="presParOf" srcId="{746B7788-8C6F-4F91-AB66-808C77B8DB01}" destId="{81A90455-DEAE-4D11-B0BB-E0059FBF3772}" srcOrd="0" destOrd="0" presId="urn:microsoft.com/office/officeart/2005/8/layout/hierarchy1"/>
    <dgm:cxn modelId="{003F3FB7-9C48-4031-A570-E50A0F006CF7}" type="presParOf" srcId="{746B7788-8C6F-4F91-AB66-808C77B8DB01}" destId="{24768A44-FEBA-42CD-BFE6-CF82C1F418F7}" srcOrd="1" destOrd="0" presId="urn:microsoft.com/office/officeart/2005/8/layout/hierarchy1"/>
    <dgm:cxn modelId="{33FB141B-57BB-4B03-9722-16C3C76E9172}" type="presParOf" srcId="{07E0082B-558C-477C-866E-088B94FE78A9}" destId="{C573D2F9-622E-415E-9DD2-EE7E38FC703F}" srcOrd="1" destOrd="0" presId="urn:microsoft.com/office/officeart/2005/8/layout/hierarchy1"/>
    <dgm:cxn modelId="{A087CB90-35F7-4E33-9630-67AED086E764}" type="presParOf" srcId="{DCC439AF-9766-4B54-8241-BA6B18B86554}" destId="{8A0DE8D8-5214-4FA2-92C9-75D0BB4E1671}" srcOrd="2" destOrd="0" presId="urn:microsoft.com/office/officeart/2005/8/layout/hierarchy1"/>
    <dgm:cxn modelId="{3B6E74B0-D564-41EC-A5E0-6F97DAD0CE1F}" type="presParOf" srcId="{DCC439AF-9766-4B54-8241-BA6B18B86554}" destId="{6ACDD2F8-9A15-48C8-9147-4A8DE1A4C98A}" srcOrd="3" destOrd="0" presId="urn:microsoft.com/office/officeart/2005/8/layout/hierarchy1"/>
    <dgm:cxn modelId="{F67EC7B7-C916-4F5D-B1DD-4A780DB1DA79}" type="presParOf" srcId="{6ACDD2F8-9A15-48C8-9147-4A8DE1A4C98A}" destId="{25A029DA-8F54-4226-9D92-9D240CC9FF5C}" srcOrd="0" destOrd="0" presId="urn:microsoft.com/office/officeart/2005/8/layout/hierarchy1"/>
    <dgm:cxn modelId="{58617536-C398-4BCB-93F0-6F9179A06BD7}" type="presParOf" srcId="{25A029DA-8F54-4226-9D92-9D240CC9FF5C}" destId="{4ED49776-C0A4-4292-9495-CF1E94E7F46D}" srcOrd="0" destOrd="0" presId="urn:microsoft.com/office/officeart/2005/8/layout/hierarchy1"/>
    <dgm:cxn modelId="{BEAA363D-2B4D-4A9D-A01A-2B27C4AEBBF2}" type="presParOf" srcId="{25A029DA-8F54-4226-9D92-9D240CC9FF5C}" destId="{CC0F31A9-B26F-4AB2-889C-8A03C59C218C}" srcOrd="1" destOrd="0" presId="urn:microsoft.com/office/officeart/2005/8/layout/hierarchy1"/>
    <dgm:cxn modelId="{5FF4D4A3-5913-45D7-905D-237448B77F61}" type="presParOf" srcId="{6ACDD2F8-9A15-48C8-9147-4A8DE1A4C98A}" destId="{5274440F-42FE-4B76-9BF4-B48B31A73CA9}" srcOrd="1" destOrd="0" presId="urn:microsoft.com/office/officeart/2005/8/layout/hierarchy1"/>
    <dgm:cxn modelId="{A6AEF1C0-5A71-4164-907B-AE8AE6021788}" type="presParOf" srcId="{DCC439AF-9766-4B54-8241-BA6B18B86554}" destId="{1AADD799-2EDB-4B78-98D7-9470964D5796}" srcOrd="4" destOrd="0" presId="urn:microsoft.com/office/officeart/2005/8/layout/hierarchy1"/>
    <dgm:cxn modelId="{77B4D42C-F80F-4A31-A2DB-77D5345F65EB}" type="presParOf" srcId="{DCC439AF-9766-4B54-8241-BA6B18B86554}" destId="{46AC07B0-A648-4159-9405-E48F0BDF8212}" srcOrd="5" destOrd="0" presId="urn:microsoft.com/office/officeart/2005/8/layout/hierarchy1"/>
    <dgm:cxn modelId="{DBE2FDF8-2BBD-49B1-86E1-7AA96F3160E3}" type="presParOf" srcId="{46AC07B0-A648-4159-9405-E48F0BDF8212}" destId="{6DD99F63-CDAB-4679-98F3-5E077574EFFC}" srcOrd="0" destOrd="0" presId="urn:microsoft.com/office/officeart/2005/8/layout/hierarchy1"/>
    <dgm:cxn modelId="{CFBC6A32-AB82-4F80-855A-A4F2429BACAB}" type="presParOf" srcId="{6DD99F63-CDAB-4679-98F3-5E077574EFFC}" destId="{99C2105B-3493-41C9-8EA4-A9D714CE901F}" srcOrd="0" destOrd="0" presId="urn:microsoft.com/office/officeart/2005/8/layout/hierarchy1"/>
    <dgm:cxn modelId="{ABF8F311-AC1A-4E90-87A2-B0C03AF366E6}" type="presParOf" srcId="{6DD99F63-CDAB-4679-98F3-5E077574EFFC}" destId="{1C6E78FD-5F50-4276-BBC3-5FF72D1CDED0}" srcOrd="1" destOrd="0" presId="urn:microsoft.com/office/officeart/2005/8/layout/hierarchy1"/>
    <dgm:cxn modelId="{93A1DA30-6A8E-466C-86C2-C39E87103E89}" type="presParOf" srcId="{46AC07B0-A648-4159-9405-E48F0BDF8212}" destId="{F5BE690B-C659-4B05-8607-B1CBA1474205}" srcOrd="1" destOrd="0" presId="urn:microsoft.com/office/officeart/2005/8/layout/hierarchy1"/>
    <dgm:cxn modelId="{4B0DF218-7242-416C-8F62-3C73F73C2C5A}" type="presParOf" srcId="{F5BE690B-C659-4B05-8607-B1CBA1474205}" destId="{2722B5EF-76E2-4786-82EC-86C969B79DD2}" srcOrd="0" destOrd="0" presId="urn:microsoft.com/office/officeart/2005/8/layout/hierarchy1"/>
    <dgm:cxn modelId="{6E54DA3F-9BCA-4160-BC87-3857C9D8B6D1}" type="presParOf" srcId="{F5BE690B-C659-4B05-8607-B1CBA1474205}" destId="{414D7E97-ED93-4F1E-BC25-A88EE75B53D8}" srcOrd="1" destOrd="0" presId="urn:microsoft.com/office/officeart/2005/8/layout/hierarchy1"/>
    <dgm:cxn modelId="{18CC7209-FA0E-44F1-A7F6-3A6B69F9CD10}" type="presParOf" srcId="{414D7E97-ED93-4F1E-BC25-A88EE75B53D8}" destId="{A73493EF-3EC7-47F7-81B2-589AACFF5BEE}" srcOrd="0" destOrd="0" presId="urn:microsoft.com/office/officeart/2005/8/layout/hierarchy1"/>
    <dgm:cxn modelId="{B7FF768C-BACC-4E0C-A665-08E69B3DCDD0}" type="presParOf" srcId="{A73493EF-3EC7-47F7-81B2-589AACFF5BEE}" destId="{C092BAF4-D7FC-4B6B-A334-1E55A5909BA1}" srcOrd="0" destOrd="0" presId="urn:microsoft.com/office/officeart/2005/8/layout/hierarchy1"/>
    <dgm:cxn modelId="{A30D7382-37FB-4C09-97F6-7F9AFE5CE6AB}" type="presParOf" srcId="{A73493EF-3EC7-47F7-81B2-589AACFF5BEE}" destId="{A0719935-ABC7-4400-8B61-0AEF8DB00C27}" srcOrd="1" destOrd="0" presId="urn:microsoft.com/office/officeart/2005/8/layout/hierarchy1"/>
    <dgm:cxn modelId="{885015BC-E2A5-402D-92DB-0D2BD65FF94C}" type="presParOf" srcId="{414D7E97-ED93-4F1E-BC25-A88EE75B53D8}" destId="{FEBC3547-15F4-484B-A592-B95BF7B8B09F}" srcOrd="1" destOrd="0" presId="urn:microsoft.com/office/officeart/2005/8/layout/hierarchy1"/>
    <dgm:cxn modelId="{B5365DFF-94D5-4C66-9BB3-796A2644DB34}" type="presParOf" srcId="{F5BE690B-C659-4B05-8607-B1CBA1474205}" destId="{A1109B1F-6578-48F2-B79D-EDA057345112}" srcOrd="2" destOrd="0" presId="urn:microsoft.com/office/officeart/2005/8/layout/hierarchy1"/>
    <dgm:cxn modelId="{FA4AC0CB-A6D0-48F7-8A13-2BB55EF01539}" type="presParOf" srcId="{F5BE690B-C659-4B05-8607-B1CBA1474205}" destId="{2C3D74F8-C518-41F0-8D5F-82CBDBD1F8EE}" srcOrd="3" destOrd="0" presId="urn:microsoft.com/office/officeart/2005/8/layout/hierarchy1"/>
    <dgm:cxn modelId="{1AB57088-8930-4BB4-B49F-4BDBD6F30A25}" type="presParOf" srcId="{2C3D74F8-C518-41F0-8D5F-82CBDBD1F8EE}" destId="{A3C5A060-725F-4B38-BD74-B685B80350C8}" srcOrd="0" destOrd="0" presId="urn:microsoft.com/office/officeart/2005/8/layout/hierarchy1"/>
    <dgm:cxn modelId="{328336D1-080A-4A4C-964D-C12C20596662}" type="presParOf" srcId="{A3C5A060-725F-4B38-BD74-B685B80350C8}" destId="{EADF8F3C-20C4-4FE7-85A9-54EBAED406D3}" srcOrd="0" destOrd="0" presId="urn:microsoft.com/office/officeart/2005/8/layout/hierarchy1"/>
    <dgm:cxn modelId="{577BBE4D-F829-42F8-90D9-2CDD0946F1F8}" type="presParOf" srcId="{A3C5A060-725F-4B38-BD74-B685B80350C8}" destId="{8E09C2C6-6905-45EE-9DA0-EFCB33C90423}" srcOrd="1" destOrd="0" presId="urn:microsoft.com/office/officeart/2005/8/layout/hierarchy1"/>
    <dgm:cxn modelId="{281D2F33-5102-474B-8F78-6219BE2A36DB}" type="presParOf" srcId="{2C3D74F8-C518-41F0-8D5F-82CBDBD1F8EE}" destId="{BC0000B0-3ADE-4512-999D-65E3BCDEF52C}" srcOrd="1" destOrd="0" presId="urn:microsoft.com/office/officeart/2005/8/layout/hierarchy1"/>
    <dgm:cxn modelId="{3FA23838-84C8-40C4-B6C6-A068EBC82D26}" type="presParOf" srcId="{F5BE690B-C659-4B05-8607-B1CBA1474205}" destId="{FBE7C0E9-4E44-4A06-8F49-00F120069518}" srcOrd="4" destOrd="0" presId="urn:microsoft.com/office/officeart/2005/8/layout/hierarchy1"/>
    <dgm:cxn modelId="{B8F14466-FD1A-4EB2-B238-B7E1A8416598}" type="presParOf" srcId="{F5BE690B-C659-4B05-8607-B1CBA1474205}" destId="{94717708-64E5-47DC-8900-3934510598CA}" srcOrd="5" destOrd="0" presId="urn:microsoft.com/office/officeart/2005/8/layout/hierarchy1"/>
    <dgm:cxn modelId="{868D759E-5BA8-457E-9146-1A29774A1613}" type="presParOf" srcId="{94717708-64E5-47DC-8900-3934510598CA}" destId="{621BB1D4-2418-4016-89AD-EC8573D5A6D2}" srcOrd="0" destOrd="0" presId="urn:microsoft.com/office/officeart/2005/8/layout/hierarchy1"/>
    <dgm:cxn modelId="{DFB2AD41-6D4E-4C96-8C83-FC9F6D2EE567}" type="presParOf" srcId="{621BB1D4-2418-4016-89AD-EC8573D5A6D2}" destId="{D654DA49-D458-400D-943A-E8A1B91565C2}" srcOrd="0" destOrd="0" presId="urn:microsoft.com/office/officeart/2005/8/layout/hierarchy1"/>
    <dgm:cxn modelId="{0F2853E0-DC11-4F81-ADA7-98E8C1C82A2D}" type="presParOf" srcId="{621BB1D4-2418-4016-89AD-EC8573D5A6D2}" destId="{30C64D3F-42F6-4C9D-837D-A54B34286DEB}" srcOrd="1" destOrd="0" presId="urn:microsoft.com/office/officeart/2005/8/layout/hierarchy1"/>
    <dgm:cxn modelId="{92343598-FF99-40AE-B1B2-277EE1498F9C}" type="presParOf" srcId="{94717708-64E5-47DC-8900-3934510598CA}" destId="{566708F2-2D6C-47D7-AFCC-B2DD3B8DEA3B}" srcOrd="1" destOrd="0" presId="urn:microsoft.com/office/officeart/2005/8/layout/hierarchy1"/>
    <dgm:cxn modelId="{308E6412-01D8-49FE-8EB7-4FDF5FF82C71}" type="presParOf" srcId="{F5BE690B-C659-4B05-8607-B1CBA1474205}" destId="{E0392072-C497-4765-AA7B-BEA962429902}" srcOrd="6" destOrd="0" presId="urn:microsoft.com/office/officeart/2005/8/layout/hierarchy1"/>
    <dgm:cxn modelId="{A588480D-E844-4295-8BD3-6049CC8C7BAA}" type="presParOf" srcId="{F5BE690B-C659-4B05-8607-B1CBA1474205}" destId="{957697F6-945D-42DE-AD2E-5EBB881A8C81}" srcOrd="7" destOrd="0" presId="urn:microsoft.com/office/officeart/2005/8/layout/hierarchy1"/>
    <dgm:cxn modelId="{2D0BC71D-AF3E-43D0-B1B9-860457DB628C}" type="presParOf" srcId="{957697F6-945D-42DE-AD2E-5EBB881A8C81}" destId="{0A77EC9C-C9D8-4545-AE86-ADEADCB9128E}" srcOrd="0" destOrd="0" presId="urn:microsoft.com/office/officeart/2005/8/layout/hierarchy1"/>
    <dgm:cxn modelId="{677F3454-6E58-44D4-958D-4AB0783C948C}" type="presParOf" srcId="{0A77EC9C-C9D8-4545-AE86-ADEADCB9128E}" destId="{58B3C3A1-0964-40EC-B699-C2E6703C40F1}" srcOrd="0" destOrd="0" presId="urn:microsoft.com/office/officeart/2005/8/layout/hierarchy1"/>
    <dgm:cxn modelId="{893F3E26-644B-4A97-A022-21176FC57C8A}" type="presParOf" srcId="{0A77EC9C-C9D8-4545-AE86-ADEADCB9128E}" destId="{5447E135-B9A8-4693-94D3-954F709A68C0}" srcOrd="1" destOrd="0" presId="urn:microsoft.com/office/officeart/2005/8/layout/hierarchy1"/>
    <dgm:cxn modelId="{02F54D38-89AC-4F00-857D-FC1C92884FA1}" type="presParOf" srcId="{957697F6-945D-42DE-AD2E-5EBB881A8C81}" destId="{67B25ED3-D2FF-4DFD-8100-E9E132BBF060}" srcOrd="1" destOrd="0" presId="urn:microsoft.com/office/officeart/2005/8/layout/hierarchy1"/>
    <dgm:cxn modelId="{53587394-4291-4F06-8724-9242F8DD9886}" type="presParOf" srcId="{F5BE690B-C659-4B05-8607-B1CBA1474205}" destId="{E9E0E203-8571-4AEF-8743-D36A8DCFE9CD}" srcOrd="8" destOrd="0" presId="urn:microsoft.com/office/officeart/2005/8/layout/hierarchy1"/>
    <dgm:cxn modelId="{54CAA849-C990-4272-A681-2B87F8AEB491}" type="presParOf" srcId="{F5BE690B-C659-4B05-8607-B1CBA1474205}" destId="{616D333B-8D90-4177-A655-A86A711B392E}" srcOrd="9" destOrd="0" presId="urn:microsoft.com/office/officeart/2005/8/layout/hierarchy1"/>
    <dgm:cxn modelId="{21988055-AAB2-4C5A-B259-9F29E96D8A20}" type="presParOf" srcId="{616D333B-8D90-4177-A655-A86A711B392E}" destId="{463F6C91-A093-4B36-9CCA-88EEF8EA5116}" srcOrd="0" destOrd="0" presId="urn:microsoft.com/office/officeart/2005/8/layout/hierarchy1"/>
    <dgm:cxn modelId="{FB86AE8E-8CE9-40C8-B2F3-A4949321ECAE}" type="presParOf" srcId="{463F6C91-A093-4B36-9CCA-88EEF8EA5116}" destId="{531FD3B4-6396-4B59-A416-D3405BD86098}" srcOrd="0" destOrd="0" presId="urn:microsoft.com/office/officeart/2005/8/layout/hierarchy1"/>
    <dgm:cxn modelId="{000A18E0-8032-4921-92DF-7D78A8881CA0}" type="presParOf" srcId="{463F6C91-A093-4B36-9CCA-88EEF8EA5116}" destId="{7E972865-7FC8-43B8-A0AB-1662F2D8FB57}" srcOrd="1" destOrd="0" presId="urn:microsoft.com/office/officeart/2005/8/layout/hierarchy1"/>
    <dgm:cxn modelId="{8E0AAFB9-E989-40D5-93F3-0E40090B1F82}" type="presParOf" srcId="{616D333B-8D90-4177-A655-A86A711B392E}" destId="{E4ED3E86-8125-434F-915C-A115BA387849}" srcOrd="1" destOrd="0" presId="urn:microsoft.com/office/officeart/2005/8/layout/hierarchy1"/>
    <dgm:cxn modelId="{1EF4E229-46E8-4A01-9E6E-DE6790DD565D}" type="presParOf" srcId="{F5BE690B-C659-4B05-8607-B1CBA1474205}" destId="{2F316676-A810-45BA-9ACA-FDCE27FA5C33}" srcOrd="10" destOrd="0" presId="urn:microsoft.com/office/officeart/2005/8/layout/hierarchy1"/>
    <dgm:cxn modelId="{538E9787-3DE7-4A36-9251-4787D552D9C1}" type="presParOf" srcId="{F5BE690B-C659-4B05-8607-B1CBA1474205}" destId="{E4E3A216-35AC-4488-AF03-0450A7AFAA26}" srcOrd="11" destOrd="0" presId="urn:microsoft.com/office/officeart/2005/8/layout/hierarchy1"/>
    <dgm:cxn modelId="{F333D731-CA97-46E4-9398-A5CCD2996245}" type="presParOf" srcId="{E4E3A216-35AC-4488-AF03-0450A7AFAA26}" destId="{6103D15C-5ACC-406A-968A-12B04B199673}" srcOrd="0" destOrd="0" presId="urn:microsoft.com/office/officeart/2005/8/layout/hierarchy1"/>
    <dgm:cxn modelId="{3C23494B-4A2B-4C5C-A2CB-3F7E58684394}" type="presParOf" srcId="{6103D15C-5ACC-406A-968A-12B04B199673}" destId="{2A400CA9-983E-4346-8CD5-462B4DEE7233}" srcOrd="0" destOrd="0" presId="urn:microsoft.com/office/officeart/2005/8/layout/hierarchy1"/>
    <dgm:cxn modelId="{12C4332B-9AC3-4A1E-9323-0B211E25476F}" type="presParOf" srcId="{6103D15C-5ACC-406A-968A-12B04B199673}" destId="{2D78F9FB-0CAE-4A0B-8B58-11F41080748A}" srcOrd="1" destOrd="0" presId="urn:microsoft.com/office/officeart/2005/8/layout/hierarchy1"/>
    <dgm:cxn modelId="{60EF1AF7-CB19-414B-B5C0-A124EF03C6B3}" type="presParOf" srcId="{E4E3A216-35AC-4488-AF03-0450A7AFAA26}" destId="{E4DBBB05-E8C9-4A8D-876F-2BA4398A9E9D}" srcOrd="1" destOrd="0" presId="urn:microsoft.com/office/officeart/2005/8/layout/hierarchy1"/>
    <dgm:cxn modelId="{C3F73926-5720-4B02-889F-D36E81872373}" type="presParOf" srcId="{F5BE690B-C659-4B05-8607-B1CBA1474205}" destId="{63F471C1-9395-40CD-9836-BEA846E86E44}" srcOrd="12" destOrd="0" presId="urn:microsoft.com/office/officeart/2005/8/layout/hierarchy1"/>
    <dgm:cxn modelId="{8FDBEF09-37B2-4EDE-8F71-01AA87CCC928}" type="presParOf" srcId="{F5BE690B-C659-4B05-8607-B1CBA1474205}" destId="{8694F3E8-C271-4385-ADE1-238173ACD4BC}" srcOrd="13" destOrd="0" presId="urn:microsoft.com/office/officeart/2005/8/layout/hierarchy1"/>
    <dgm:cxn modelId="{8B38BCBE-7863-48A0-83A4-BEE831CB512F}" type="presParOf" srcId="{8694F3E8-C271-4385-ADE1-238173ACD4BC}" destId="{00FD0D08-9F42-444F-BBD7-7124CD6A4258}" srcOrd="0" destOrd="0" presId="urn:microsoft.com/office/officeart/2005/8/layout/hierarchy1"/>
    <dgm:cxn modelId="{8304C47F-9B62-4AC4-BE35-4B76BAF39621}" type="presParOf" srcId="{00FD0D08-9F42-444F-BBD7-7124CD6A4258}" destId="{78A30809-66F5-4A99-8D99-1827208519D1}" srcOrd="0" destOrd="0" presId="urn:microsoft.com/office/officeart/2005/8/layout/hierarchy1"/>
    <dgm:cxn modelId="{C521D3EA-E239-4030-A4FA-C96C95477E00}" type="presParOf" srcId="{00FD0D08-9F42-444F-BBD7-7124CD6A4258}" destId="{A2D01BF1-91FA-4746-BA2C-10D211332208}" srcOrd="1" destOrd="0" presId="urn:microsoft.com/office/officeart/2005/8/layout/hierarchy1"/>
    <dgm:cxn modelId="{4488C2D3-54B2-4336-A709-FADE83A47E08}" type="presParOf" srcId="{8694F3E8-C271-4385-ADE1-238173ACD4BC}" destId="{06D4E411-2B4F-46CD-AAC3-344586354861}" srcOrd="1" destOrd="0" presId="urn:microsoft.com/office/officeart/2005/8/layout/hierarchy1"/>
    <dgm:cxn modelId="{9C445B95-A1FB-4E3E-841E-3C53488DB190}" type="presParOf" srcId="{F5BE690B-C659-4B05-8607-B1CBA1474205}" destId="{691F4F05-ED41-49FB-80B0-58219696364B}" srcOrd="14" destOrd="0" presId="urn:microsoft.com/office/officeart/2005/8/layout/hierarchy1"/>
    <dgm:cxn modelId="{27D7432A-E51C-4178-9981-1B1B4961BCA4}" type="presParOf" srcId="{F5BE690B-C659-4B05-8607-B1CBA1474205}" destId="{287145A2-FFC3-4BA6-8B18-88E7DE76AD7E}" srcOrd="15" destOrd="0" presId="urn:microsoft.com/office/officeart/2005/8/layout/hierarchy1"/>
    <dgm:cxn modelId="{266FF411-EB54-4F33-BB11-9333207B8AA3}" type="presParOf" srcId="{287145A2-FFC3-4BA6-8B18-88E7DE76AD7E}" destId="{8E447AFF-84E6-4AED-B402-79502BEF008D}" srcOrd="0" destOrd="0" presId="urn:microsoft.com/office/officeart/2005/8/layout/hierarchy1"/>
    <dgm:cxn modelId="{A62C7458-265E-4DE9-BE19-DF2960AD25D9}" type="presParOf" srcId="{8E447AFF-84E6-4AED-B402-79502BEF008D}" destId="{F3A1F1A2-202A-4AE6-A13E-2D10CE8B731B}" srcOrd="0" destOrd="0" presId="urn:microsoft.com/office/officeart/2005/8/layout/hierarchy1"/>
    <dgm:cxn modelId="{85FD7A35-9C04-4DBC-AE1F-DE2FE5469566}" type="presParOf" srcId="{8E447AFF-84E6-4AED-B402-79502BEF008D}" destId="{64E7297F-007D-4CBB-853C-2B0486F92A6B}" srcOrd="1" destOrd="0" presId="urn:microsoft.com/office/officeart/2005/8/layout/hierarchy1"/>
    <dgm:cxn modelId="{DC799AF5-BA78-496F-BA07-FE0207FAA91A}" type="presParOf" srcId="{287145A2-FFC3-4BA6-8B18-88E7DE76AD7E}" destId="{16E172C8-D725-4A78-B5F4-D91A83238D1D}" srcOrd="1" destOrd="0" presId="urn:microsoft.com/office/officeart/2005/8/layout/hierarchy1"/>
    <dgm:cxn modelId="{1240A25C-C3E8-4644-8EAB-6C5033BCFCC2}" type="presParOf" srcId="{F5BE690B-C659-4B05-8607-B1CBA1474205}" destId="{A9F9ED8B-2BE6-40D3-AF87-89A7B47FDFD5}" srcOrd="16" destOrd="0" presId="urn:microsoft.com/office/officeart/2005/8/layout/hierarchy1"/>
    <dgm:cxn modelId="{3AFFB997-6715-44D7-9828-2C4C18A60783}" type="presParOf" srcId="{F5BE690B-C659-4B05-8607-B1CBA1474205}" destId="{1EFB5607-C8A6-4419-A1C4-A12BD9B982B4}" srcOrd="17" destOrd="0" presId="urn:microsoft.com/office/officeart/2005/8/layout/hierarchy1"/>
    <dgm:cxn modelId="{FDC5DF66-3478-4EFF-8DB5-693DF25DC292}" type="presParOf" srcId="{1EFB5607-C8A6-4419-A1C4-A12BD9B982B4}" destId="{2A59E780-BD04-4C06-85BB-0B40096A1FA5}" srcOrd="0" destOrd="0" presId="urn:microsoft.com/office/officeart/2005/8/layout/hierarchy1"/>
    <dgm:cxn modelId="{48E8A991-7C57-4E26-9727-EB7F98FE6F04}" type="presParOf" srcId="{2A59E780-BD04-4C06-85BB-0B40096A1FA5}" destId="{1D25073D-87CF-4396-9D8D-CF1CC0536FC2}" srcOrd="0" destOrd="0" presId="urn:microsoft.com/office/officeart/2005/8/layout/hierarchy1"/>
    <dgm:cxn modelId="{D84065CC-5CAD-4E28-BDA3-A1C7ECA6A905}" type="presParOf" srcId="{2A59E780-BD04-4C06-85BB-0B40096A1FA5}" destId="{4A4FCA14-30F4-4936-A9CD-120756ABFD3F}" srcOrd="1" destOrd="0" presId="urn:microsoft.com/office/officeart/2005/8/layout/hierarchy1"/>
    <dgm:cxn modelId="{F636871F-7B4B-4143-9D50-D79E21B2253D}" type="presParOf" srcId="{1EFB5607-C8A6-4419-A1C4-A12BD9B982B4}" destId="{0E1ECA56-5E36-4667-B312-FBF1B44FABFF}" srcOrd="1" destOrd="0" presId="urn:microsoft.com/office/officeart/2005/8/layout/hierarchy1"/>
    <dgm:cxn modelId="{3ADD6CC3-C2E8-4268-BD3D-4A3D437DF791}" type="presParOf" srcId="{DCC439AF-9766-4B54-8241-BA6B18B86554}" destId="{1A39FBDF-FAB1-47F1-8568-95C22CB0A1AE}" srcOrd="6" destOrd="0" presId="urn:microsoft.com/office/officeart/2005/8/layout/hierarchy1"/>
    <dgm:cxn modelId="{DBD205A0-136D-4026-A15F-067AB98E6D93}" type="presParOf" srcId="{DCC439AF-9766-4B54-8241-BA6B18B86554}" destId="{6777CA55-E449-4E66-BDB8-3D4481B01192}" srcOrd="7" destOrd="0" presId="urn:microsoft.com/office/officeart/2005/8/layout/hierarchy1"/>
    <dgm:cxn modelId="{40951331-D9D8-4D64-9047-973D904E2C51}" type="presParOf" srcId="{6777CA55-E449-4E66-BDB8-3D4481B01192}" destId="{DC2468BA-3808-4718-A309-2AE78BE5E6AE}" srcOrd="0" destOrd="0" presId="urn:microsoft.com/office/officeart/2005/8/layout/hierarchy1"/>
    <dgm:cxn modelId="{C9748678-2799-4072-84FB-A2C8583A3765}" type="presParOf" srcId="{DC2468BA-3808-4718-A309-2AE78BE5E6AE}" destId="{7CCF9E82-10C7-42E2-BE67-0EAF69DFA3FE}" srcOrd="0" destOrd="0" presId="urn:microsoft.com/office/officeart/2005/8/layout/hierarchy1"/>
    <dgm:cxn modelId="{38E2DEB8-E54A-47D3-9727-55459A44389D}" type="presParOf" srcId="{DC2468BA-3808-4718-A309-2AE78BE5E6AE}" destId="{25579AD4-3473-48B4-B39A-2912D35ED02A}" srcOrd="1" destOrd="0" presId="urn:microsoft.com/office/officeart/2005/8/layout/hierarchy1"/>
    <dgm:cxn modelId="{4E7C2455-48EC-4DAA-994E-F4F7BC4F39D6}" type="presParOf" srcId="{6777CA55-E449-4E66-BDB8-3D4481B01192}" destId="{FBC1F692-E7BA-491E-B1B9-8D4BF497264F}" srcOrd="1" destOrd="0" presId="urn:microsoft.com/office/officeart/2005/8/layout/hierarchy1"/>
    <dgm:cxn modelId="{5D532C38-0E7E-475C-B2F3-C2ABB9FF6FB9}" type="presParOf" srcId="{DCC439AF-9766-4B54-8241-BA6B18B86554}" destId="{37432C9E-669C-4EF5-9430-E5E61EBDEE4C}" srcOrd="8" destOrd="0" presId="urn:microsoft.com/office/officeart/2005/8/layout/hierarchy1"/>
    <dgm:cxn modelId="{12D7EBEB-5241-4B2D-8BF4-5B294DDF4CA0}" type="presParOf" srcId="{DCC439AF-9766-4B54-8241-BA6B18B86554}" destId="{B434ED03-FD01-4D86-BF1B-80223BD8D71E}" srcOrd="9" destOrd="0" presId="urn:microsoft.com/office/officeart/2005/8/layout/hierarchy1"/>
    <dgm:cxn modelId="{4A2A3009-CCC4-4DA5-94C9-D954C5BA8183}" type="presParOf" srcId="{B434ED03-FD01-4D86-BF1B-80223BD8D71E}" destId="{AB7641DD-3E70-4B78-8B3C-92FC9F2D20E8}" srcOrd="0" destOrd="0" presId="urn:microsoft.com/office/officeart/2005/8/layout/hierarchy1"/>
    <dgm:cxn modelId="{8C55CAAA-36FC-4014-B0A4-A503A89FD6BA}" type="presParOf" srcId="{AB7641DD-3E70-4B78-8B3C-92FC9F2D20E8}" destId="{29F8470E-6396-4E69-8084-222A3650EDCE}" srcOrd="0" destOrd="0" presId="urn:microsoft.com/office/officeart/2005/8/layout/hierarchy1"/>
    <dgm:cxn modelId="{FA64BE95-9931-442D-8DDE-9E4D00AE9057}" type="presParOf" srcId="{AB7641DD-3E70-4B78-8B3C-92FC9F2D20E8}" destId="{8473E07B-132D-4ECD-A5B6-E631D7601D34}" srcOrd="1" destOrd="0" presId="urn:microsoft.com/office/officeart/2005/8/layout/hierarchy1"/>
    <dgm:cxn modelId="{DBAC169E-07B9-4CA7-8DAB-995ED2F04D27}" type="presParOf" srcId="{B434ED03-FD01-4D86-BF1B-80223BD8D71E}" destId="{C57392AF-22D7-48A0-9CFF-03474F1E83AC}" srcOrd="1" destOrd="0" presId="urn:microsoft.com/office/officeart/2005/8/layout/hierarchy1"/>
  </dgm:cxnLst>
  <dgm:bg>
    <a:solidFill>
      <a:schemeClr val="bg1"/>
    </a:solidFill>
  </dgm:bg>
  <dgm:whole>
    <a:ln>
      <a:solidFill>
        <a:schemeClr val="bg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AD7AC3-66C3-48C5-8EB3-07C58E36963C}">
      <dsp:nvSpPr>
        <dsp:cNvPr id="0" name=""/>
        <dsp:cNvSpPr/>
      </dsp:nvSpPr>
      <dsp:spPr>
        <a:xfrm>
          <a:off x="2799942" y="1252860"/>
          <a:ext cx="3035744" cy="2373288"/>
        </a:xfrm>
        <a:prstGeom prst="ellipse">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b="1" kern="1200" dirty="0" smtClean="0">
              <a:latin typeface="Algerian" pitchFamily="82" charset="0"/>
            </a:rPr>
            <a:t>MÜŞTEREK İRADE</a:t>
          </a:r>
          <a:endParaRPr lang="tr-TR" sz="3200" b="1" kern="1200" dirty="0">
            <a:latin typeface="Algerian" pitchFamily="82" charset="0"/>
          </a:endParaRPr>
        </a:p>
      </dsp:txBody>
      <dsp:txXfrm>
        <a:off x="2799942" y="1252860"/>
        <a:ext cx="3035744" cy="2373288"/>
      </dsp:txXfrm>
    </dsp:sp>
    <dsp:sp modelId="{F245BD5A-9255-42CE-8FD9-226C3B878AF2}">
      <dsp:nvSpPr>
        <dsp:cNvPr id="0" name=""/>
        <dsp:cNvSpPr/>
      </dsp:nvSpPr>
      <dsp:spPr>
        <a:xfrm rot="11018593">
          <a:off x="1125706" y="1948636"/>
          <a:ext cx="1588580" cy="676387"/>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54E6FF0-C043-4ECF-BD21-AA63D223D13A}">
      <dsp:nvSpPr>
        <dsp:cNvPr id="0" name=""/>
        <dsp:cNvSpPr/>
      </dsp:nvSpPr>
      <dsp:spPr>
        <a:xfrm>
          <a:off x="0" y="1334508"/>
          <a:ext cx="2254624" cy="1803699"/>
        </a:xfrm>
        <a:prstGeom prst="roundRect">
          <a:avLst>
            <a:gd name="adj" fmla="val 10000"/>
          </a:avLst>
        </a:prstGeom>
        <a:gradFill rotWithShape="1">
          <a:gsLst>
            <a:gs pos="0">
              <a:schemeClr val="accent1">
                <a:tint val="30000"/>
                <a:satMod val="250000"/>
              </a:schemeClr>
            </a:gs>
            <a:gs pos="72000">
              <a:schemeClr val="accent1">
                <a:tint val="75000"/>
                <a:satMod val="210000"/>
              </a:schemeClr>
            </a:gs>
            <a:gs pos="100000">
              <a:schemeClr val="accent1">
                <a:tint val="85000"/>
                <a:satMod val="210000"/>
              </a:schemeClr>
            </a:gs>
          </a:gsLst>
          <a:lin ang="5400000" scaled="1"/>
        </a:gradFill>
        <a:ln w="10000" cap="flat" cmpd="sng" algn="ctr">
          <a:solidFill>
            <a:schemeClr val="accent1"/>
          </a:solidFill>
          <a:prstDash val="solid"/>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tr-TR" sz="3200" b="1" kern="1200" dirty="0" smtClean="0">
              <a:latin typeface="Algerian" pitchFamily="82" charset="0"/>
            </a:rPr>
            <a:t>İÇİŞLERİ</a:t>
          </a:r>
          <a:endParaRPr lang="tr-TR" sz="3200" b="1" kern="1200" dirty="0">
            <a:latin typeface="Algerian" pitchFamily="82" charset="0"/>
          </a:endParaRPr>
        </a:p>
      </dsp:txBody>
      <dsp:txXfrm>
        <a:off x="0" y="1334508"/>
        <a:ext cx="2254624" cy="1803699"/>
      </dsp:txXfrm>
    </dsp:sp>
    <dsp:sp modelId="{6FCBF0BD-FCCF-47AA-8B18-819BDA8A67F6}">
      <dsp:nvSpPr>
        <dsp:cNvPr id="0" name=""/>
        <dsp:cNvSpPr/>
      </dsp:nvSpPr>
      <dsp:spPr>
        <a:xfrm rot="7929972">
          <a:off x="2365421" y="3578387"/>
          <a:ext cx="1229300" cy="676387"/>
        </a:xfrm>
        <a:prstGeom prst="leftArrow">
          <a:avLst>
            <a:gd name="adj1" fmla="val 60000"/>
            <a:gd name="adj2" fmla="val 50000"/>
          </a:avLst>
        </a:prstGeom>
        <a:solidFill>
          <a:schemeClr val="accent2">
            <a:hueOff val="-54397"/>
            <a:satOff val="-3144"/>
            <a:lumOff val="431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22C8C88-319D-4C66-AC58-D6EE243F902F}">
      <dsp:nvSpPr>
        <dsp:cNvPr id="0" name=""/>
        <dsp:cNvSpPr/>
      </dsp:nvSpPr>
      <dsp:spPr>
        <a:xfrm>
          <a:off x="1440154" y="3656109"/>
          <a:ext cx="2254624" cy="1432101"/>
        </a:xfrm>
        <a:prstGeom prst="roundRect">
          <a:avLst>
            <a:gd name="adj" fmla="val 10000"/>
          </a:avLst>
        </a:prstGeom>
        <a:gradFill rotWithShape="1">
          <a:gsLst>
            <a:gs pos="0">
              <a:schemeClr val="accent6">
                <a:tint val="30000"/>
                <a:satMod val="250000"/>
              </a:schemeClr>
            </a:gs>
            <a:gs pos="72000">
              <a:schemeClr val="accent6">
                <a:tint val="75000"/>
                <a:satMod val="210000"/>
              </a:schemeClr>
            </a:gs>
            <a:gs pos="100000">
              <a:schemeClr val="accent6">
                <a:tint val="85000"/>
                <a:satMod val="210000"/>
              </a:schemeClr>
            </a:gs>
          </a:gsLst>
          <a:lin ang="5400000" scaled="1"/>
        </a:gradFill>
        <a:ln w="10000" cap="flat" cmpd="sng" algn="ctr">
          <a:solidFill>
            <a:schemeClr val="accent6"/>
          </a:solidFill>
          <a:prstDash val="solid"/>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tr-TR" sz="3200" b="1" kern="1200" dirty="0" smtClean="0">
              <a:latin typeface="Algerian" pitchFamily="82" charset="0"/>
            </a:rPr>
            <a:t>DIŞİŞLERİ</a:t>
          </a:r>
          <a:endParaRPr lang="tr-TR" sz="3200" kern="1200" dirty="0">
            <a:latin typeface="Algerian" pitchFamily="82" charset="0"/>
          </a:endParaRPr>
        </a:p>
      </dsp:txBody>
      <dsp:txXfrm>
        <a:off x="1440154" y="3656109"/>
        <a:ext cx="2254624" cy="1432101"/>
      </dsp:txXfrm>
    </dsp:sp>
    <dsp:sp modelId="{F6D0CB19-578B-4A8F-BC07-E4C7F4F4056D}">
      <dsp:nvSpPr>
        <dsp:cNvPr id="0" name=""/>
        <dsp:cNvSpPr/>
      </dsp:nvSpPr>
      <dsp:spPr>
        <a:xfrm rot="2775066">
          <a:off x="5080722" y="3569692"/>
          <a:ext cx="1285416" cy="676387"/>
        </a:xfrm>
        <a:prstGeom prst="leftArrow">
          <a:avLst>
            <a:gd name="adj1" fmla="val 60000"/>
            <a:gd name="adj2" fmla="val 50000"/>
          </a:avLst>
        </a:prstGeom>
        <a:solidFill>
          <a:schemeClr val="accent2">
            <a:hueOff val="-108794"/>
            <a:satOff val="-6288"/>
            <a:lumOff val="862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4E40534-F00F-4316-9A8E-F2935A5E3449}">
      <dsp:nvSpPr>
        <dsp:cNvPr id="0" name=""/>
        <dsp:cNvSpPr/>
      </dsp:nvSpPr>
      <dsp:spPr>
        <a:xfrm>
          <a:off x="5040550" y="3657177"/>
          <a:ext cx="2254624" cy="1429972"/>
        </a:xfrm>
        <a:prstGeom prst="roundRect">
          <a:avLst>
            <a:gd name="adj" fmla="val 10000"/>
          </a:avLst>
        </a:prstGeom>
        <a:solidFill>
          <a:schemeClr val="accent2">
            <a:hueOff val="-108794"/>
            <a:satOff val="-6288"/>
            <a:lumOff val="8627"/>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tr-TR" sz="3200" b="1" kern="1200" dirty="0" smtClean="0">
              <a:latin typeface="Algerian" pitchFamily="82" charset="0"/>
            </a:rPr>
            <a:t>SAVUNMA</a:t>
          </a:r>
          <a:endParaRPr lang="tr-TR" sz="3200" b="1" kern="1200" dirty="0">
            <a:latin typeface="Algerian" pitchFamily="82" charset="0"/>
          </a:endParaRPr>
        </a:p>
      </dsp:txBody>
      <dsp:txXfrm>
        <a:off x="5040550" y="3657177"/>
        <a:ext cx="2254624" cy="1429972"/>
      </dsp:txXfrm>
    </dsp:sp>
    <dsp:sp modelId="{B22CEBB1-640C-4EE3-89B1-A6BF288FDDEE}">
      <dsp:nvSpPr>
        <dsp:cNvPr id="0" name=""/>
        <dsp:cNvSpPr/>
      </dsp:nvSpPr>
      <dsp:spPr>
        <a:xfrm rot="21291707">
          <a:off x="5919195" y="1882231"/>
          <a:ext cx="1670002" cy="676387"/>
        </a:xfrm>
        <a:prstGeom prst="leftArrow">
          <a:avLst>
            <a:gd name="adj1" fmla="val 60000"/>
            <a:gd name="adj2" fmla="val 50000"/>
          </a:avLst>
        </a:prstGeom>
        <a:solidFill>
          <a:schemeClr val="accent2">
            <a:hueOff val="-163191"/>
            <a:satOff val="-9432"/>
            <a:lumOff val="1294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F4D42E5-EF84-452E-8708-C731A7643A66}">
      <dsp:nvSpPr>
        <dsp:cNvPr id="0" name=""/>
        <dsp:cNvSpPr/>
      </dsp:nvSpPr>
      <dsp:spPr>
        <a:xfrm>
          <a:off x="6458531" y="1243794"/>
          <a:ext cx="2254624" cy="1803699"/>
        </a:xfrm>
        <a:prstGeom prst="roundRect">
          <a:avLst>
            <a:gd name="adj" fmla="val 10000"/>
          </a:avLst>
        </a:prstGeom>
        <a:gradFill rotWithShape="1">
          <a:gsLst>
            <a:gs pos="0">
              <a:schemeClr val="dk1">
                <a:tint val="30000"/>
                <a:satMod val="250000"/>
              </a:schemeClr>
            </a:gs>
            <a:gs pos="72000">
              <a:schemeClr val="dk1">
                <a:tint val="75000"/>
                <a:satMod val="210000"/>
              </a:schemeClr>
            </a:gs>
            <a:gs pos="100000">
              <a:schemeClr val="dk1">
                <a:tint val="85000"/>
                <a:satMod val="210000"/>
              </a:schemeClr>
            </a:gs>
          </a:gsLst>
          <a:lin ang="5400000" scaled="1"/>
        </a:gradFill>
        <a:ln w="10000" cap="flat" cmpd="sng" algn="ctr">
          <a:solidFill>
            <a:schemeClr val="dk1"/>
          </a:solidFill>
          <a:prstDash val="solid"/>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tr-TR" sz="3200" b="1" kern="1200" dirty="0" smtClean="0">
              <a:latin typeface="Algerian" pitchFamily="82" charset="0"/>
            </a:rPr>
            <a:t>ADALET</a:t>
          </a:r>
          <a:endParaRPr lang="tr-TR" sz="3200" b="1" kern="1200" dirty="0">
            <a:latin typeface="Algerian" pitchFamily="82" charset="0"/>
          </a:endParaRPr>
        </a:p>
      </dsp:txBody>
      <dsp:txXfrm>
        <a:off x="6458531" y="1243794"/>
        <a:ext cx="2254624" cy="18036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CB2462-93E6-42FA-B394-1F9BF8BE0D07}">
      <dsp:nvSpPr>
        <dsp:cNvPr id="0" name=""/>
        <dsp:cNvSpPr/>
      </dsp:nvSpPr>
      <dsp:spPr>
        <a:xfrm rot="5400000">
          <a:off x="4606052" y="-2389784"/>
          <a:ext cx="1544913" cy="6608599"/>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smtClean="0">
              <a:latin typeface="Times New Roman" panose="02020603050405020304" pitchFamily="18" charset="0"/>
              <a:cs typeface="Times New Roman" panose="02020603050405020304" pitchFamily="18" charset="0"/>
            </a:rPr>
            <a:t>ADALET</a:t>
          </a:r>
          <a:endParaRPr lang="tr-TR" sz="1600" kern="1200" dirty="0"/>
        </a:p>
        <a:p>
          <a:pPr marL="171450" lvl="1" indent="-171450" algn="l" defTabSz="711200">
            <a:lnSpc>
              <a:spcPct val="90000"/>
            </a:lnSpc>
            <a:spcBef>
              <a:spcPct val="0"/>
            </a:spcBef>
            <a:spcAft>
              <a:spcPct val="15000"/>
            </a:spcAft>
            <a:buChar char="••"/>
          </a:pPr>
          <a:r>
            <a:rPr lang="tr-TR" sz="1600" b="1" kern="1200" dirty="0" smtClean="0">
              <a:latin typeface="Times New Roman" panose="02020603050405020304" pitchFamily="18" charset="0"/>
              <a:cs typeface="Times New Roman" panose="02020603050405020304" pitchFamily="18" charset="0"/>
            </a:rPr>
            <a:t>SAVUNMA</a:t>
          </a:r>
          <a:endParaRPr lang="tr-TR"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tr-TR" sz="1600" b="1" kern="1200" dirty="0" smtClean="0">
              <a:latin typeface="Times New Roman" panose="02020603050405020304" pitchFamily="18" charset="0"/>
              <a:cs typeface="Times New Roman" panose="02020603050405020304" pitchFamily="18" charset="0"/>
            </a:rPr>
            <a:t>SAVUNMA SANAYİİ</a:t>
          </a:r>
          <a:endParaRPr lang="tr-TR"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tr-TR" sz="1600" b="1" kern="1200" dirty="0" smtClean="0">
              <a:latin typeface="Times New Roman" panose="02020603050405020304" pitchFamily="18" charset="0"/>
              <a:cs typeface="Times New Roman" panose="02020603050405020304" pitchFamily="18" charset="0"/>
            </a:rPr>
            <a:t>İÇİŞLERİ</a:t>
          </a:r>
          <a:endParaRPr lang="tr-TR"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tr-TR" sz="1600" b="1" kern="1200" dirty="0" smtClean="0">
              <a:latin typeface="Times New Roman" panose="02020603050405020304" pitchFamily="18" charset="0"/>
              <a:cs typeface="Times New Roman" panose="02020603050405020304" pitchFamily="18" charset="0"/>
            </a:rPr>
            <a:t>DIŞİŞLERİ</a:t>
          </a:r>
          <a:endParaRPr lang="tr-TR" sz="1600" b="1" kern="1200" dirty="0">
            <a:latin typeface="Times New Roman" panose="02020603050405020304" pitchFamily="18" charset="0"/>
            <a:cs typeface="Times New Roman" panose="02020603050405020304" pitchFamily="18" charset="0"/>
          </a:endParaRPr>
        </a:p>
      </dsp:txBody>
      <dsp:txXfrm rot="5400000">
        <a:off x="4606052" y="-2389784"/>
        <a:ext cx="1544913" cy="6608599"/>
      </dsp:txXfrm>
    </dsp:sp>
    <dsp:sp modelId="{7111CC63-5F84-4393-8C0F-DFFABC863CDB}">
      <dsp:nvSpPr>
        <dsp:cNvPr id="0" name=""/>
        <dsp:cNvSpPr/>
      </dsp:nvSpPr>
      <dsp:spPr>
        <a:xfrm>
          <a:off x="15880" y="182669"/>
          <a:ext cx="2074752" cy="149541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kern="1200" dirty="0" smtClean="0">
              <a:latin typeface="Times New Roman" panose="02020603050405020304" pitchFamily="18" charset="0"/>
              <a:cs typeface="Times New Roman" panose="02020603050405020304" pitchFamily="18" charset="0"/>
            </a:rPr>
            <a:t>ASRİKA </a:t>
          </a:r>
        </a:p>
        <a:p>
          <a:pPr lvl="0" algn="ctr" defTabSz="889000">
            <a:lnSpc>
              <a:spcPct val="90000"/>
            </a:lnSpc>
            <a:spcBef>
              <a:spcPct val="0"/>
            </a:spcBef>
            <a:spcAft>
              <a:spcPct val="35000"/>
            </a:spcAft>
          </a:pPr>
          <a:r>
            <a:rPr lang="tr-TR" sz="1600" b="1" kern="1200" dirty="0" smtClean="0">
              <a:latin typeface="Times New Roman" panose="02020603050405020304" pitchFamily="18" charset="0"/>
              <a:cs typeface="Times New Roman" panose="02020603050405020304" pitchFamily="18" charset="0"/>
            </a:rPr>
            <a:t>İSLÂM DEVLETLERİ </a:t>
          </a:r>
          <a:r>
            <a:rPr lang="tr-TR" sz="1600" b="1" kern="1200" dirty="0" smtClean="0">
              <a:solidFill>
                <a:srgbClr val="FF0000"/>
              </a:solidFill>
              <a:latin typeface="Times New Roman" panose="02020603050405020304" pitchFamily="18" charset="0"/>
              <a:cs typeface="Times New Roman" panose="02020603050405020304" pitchFamily="18" charset="0"/>
            </a:rPr>
            <a:t>KONFEDERASYONU</a:t>
          </a:r>
          <a:endParaRPr lang="tr-TR" sz="1600" b="1" kern="1200" dirty="0">
            <a:solidFill>
              <a:srgbClr val="FF0000"/>
            </a:solidFill>
            <a:latin typeface="Times New Roman" panose="02020603050405020304" pitchFamily="18" charset="0"/>
            <a:cs typeface="Times New Roman" panose="02020603050405020304" pitchFamily="18" charset="0"/>
          </a:endParaRPr>
        </a:p>
      </dsp:txBody>
      <dsp:txXfrm>
        <a:off x="15880" y="182669"/>
        <a:ext cx="2074752" cy="1495411"/>
      </dsp:txXfrm>
    </dsp:sp>
    <dsp:sp modelId="{6F9CF1DE-A172-4592-9051-72E333CA01AD}">
      <dsp:nvSpPr>
        <dsp:cNvPr id="0" name=""/>
        <dsp:cNvSpPr/>
      </dsp:nvSpPr>
      <dsp:spPr>
        <a:xfrm rot="5400000">
          <a:off x="4802669" y="-704844"/>
          <a:ext cx="1462208" cy="6290907"/>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smtClean="0">
              <a:latin typeface="Times New Roman" panose="02020603050405020304" pitchFamily="18" charset="0"/>
              <a:cs typeface="Times New Roman" panose="02020603050405020304" pitchFamily="18" charset="0"/>
            </a:rPr>
            <a:t>GÜMRÜK VE TİCARET   -ULAŞTIRMA VE DENİZCİLİK</a:t>
          </a:r>
          <a:endParaRPr lang="tr-TR"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tr-TR" sz="1600" b="1" kern="1200" dirty="0" smtClean="0">
              <a:latin typeface="Times New Roman" panose="02020603050405020304" pitchFamily="18" charset="0"/>
              <a:cs typeface="Times New Roman" panose="02020603050405020304" pitchFamily="18" charset="0"/>
            </a:rPr>
            <a:t>EKONOMİ                           -BİLİM SANAYİ VE TEKNOLOJİ</a:t>
          </a:r>
          <a:endParaRPr lang="tr-TR"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tr-TR" sz="1600" b="1" kern="1200" dirty="0" smtClean="0">
              <a:latin typeface="Times New Roman" panose="02020603050405020304" pitchFamily="18" charset="0"/>
              <a:cs typeface="Times New Roman" panose="02020603050405020304" pitchFamily="18" charset="0"/>
            </a:rPr>
            <a:t>KALKINMA 		        -KÜLTÜR VE TURİZM</a:t>
          </a:r>
          <a:endParaRPr lang="tr-TR" sz="1600" b="1" kern="1200" dirty="0">
            <a:latin typeface="Times New Roman" panose="02020603050405020304" pitchFamily="18" charset="0"/>
            <a:cs typeface="Times New Roman" panose="02020603050405020304" pitchFamily="18" charset="0"/>
          </a:endParaRPr>
        </a:p>
      </dsp:txBody>
      <dsp:txXfrm rot="5400000">
        <a:off x="4802669" y="-704844"/>
        <a:ext cx="1462208" cy="6290907"/>
      </dsp:txXfrm>
    </dsp:sp>
    <dsp:sp modelId="{C6E2E934-A3C7-4EF7-BDCB-F5CE86409BA7}">
      <dsp:nvSpPr>
        <dsp:cNvPr id="0" name=""/>
        <dsp:cNvSpPr/>
      </dsp:nvSpPr>
      <dsp:spPr>
        <a:xfrm>
          <a:off x="200" y="1608072"/>
          <a:ext cx="2390896" cy="145999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b="1" kern="1200" dirty="0" smtClean="0">
              <a:latin typeface="Times New Roman" panose="02020603050405020304" pitchFamily="18" charset="0"/>
              <a:cs typeface="Times New Roman" panose="02020603050405020304" pitchFamily="18" charset="0"/>
            </a:rPr>
            <a:t>BÖLGESEL İSLAM DEVLETLERİ </a:t>
          </a:r>
          <a:r>
            <a:rPr lang="tr-TR" sz="1600" b="1" kern="1200" dirty="0" smtClean="0">
              <a:solidFill>
                <a:srgbClr val="FF0000"/>
              </a:solidFill>
              <a:latin typeface="Times New Roman" panose="02020603050405020304" pitchFamily="18" charset="0"/>
              <a:cs typeface="Times New Roman" panose="02020603050405020304" pitchFamily="18" charset="0"/>
            </a:rPr>
            <a:t>FEDERASYONLARI</a:t>
          </a:r>
          <a:endParaRPr lang="tr-TR" sz="1600" b="1" kern="1200" dirty="0">
            <a:solidFill>
              <a:srgbClr val="FF0000"/>
            </a:solidFill>
            <a:latin typeface="Times New Roman" panose="02020603050405020304" pitchFamily="18" charset="0"/>
            <a:cs typeface="Times New Roman" panose="02020603050405020304" pitchFamily="18" charset="0"/>
          </a:endParaRPr>
        </a:p>
      </dsp:txBody>
      <dsp:txXfrm>
        <a:off x="200" y="1608072"/>
        <a:ext cx="2390896" cy="1459996"/>
      </dsp:txXfrm>
    </dsp:sp>
    <dsp:sp modelId="{A0F557A6-49AA-4477-BDE3-6CE6B3EA5D2A}">
      <dsp:nvSpPr>
        <dsp:cNvPr id="0" name=""/>
        <dsp:cNvSpPr/>
      </dsp:nvSpPr>
      <dsp:spPr>
        <a:xfrm rot="5400000">
          <a:off x="4367434" y="846190"/>
          <a:ext cx="2060275" cy="6566902"/>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smtClean="0">
              <a:latin typeface="Times New Roman" panose="02020603050405020304" pitchFamily="18" charset="0"/>
              <a:cs typeface="Times New Roman" panose="02020603050405020304" pitchFamily="18" charset="0"/>
            </a:rPr>
            <a:t>EĞİTİM                                                 -MALİYE</a:t>
          </a:r>
          <a:endParaRPr lang="tr-TR"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tr-TR" sz="1600" b="1" kern="1200" dirty="0" smtClean="0">
              <a:latin typeface="Times New Roman" panose="02020603050405020304" pitchFamily="18" charset="0"/>
              <a:cs typeface="Times New Roman" panose="02020603050405020304" pitchFamily="18" charset="0"/>
            </a:rPr>
            <a:t>ENERJİ VE TABİİ KAYNAKLAR    -SAĞLIK     </a:t>
          </a:r>
          <a:endParaRPr lang="tr-TR"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tr-TR" sz="1600" b="1" kern="1200" dirty="0" smtClean="0">
              <a:latin typeface="Times New Roman" panose="02020603050405020304" pitchFamily="18" charset="0"/>
              <a:cs typeface="Times New Roman" panose="02020603050405020304" pitchFamily="18" charset="0"/>
            </a:rPr>
            <a:t>TARIM VE HAYVANCILIK              -GENÇLİK VE SPOR</a:t>
          </a:r>
          <a:endParaRPr lang="tr-TR"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tr-TR" sz="1600" b="1" kern="1200" dirty="0" smtClean="0">
              <a:latin typeface="Times New Roman" panose="02020603050405020304" pitchFamily="18" charset="0"/>
              <a:cs typeface="Times New Roman" panose="02020603050405020304" pitchFamily="18" charset="0"/>
            </a:rPr>
            <a:t>ORMAN VE SU İŞLERİ                     -ÇALIŞMA SOSYAL GVL.</a:t>
          </a:r>
          <a:endParaRPr lang="tr-TR"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tr-TR" sz="1600" b="1" kern="1200" dirty="0" smtClean="0">
              <a:latin typeface="Times New Roman" panose="02020603050405020304" pitchFamily="18" charset="0"/>
              <a:cs typeface="Times New Roman" panose="02020603050405020304" pitchFamily="18" charset="0"/>
            </a:rPr>
            <a:t>SOSYAL POLİTİKALAR                   -ÇEVRE VE ŞEHİRCİLİK</a:t>
          </a:r>
          <a:endParaRPr lang="tr-TR" sz="1600" b="1" kern="1200" dirty="0">
            <a:latin typeface="Times New Roman" panose="02020603050405020304" pitchFamily="18" charset="0"/>
            <a:cs typeface="Times New Roman" panose="02020603050405020304" pitchFamily="18" charset="0"/>
          </a:endParaRPr>
        </a:p>
      </dsp:txBody>
      <dsp:txXfrm rot="5400000">
        <a:off x="4367434" y="846190"/>
        <a:ext cx="2060275" cy="6566902"/>
      </dsp:txXfrm>
    </dsp:sp>
    <dsp:sp modelId="{87B393C7-2B77-4EAA-9101-CD085F202BC7}">
      <dsp:nvSpPr>
        <dsp:cNvPr id="0" name=""/>
        <dsp:cNvSpPr/>
      </dsp:nvSpPr>
      <dsp:spPr>
        <a:xfrm>
          <a:off x="200" y="3129880"/>
          <a:ext cx="2116278" cy="209797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b="1" kern="1200" dirty="0" smtClean="0">
              <a:solidFill>
                <a:srgbClr val="FF0000"/>
              </a:solidFill>
              <a:latin typeface="Times New Roman" panose="02020603050405020304" pitchFamily="18" charset="0"/>
              <a:cs typeface="Times New Roman" panose="02020603050405020304" pitchFamily="18" charset="0"/>
            </a:rPr>
            <a:t>MİLLİ </a:t>
          </a:r>
          <a:r>
            <a:rPr lang="tr-TR" sz="2000" b="1" kern="1200" dirty="0" smtClean="0">
              <a:latin typeface="Times New Roman" panose="02020603050405020304" pitchFamily="18" charset="0"/>
              <a:cs typeface="Times New Roman" panose="02020603050405020304" pitchFamily="18" charset="0"/>
            </a:rPr>
            <a:t>DEVLETLER</a:t>
          </a:r>
          <a:endParaRPr lang="tr-TR" sz="2000" b="1" kern="1200" dirty="0">
            <a:latin typeface="Times New Roman" panose="02020603050405020304" pitchFamily="18" charset="0"/>
            <a:cs typeface="Times New Roman" panose="02020603050405020304" pitchFamily="18" charset="0"/>
          </a:endParaRPr>
        </a:p>
      </dsp:txBody>
      <dsp:txXfrm>
        <a:off x="200" y="3129880"/>
        <a:ext cx="2116278" cy="20979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A6AE4A-E455-4421-9AB3-E075593A6FC6}">
      <dsp:nvSpPr>
        <dsp:cNvPr id="0" name=""/>
        <dsp:cNvSpPr/>
      </dsp:nvSpPr>
      <dsp:spPr>
        <a:xfrm>
          <a:off x="4248845" y="594792"/>
          <a:ext cx="91440" cy="281669"/>
        </a:xfrm>
        <a:custGeom>
          <a:avLst/>
          <a:gdLst/>
          <a:ahLst/>
          <a:cxnLst/>
          <a:rect l="0" t="0" r="0" b="0"/>
          <a:pathLst>
            <a:path>
              <a:moveTo>
                <a:pt x="45720" y="0"/>
              </a:moveTo>
              <a:lnTo>
                <a:pt x="45720" y="281669"/>
              </a:lnTo>
              <a:lnTo>
                <a:pt x="110199" y="28166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81A43E1-BF54-4143-9795-18ADAEBE1E97}">
      <dsp:nvSpPr>
        <dsp:cNvPr id="0" name=""/>
        <dsp:cNvSpPr/>
      </dsp:nvSpPr>
      <dsp:spPr>
        <a:xfrm>
          <a:off x="4187529" y="594792"/>
          <a:ext cx="91440" cy="280618"/>
        </a:xfrm>
        <a:custGeom>
          <a:avLst/>
          <a:gdLst/>
          <a:ahLst/>
          <a:cxnLst/>
          <a:rect l="0" t="0" r="0" b="0"/>
          <a:pathLst>
            <a:path>
              <a:moveTo>
                <a:pt x="107036" y="0"/>
              </a:moveTo>
              <a:lnTo>
                <a:pt x="107036" y="280618"/>
              </a:lnTo>
              <a:lnTo>
                <a:pt x="45720" y="280618"/>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F740713-67CF-4A38-98A0-EFDDBDED6A13}">
      <dsp:nvSpPr>
        <dsp:cNvPr id="0" name=""/>
        <dsp:cNvSpPr/>
      </dsp:nvSpPr>
      <dsp:spPr>
        <a:xfrm>
          <a:off x="7664542" y="3127375"/>
          <a:ext cx="122464" cy="371407"/>
        </a:xfrm>
        <a:custGeom>
          <a:avLst/>
          <a:gdLst/>
          <a:ahLst/>
          <a:cxnLst/>
          <a:rect l="0" t="0" r="0" b="0"/>
          <a:pathLst>
            <a:path>
              <a:moveTo>
                <a:pt x="0" y="0"/>
              </a:moveTo>
              <a:lnTo>
                <a:pt x="0" y="371407"/>
              </a:lnTo>
              <a:lnTo>
                <a:pt x="122464" y="371407"/>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3614B36-47C3-43A1-BBF1-4D1565CFA5CE}">
      <dsp:nvSpPr>
        <dsp:cNvPr id="0" name=""/>
        <dsp:cNvSpPr/>
      </dsp:nvSpPr>
      <dsp:spPr>
        <a:xfrm>
          <a:off x="7945395" y="2702066"/>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34331D6-7D85-445F-84F0-EE6DC19689AD}">
      <dsp:nvSpPr>
        <dsp:cNvPr id="0" name=""/>
        <dsp:cNvSpPr/>
      </dsp:nvSpPr>
      <dsp:spPr>
        <a:xfrm>
          <a:off x="7945395" y="200080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B40CC5B-DDA0-421B-A7C5-0D869D9409E0}">
      <dsp:nvSpPr>
        <dsp:cNvPr id="0" name=""/>
        <dsp:cNvSpPr/>
      </dsp:nvSpPr>
      <dsp:spPr>
        <a:xfrm>
          <a:off x="7945395" y="145562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203C2CD-11A6-46A3-A14B-8AF4A6D69F7D}">
      <dsp:nvSpPr>
        <dsp:cNvPr id="0" name=""/>
        <dsp:cNvSpPr/>
      </dsp:nvSpPr>
      <dsp:spPr>
        <a:xfrm>
          <a:off x="4294565" y="594792"/>
          <a:ext cx="3696549" cy="561319"/>
        </a:xfrm>
        <a:custGeom>
          <a:avLst/>
          <a:gdLst/>
          <a:ahLst/>
          <a:cxnLst/>
          <a:rect l="0" t="0" r="0" b="0"/>
          <a:pathLst>
            <a:path>
              <a:moveTo>
                <a:pt x="0" y="0"/>
              </a:moveTo>
              <a:lnTo>
                <a:pt x="0" y="498421"/>
              </a:lnTo>
              <a:lnTo>
                <a:pt x="3696549" y="498421"/>
              </a:lnTo>
              <a:lnTo>
                <a:pt x="3696549"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34980D8F-D397-426D-ADB7-DDD3761CB503}">
      <dsp:nvSpPr>
        <dsp:cNvPr id="0" name=""/>
        <dsp:cNvSpPr/>
      </dsp:nvSpPr>
      <dsp:spPr>
        <a:xfrm>
          <a:off x="6768662" y="5176504"/>
          <a:ext cx="124893" cy="275552"/>
        </a:xfrm>
        <a:custGeom>
          <a:avLst/>
          <a:gdLst/>
          <a:ahLst/>
          <a:cxnLst/>
          <a:rect l="0" t="0" r="0" b="0"/>
          <a:pathLst>
            <a:path>
              <a:moveTo>
                <a:pt x="0" y="0"/>
              </a:moveTo>
              <a:lnTo>
                <a:pt x="0" y="275552"/>
              </a:lnTo>
              <a:lnTo>
                <a:pt x="124893"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0F26D60-5B1B-4BD3-A17F-FF51C07593F6}">
      <dsp:nvSpPr>
        <dsp:cNvPr id="0" name=""/>
        <dsp:cNvSpPr/>
      </dsp:nvSpPr>
      <dsp:spPr>
        <a:xfrm>
          <a:off x="7055992" y="4751626"/>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F349D03-E8DF-4286-BAE0-93A7AFF1A414}">
      <dsp:nvSpPr>
        <dsp:cNvPr id="0" name=""/>
        <dsp:cNvSpPr/>
      </dsp:nvSpPr>
      <dsp:spPr>
        <a:xfrm>
          <a:off x="7055992" y="4325712"/>
          <a:ext cx="91440" cy="126400"/>
        </a:xfrm>
        <a:custGeom>
          <a:avLst/>
          <a:gdLst/>
          <a:ahLst/>
          <a:cxnLst/>
          <a:rect l="0" t="0" r="0" b="0"/>
          <a:pathLst>
            <a:path>
              <a:moveTo>
                <a:pt x="61408" y="0"/>
              </a:moveTo>
              <a:lnTo>
                <a:pt x="61408" y="63502"/>
              </a:lnTo>
              <a:lnTo>
                <a:pt x="45720" y="63502"/>
              </a:lnTo>
              <a:lnTo>
                <a:pt x="45720" y="12640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6C687B5-CB82-4ACC-9017-9280230626F2}">
      <dsp:nvSpPr>
        <dsp:cNvPr id="0" name=""/>
        <dsp:cNvSpPr/>
      </dsp:nvSpPr>
      <dsp:spPr>
        <a:xfrm>
          <a:off x="7055992" y="3613372"/>
          <a:ext cx="91440" cy="125190"/>
        </a:xfrm>
        <a:custGeom>
          <a:avLst/>
          <a:gdLst/>
          <a:ahLst/>
          <a:cxnLst/>
          <a:rect l="0" t="0" r="0" b="0"/>
          <a:pathLst>
            <a:path>
              <a:moveTo>
                <a:pt x="45720" y="0"/>
              </a:moveTo>
              <a:lnTo>
                <a:pt x="45720" y="62292"/>
              </a:lnTo>
              <a:lnTo>
                <a:pt x="61408" y="62292"/>
              </a:lnTo>
              <a:lnTo>
                <a:pt x="61408" y="12519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AD3A527-1C1B-418A-B63A-55BA89163E35}">
      <dsp:nvSpPr>
        <dsp:cNvPr id="0" name=""/>
        <dsp:cNvSpPr/>
      </dsp:nvSpPr>
      <dsp:spPr>
        <a:xfrm>
          <a:off x="7055992" y="318806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F346698-37FC-42E8-BDC2-9E29F261AF2E}">
      <dsp:nvSpPr>
        <dsp:cNvPr id="0" name=""/>
        <dsp:cNvSpPr/>
      </dsp:nvSpPr>
      <dsp:spPr>
        <a:xfrm>
          <a:off x="7055992" y="256941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7EB58D0-AE88-460B-970F-AD5280E69DCA}">
      <dsp:nvSpPr>
        <dsp:cNvPr id="0" name=""/>
        <dsp:cNvSpPr/>
      </dsp:nvSpPr>
      <dsp:spPr>
        <a:xfrm>
          <a:off x="7055992" y="189372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BB5BB93-72B2-4AD0-B45E-890E7194BB20}">
      <dsp:nvSpPr>
        <dsp:cNvPr id="0" name=""/>
        <dsp:cNvSpPr/>
      </dsp:nvSpPr>
      <dsp:spPr>
        <a:xfrm>
          <a:off x="7055992" y="146841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D53EB0E-4B2C-434E-809A-734CDFC8E0DD}">
      <dsp:nvSpPr>
        <dsp:cNvPr id="0" name=""/>
        <dsp:cNvSpPr/>
      </dsp:nvSpPr>
      <dsp:spPr>
        <a:xfrm>
          <a:off x="4294565" y="594792"/>
          <a:ext cx="2807146" cy="561319"/>
        </a:xfrm>
        <a:custGeom>
          <a:avLst/>
          <a:gdLst/>
          <a:ahLst/>
          <a:cxnLst/>
          <a:rect l="0" t="0" r="0" b="0"/>
          <a:pathLst>
            <a:path>
              <a:moveTo>
                <a:pt x="0" y="0"/>
              </a:moveTo>
              <a:lnTo>
                <a:pt x="0" y="498421"/>
              </a:lnTo>
              <a:lnTo>
                <a:pt x="2807146" y="498421"/>
              </a:lnTo>
              <a:lnTo>
                <a:pt x="2807146"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55C4EF9-D911-4ADF-AA6E-E28F630885C4}">
      <dsp:nvSpPr>
        <dsp:cNvPr id="0" name=""/>
        <dsp:cNvSpPr/>
      </dsp:nvSpPr>
      <dsp:spPr>
        <a:xfrm>
          <a:off x="5974760" y="5590054"/>
          <a:ext cx="91440" cy="313508"/>
        </a:xfrm>
        <a:custGeom>
          <a:avLst/>
          <a:gdLst/>
          <a:ahLst/>
          <a:cxnLst/>
          <a:rect l="0" t="0" r="0" b="0"/>
          <a:pathLst>
            <a:path>
              <a:moveTo>
                <a:pt x="45720" y="0"/>
              </a:moveTo>
              <a:lnTo>
                <a:pt x="45720" y="313508"/>
              </a:lnTo>
              <a:lnTo>
                <a:pt x="135574" y="313508"/>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66C8106C-C04A-4E8C-880B-4A49F28DA57C}">
      <dsp:nvSpPr>
        <dsp:cNvPr id="0" name=""/>
        <dsp:cNvSpPr/>
      </dsp:nvSpPr>
      <dsp:spPr>
        <a:xfrm>
          <a:off x="6214371" y="5057157"/>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38B70FF1-A6D0-4B3C-A4E4-919618D97690}">
      <dsp:nvSpPr>
        <dsp:cNvPr id="0" name=""/>
        <dsp:cNvSpPr/>
      </dsp:nvSpPr>
      <dsp:spPr>
        <a:xfrm>
          <a:off x="6214371" y="458334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7C30534-6E18-40BD-BF8F-8043BFEA4870}">
      <dsp:nvSpPr>
        <dsp:cNvPr id="0" name=""/>
        <dsp:cNvSpPr/>
      </dsp:nvSpPr>
      <dsp:spPr>
        <a:xfrm>
          <a:off x="6214371" y="415803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1801EB0-C7EA-4A02-80FA-BB623547EA7A}">
      <dsp:nvSpPr>
        <dsp:cNvPr id="0" name=""/>
        <dsp:cNvSpPr/>
      </dsp:nvSpPr>
      <dsp:spPr>
        <a:xfrm>
          <a:off x="6214371" y="3492444"/>
          <a:ext cx="91440" cy="102397"/>
        </a:xfrm>
        <a:custGeom>
          <a:avLst/>
          <a:gdLst/>
          <a:ahLst/>
          <a:cxnLst/>
          <a:rect l="0" t="0" r="0" b="0"/>
          <a:pathLst>
            <a:path>
              <a:moveTo>
                <a:pt x="45941" y="0"/>
              </a:moveTo>
              <a:lnTo>
                <a:pt x="45941" y="39499"/>
              </a:lnTo>
              <a:lnTo>
                <a:pt x="45720" y="39499"/>
              </a:lnTo>
              <a:lnTo>
                <a:pt x="45720" y="102397"/>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4A8E14A-3B0A-48C3-B262-7CDED00B071D}">
      <dsp:nvSpPr>
        <dsp:cNvPr id="0" name=""/>
        <dsp:cNvSpPr/>
      </dsp:nvSpPr>
      <dsp:spPr>
        <a:xfrm>
          <a:off x="6214371" y="3043736"/>
          <a:ext cx="91440" cy="149193"/>
        </a:xfrm>
        <a:custGeom>
          <a:avLst/>
          <a:gdLst/>
          <a:ahLst/>
          <a:cxnLst/>
          <a:rect l="0" t="0" r="0" b="0"/>
          <a:pathLst>
            <a:path>
              <a:moveTo>
                <a:pt x="45720" y="0"/>
              </a:moveTo>
              <a:lnTo>
                <a:pt x="45720" y="86295"/>
              </a:lnTo>
              <a:lnTo>
                <a:pt x="45941" y="86295"/>
              </a:lnTo>
              <a:lnTo>
                <a:pt x="45941" y="149193"/>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4D04F77-E337-4BC1-8FD3-4A3C2688D760}">
      <dsp:nvSpPr>
        <dsp:cNvPr id="0" name=""/>
        <dsp:cNvSpPr/>
      </dsp:nvSpPr>
      <dsp:spPr>
        <a:xfrm>
          <a:off x="6214371" y="2426109"/>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5B1EDEB-529C-4883-8322-D189BAE68518}">
      <dsp:nvSpPr>
        <dsp:cNvPr id="0" name=""/>
        <dsp:cNvSpPr/>
      </dsp:nvSpPr>
      <dsp:spPr>
        <a:xfrm>
          <a:off x="6214371" y="200080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7504E8E-2463-490E-B741-E533AF23AD28}">
      <dsp:nvSpPr>
        <dsp:cNvPr id="0" name=""/>
        <dsp:cNvSpPr/>
      </dsp:nvSpPr>
      <dsp:spPr>
        <a:xfrm>
          <a:off x="6214371" y="145562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F386E7C8-1B31-4B5B-9628-95F9E4F5BEF8}">
      <dsp:nvSpPr>
        <dsp:cNvPr id="0" name=""/>
        <dsp:cNvSpPr/>
      </dsp:nvSpPr>
      <dsp:spPr>
        <a:xfrm>
          <a:off x="4294565" y="594792"/>
          <a:ext cx="1965525" cy="561319"/>
        </a:xfrm>
        <a:custGeom>
          <a:avLst/>
          <a:gdLst/>
          <a:ahLst/>
          <a:cxnLst/>
          <a:rect l="0" t="0" r="0" b="0"/>
          <a:pathLst>
            <a:path>
              <a:moveTo>
                <a:pt x="0" y="0"/>
              </a:moveTo>
              <a:lnTo>
                <a:pt x="0" y="498421"/>
              </a:lnTo>
              <a:lnTo>
                <a:pt x="1965525" y="498421"/>
              </a:lnTo>
              <a:lnTo>
                <a:pt x="1965525"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CEA1E1D-3591-45CB-BD29-5AFE247961CD}">
      <dsp:nvSpPr>
        <dsp:cNvPr id="0" name=""/>
        <dsp:cNvSpPr/>
      </dsp:nvSpPr>
      <dsp:spPr>
        <a:xfrm>
          <a:off x="5128535" y="3893058"/>
          <a:ext cx="107219" cy="275552"/>
        </a:xfrm>
        <a:custGeom>
          <a:avLst/>
          <a:gdLst/>
          <a:ahLst/>
          <a:cxnLst/>
          <a:rect l="0" t="0" r="0" b="0"/>
          <a:pathLst>
            <a:path>
              <a:moveTo>
                <a:pt x="0" y="0"/>
              </a:moveTo>
              <a:lnTo>
                <a:pt x="0" y="275552"/>
              </a:lnTo>
              <a:lnTo>
                <a:pt x="107219"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9A1B6A8-502D-427C-8F4F-B6CF586A47FD}">
      <dsp:nvSpPr>
        <dsp:cNvPr id="0" name=""/>
        <dsp:cNvSpPr/>
      </dsp:nvSpPr>
      <dsp:spPr>
        <a:xfrm>
          <a:off x="5368733" y="3323767"/>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EBD60B7-E52E-4E5F-A99A-ADEE7850B56C}">
      <dsp:nvSpPr>
        <dsp:cNvPr id="0" name=""/>
        <dsp:cNvSpPr/>
      </dsp:nvSpPr>
      <dsp:spPr>
        <a:xfrm>
          <a:off x="5368733" y="273155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DFDE917-E8C7-4032-9135-E88AA47246AF}">
      <dsp:nvSpPr>
        <dsp:cNvPr id="0" name=""/>
        <dsp:cNvSpPr/>
      </dsp:nvSpPr>
      <dsp:spPr>
        <a:xfrm>
          <a:off x="5368733" y="230624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641F409-CF34-479E-8DAD-E6722F5FC09D}">
      <dsp:nvSpPr>
        <dsp:cNvPr id="0" name=""/>
        <dsp:cNvSpPr/>
      </dsp:nvSpPr>
      <dsp:spPr>
        <a:xfrm>
          <a:off x="5368733" y="188093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88E6ECB-B33A-431F-9D22-EB8CD97380F0}">
      <dsp:nvSpPr>
        <dsp:cNvPr id="0" name=""/>
        <dsp:cNvSpPr/>
      </dsp:nvSpPr>
      <dsp:spPr>
        <a:xfrm>
          <a:off x="5368733" y="145562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25E0FA4-EA17-4625-AE04-B42BA65DAEC7}">
      <dsp:nvSpPr>
        <dsp:cNvPr id="0" name=""/>
        <dsp:cNvSpPr/>
      </dsp:nvSpPr>
      <dsp:spPr>
        <a:xfrm>
          <a:off x="4294565" y="594792"/>
          <a:ext cx="1119887" cy="561319"/>
        </a:xfrm>
        <a:custGeom>
          <a:avLst/>
          <a:gdLst/>
          <a:ahLst/>
          <a:cxnLst/>
          <a:rect l="0" t="0" r="0" b="0"/>
          <a:pathLst>
            <a:path>
              <a:moveTo>
                <a:pt x="0" y="0"/>
              </a:moveTo>
              <a:lnTo>
                <a:pt x="0" y="498421"/>
              </a:lnTo>
              <a:lnTo>
                <a:pt x="1119887" y="498421"/>
              </a:lnTo>
              <a:lnTo>
                <a:pt x="1119887"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E622EA1-5DA8-413F-9FA5-FE3A1D292045}">
      <dsp:nvSpPr>
        <dsp:cNvPr id="0" name=""/>
        <dsp:cNvSpPr/>
      </dsp:nvSpPr>
      <dsp:spPr>
        <a:xfrm>
          <a:off x="4196658" y="3582172"/>
          <a:ext cx="91440" cy="275552"/>
        </a:xfrm>
        <a:custGeom>
          <a:avLst/>
          <a:gdLst/>
          <a:ahLst/>
          <a:cxnLst/>
          <a:rect l="0" t="0" r="0" b="0"/>
          <a:pathLst>
            <a:path>
              <a:moveTo>
                <a:pt x="45720" y="0"/>
              </a:moveTo>
              <a:lnTo>
                <a:pt x="45720" y="275552"/>
              </a:lnTo>
              <a:lnTo>
                <a:pt x="135574"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65D16F1-2A73-4D8E-B4E8-531BC09C6071}">
      <dsp:nvSpPr>
        <dsp:cNvPr id="0" name=""/>
        <dsp:cNvSpPr/>
      </dsp:nvSpPr>
      <dsp:spPr>
        <a:xfrm>
          <a:off x="4436269" y="315686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6A199537-CC1A-4CF2-8C73-20145EF36A42}">
      <dsp:nvSpPr>
        <dsp:cNvPr id="0" name=""/>
        <dsp:cNvSpPr/>
      </dsp:nvSpPr>
      <dsp:spPr>
        <a:xfrm>
          <a:off x="4436269" y="273155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B535291-8082-4C7A-A2D5-FAFFD7A53474}">
      <dsp:nvSpPr>
        <dsp:cNvPr id="0" name=""/>
        <dsp:cNvSpPr/>
      </dsp:nvSpPr>
      <dsp:spPr>
        <a:xfrm>
          <a:off x="4430261" y="2315735"/>
          <a:ext cx="91440" cy="116304"/>
        </a:xfrm>
        <a:custGeom>
          <a:avLst/>
          <a:gdLst/>
          <a:ahLst/>
          <a:cxnLst/>
          <a:rect l="0" t="0" r="0" b="0"/>
          <a:pathLst>
            <a:path>
              <a:moveTo>
                <a:pt x="45720" y="0"/>
              </a:moveTo>
              <a:lnTo>
                <a:pt x="45720" y="53406"/>
              </a:lnTo>
              <a:lnTo>
                <a:pt x="51728" y="53406"/>
              </a:lnTo>
              <a:lnTo>
                <a:pt x="51728" y="116304"/>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B7FEAF4-1A9E-41DC-8DBD-E11866863D08}">
      <dsp:nvSpPr>
        <dsp:cNvPr id="0" name=""/>
        <dsp:cNvSpPr/>
      </dsp:nvSpPr>
      <dsp:spPr>
        <a:xfrm>
          <a:off x="4430261" y="1880934"/>
          <a:ext cx="91440" cy="135287"/>
        </a:xfrm>
        <a:custGeom>
          <a:avLst/>
          <a:gdLst/>
          <a:ahLst/>
          <a:cxnLst/>
          <a:rect l="0" t="0" r="0" b="0"/>
          <a:pathLst>
            <a:path>
              <a:moveTo>
                <a:pt x="51728" y="0"/>
              </a:moveTo>
              <a:lnTo>
                <a:pt x="51728" y="72389"/>
              </a:lnTo>
              <a:lnTo>
                <a:pt x="45720" y="72389"/>
              </a:lnTo>
              <a:lnTo>
                <a:pt x="45720" y="135287"/>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B1E3ACD-E455-4054-9994-9E010C75A07B}">
      <dsp:nvSpPr>
        <dsp:cNvPr id="0" name=""/>
        <dsp:cNvSpPr/>
      </dsp:nvSpPr>
      <dsp:spPr>
        <a:xfrm>
          <a:off x="4422917" y="1449230"/>
          <a:ext cx="91440" cy="132190"/>
        </a:xfrm>
        <a:custGeom>
          <a:avLst/>
          <a:gdLst/>
          <a:ahLst/>
          <a:cxnLst/>
          <a:rect l="0" t="0" r="0" b="0"/>
          <a:pathLst>
            <a:path>
              <a:moveTo>
                <a:pt x="45720" y="0"/>
              </a:moveTo>
              <a:lnTo>
                <a:pt x="45720" y="69292"/>
              </a:lnTo>
              <a:lnTo>
                <a:pt x="59072" y="69292"/>
              </a:lnTo>
              <a:lnTo>
                <a:pt x="59072" y="13219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DF94339-7F84-45D7-B975-F797D7DF9CD6}">
      <dsp:nvSpPr>
        <dsp:cNvPr id="0" name=""/>
        <dsp:cNvSpPr/>
      </dsp:nvSpPr>
      <dsp:spPr>
        <a:xfrm>
          <a:off x="4294565" y="594792"/>
          <a:ext cx="174071" cy="554925"/>
        </a:xfrm>
        <a:custGeom>
          <a:avLst/>
          <a:gdLst/>
          <a:ahLst/>
          <a:cxnLst/>
          <a:rect l="0" t="0" r="0" b="0"/>
          <a:pathLst>
            <a:path>
              <a:moveTo>
                <a:pt x="0" y="0"/>
              </a:moveTo>
              <a:lnTo>
                <a:pt x="0" y="492027"/>
              </a:lnTo>
              <a:lnTo>
                <a:pt x="174071" y="492027"/>
              </a:lnTo>
              <a:lnTo>
                <a:pt x="174071" y="55492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73E3388-1CC4-40E6-8F15-A7D00926297C}">
      <dsp:nvSpPr>
        <dsp:cNvPr id="0" name=""/>
        <dsp:cNvSpPr/>
      </dsp:nvSpPr>
      <dsp:spPr>
        <a:xfrm>
          <a:off x="3322078" y="2331169"/>
          <a:ext cx="91440" cy="700861"/>
        </a:xfrm>
        <a:custGeom>
          <a:avLst/>
          <a:gdLst/>
          <a:ahLst/>
          <a:cxnLst/>
          <a:rect l="0" t="0" r="0" b="0"/>
          <a:pathLst>
            <a:path>
              <a:moveTo>
                <a:pt x="45720" y="0"/>
              </a:moveTo>
              <a:lnTo>
                <a:pt x="45720" y="700861"/>
              </a:lnTo>
              <a:lnTo>
                <a:pt x="135574" y="7008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D68B3-779E-422D-9485-A9F0C232601D}">
      <dsp:nvSpPr>
        <dsp:cNvPr id="0" name=""/>
        <dsp:cNvSpPr/>
      </dsp:nvSpPr>
      <dsp:spPr>
        <a:xfrm>
          <a:off x="3322078" y="2331169"/>
          <a:ext cx="91440" cy="275552"/>
        </a:xfrm>
        <a:custGeom>
          <a:avLst/>
          <a:gdLst/>
          <a:ahLst/>
          <a:cxnLst/>
          <a:rect l="0" t="0" r="0" b="0"/>
          <a:pathLst>
            <a:path>
              <a:moveTo>
                <a:pt x="45720" y="0"/>
              </a:moveTo>
              <a:lnTo>
                <a:pt x="45720" y="275552"/>
              </a:lnTo>
              <a:lnTo>
                <a:pt x="135574"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9A379C4-BE53-4074-AFC4-B11327B33508}">
      <dsp:nvSpPr>
        <dsp:cNvPr id="0" name=""/>
        <dsp:cNvSpPr/>
      </dsp:nvSpPr>
      <dsp:spPr>
        <a:xfrm>
          <a:off x="3561689" y="190586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DBD2D78-4C52-49CB-B071-1EB1599C66D9}">
      <dsp:nvSpPr>
        <dsp:cNvPr id="0" name=""/>
        <dsp:cNvSpPr/>
      </dsp:nvSpPr>
      <dsp:spPr>
        <a:xfrm>
          <a:off x="3561689" y="1474318"/>
          <a:ext cx="91440" cy="132028"/>
        </a:xfrm>
        <a:custGeom>
          <a:avLst/>
          <a:gdLst/>
          <a:ahLst/>
          <a:cxnLst/>
          <a:rect l="0" t="0" r="0" b="0"/>
          <a:pathLst>
            <a:path>
              <a:moveTo>
                <a:pt x="66721" y="0"/>
              </a:moveTo>
              <a:lnTo>
                <a:pt x="66721" y="69130"/>
              </a:lnTo>
              <a:lnTo>
                <a:pt x="45720" y="69130"/>
              </a:lnTo>
              <a:lnTo>
                <a:pt x="45720" y="132028"/>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DE3A3EC-08AD-4A43-88C0-7C27032B902C}">
      <dsp:nvSpPr>
        <dsp:cNvPr id="0" name=""/>
        <dsp:cNvSpPr/>
      </dsp:nvSpPr>
      <dsp:spPr>
        <a:xfrm>
          <a:off x="3628411" y="594792"/>
          <a:ext cx="666154" cy="555086"/>
        </a:xfrm>
        <a:custGeom>
          <a:avLst/>
          <a:gdLst/>
          <a:ahLst/>
          <a:cxnLst/>
          <a:rect l="0" t="0" r="0" b="0"/>
          <a:pathLst>
            <a:path>
              <a:moveTo>
                <a:pt x="666154" y="0"/>
              </a:moveTo>
              <a:lnTo>
                <a:pt x="666154" y="492188"/>
              </a:lnTo>
              <a:lnTo>
                <a:pt x="0" y="492188"/>
              </a:lnTo>
              <a:lnTo>
                <a:pt x="0" y="555086"/>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E7BC73E-3868-4180-B18A-8570FAD68CC0}">
      <dsp:nvSpPr>
        <dsp:cNvPr id="0" name=""/>
        <dsp:cNvSpPr/>
      </dsp:nvSpPr>
      <dsp:spPr>
        <a:xfrm>
          <a:off x="2462732" y="2744339"/>
          <a:ext cx="91440" cy="275552"/>
        </a:xfrm>
        <a:custGeom>
          <a:avLst/>
          <a:gdLst/>
          <a:ahLst/>
          <a:cxnLst/>
          <a:rect l="0" t="0" r="0" b="0"/>
          <a:pathLst>
            <a:path>
              <a:moveTo>
                <a:pt x="45720" y="0"/>
              </a:moveTo>
              <a:lnTo>
                <a:pt x="45720" y="275552"/>
              </a:lnTo>
              <a:lnTo>
                <a:pt x="135574" y="275552"/>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D683BB4-F7F1-4116-B57B-62CA723978E8}">
      <dsp:nvSpPr>
        <dsp:cNvPr id="0" name=""/>
        <dsp:cNvSpPr/>
      </dsp:nvSpPr>
      <dsp:spPr>
        <a:xfrm>
          <a:off x="2702343" y="2319030"/>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B50BE2D-CE01-4B74-BABC-04893EACFA78}">
      <dsp:nvSpPr>
        <dsp:cNvPr id="0" name=""/>
        <dsp:cNvSpPr/>
      </dsp:nvSpPr>
      <dsp:spPr>
        <a:xfrm>
          <a:off x="2702343" y="189372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A639C6B-246C-4C98-A9EC-30BEBC87C9DB}">
      <dsp:nvSpPr>
        <dsp:cNvPr id="0" name=""/>
        <dsp:cNvSpPr/>
      </dsp:nvSpPr>
      <dsp:spPr>
        <a:xfrm>
          <a:off x="2702343" y="146841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DC136A3-A798-41E2-A98A-079049BCE0B9}">
      <dsp:nvSpPr>
        <dsp:cNvPr id="0" name=""/>
        <dsp:cNvSpPr/>
      </dsp:nvSpPr>
      <dsp:spPr>
        <a:xfrm>
          <a:off x="2748063" y="594792"/>
          <a:ext cx="1546502" cy="561319"/>
        </a:xfrm>
        <a:custGeom>
          <a:avLst/>
          <a:gdLst/>
          <a:ahLst/>
          <a:cxnLst/>
          <a:rect l="0" t="0" r="0" b="0"/>
          <a:pathLst>
            <a:path>
              <a:moveTo>
                <a:pt x="1546502" y="0"/>
              </a:moveTo>
              <a:lnTo>
                <a:pt x="1546502" y="498421"/>
              </a:lnTo>
              <a:lnTo>
                <a:pt x="0" y="498421"/>
              </a:lnTo>
              <a:lnTo>
                <a:pt x="0"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656E98D-4FBD-4D14-B466-2165E2F11373}">
      <dsp:nvSpPr>
        <dsp:cNvPr id="0" name=""/>
        <dsp:cNvSpPr/>
      </dsp:nvSpPr>
      <dsp:spPr>
        <a:xfrm>
          <a:off x="1519063" y="4445580"/>
          <a:ext cx="91440" cy="325789"/>
        </a:xfrm>
        <a:custGeom>
          <a:avLst/>
          <a:gdLst/>
          <a:ahLst/>
          <a:cxnLst/>
          <a:rect l="0" t="0" r="0" b="0"/>
          <a:pathLst>
            <a:path>
              <a:moveTo>
                <a:pt x="45720" y="0"/>
              </a:moveTo>
              <a:lnTo>
                <a:pt x="45720" y="325789"/>
              </a:lnTo>
              <a:lnTo>
                <a:pt x="135574" y="32578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D5909DA-16EC-4F77-A6B3-71AA5700CC03}">
      <dsp:nvSpPr>
        <dsp:cNvPr id="0" name=""/>
        <dsp:cNvSpPr/>
      </dsp:nvSpPr>
      <dsp:spPr>
        <a:xfrm>
          <a:off x="1758674" y="402027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4F160A0-2EEC-475B-97AD-5CE95AB95FD4}">
      <dsp:nvSpPr>
        <dsp:cNvPr id="0" name=""/>
        <dsp:cNvSpPr/>
      </dsp:nvSpPr>
      <dsp:spPr>
        <a:xfrm>
          <a:off x="1758674" y="359496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E43CD66-7D1D-4F26-BD18-32887AB677D8}">
      <dsp:nvSpPr>
        <dsp:cNvPr id="0" name=""/>
        <dsp:cNvSpPr/>
      </dsp:nvSpPr>
      <dsp:spPr>
        <a:xfrm>
          <a:off x="1758674" y="3169652"/>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1808FF5-81B6-4581-B3EF-96ED71692567}">
      <dsp:nvSpPr>
        <dsp:cNvPr id="0" name=""/>
        <dsp:cNvSpPr/>
      </dsp:nvSpPr>
      <dsp:spPr>
        <a:xfrm>
          <a:off x="1758674" y="2744342"/>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6A51A0D-6203-414B-854A-5572677FCC0C}">
      <dsp:nvSpPr>
        <dsp:cNvPr id="0" name=""/>
        <dsp:cNvSpPr/>
      </dsp:nvSpPr>
      <dsp:spPr>
        <a:xfrm>
          <a:off x="1758674" y="231903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58E5C60-B108-4EF2-A800-8824E8FCBEC4}">
      <dsp:nvSpPr>
        <dsp:cNvPr id="0" name=""/>
        <dsp:cNvSpPr/>
      </dsp:nvSpPr>
      <dsp:spPr>
        <a:xfrm>
          <a:off x="1758674" y="189372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B7E8A34-E9AA-4ADB-82AC-681C66D48449}">
      <dsp:nvSpPr>
        <dsp:cNvPr id="0" name=""/>
        <dsp:cNvSpPr/>
      </dsp:nvSpPr>
      <dsp:spPr>
        <a:xfrm>
          <a:off x="1758674" y="146841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6C1AC8B-98C9-4E31-8B84-0B046242ED0C}">
      <dsp:nvSpPr>
        <dsp:cNvPr id="0" name=""/>
        <dsp:cNvSpPr/>
      </dsp:nvSpPr>
      <dsp:spPr>
        <a:xfrm>
          <a:off x="1804394" y="594792"/>
          <a:ext cx="2490171" cy="561319"/>
        </a:xfrm>
        <a:custGeom>
          <a:avLst/>
          <a:gdLst/>
          <a:ahLst/>
          <a:cxnLst/>
          <a:rect l="0" t="0" r="0" b="0"/>
          <a:pathLst>
            <a:path>
              <a:moveTo>
                <a:pt x="2490171" y="0"/>
              </a:moveTo>
              <a:lnTo>
                <a:pt x="2490171" y="498421"/>
              </a:lnTo>
              <a:lnTo>
                <a:pt x="0" y="498421"/>
              </a:lnTo>
              <a:lnTo>
                <a:pt x="0" y="561319"/>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3700C13-464F-46DA-B82E-2BACED62AD4B}">
      <dsp:nvSpPr>
        <dsp:cNvPr id="0" name=""/>
        <dsp:cNvSpPr/>
      </dsp:nvSpPr>
      <dsp:spPr>
        <a:xfrm>
          <a:off x="470258" y="5709545"/>
          <a:ext cx="110790" cy="248880"/>
        </a:xfrm>
        <a:custGeom>
          <a:avLst/>
          <a:gdLst/>
          <a:ahLst/>
          <a:cxnLst/>
          <a:rect l="0" t="0" r="0" b="0"/>
          <a:pathLst>
            <a:path>
              <a:moveTo>
                <a:pt x="0" y="0"/>
              </a:moveTo>
              <a:lnTo>
                <a:pt x="0" y="248880"/>
              </a:lnTo>
              <a:lnTo>
                <a:pt x="110790" y="24888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74B5C95-4024-4665-BFA7-5CF078209403}">
      <dsp:nvSpPr>
        <dsp:cNvPr id="0" name=""/>
        <dsp:cNvSpPr/>
      </dsp:nvSpPr>
      <dsp:spPr>
        <a:xfrm>
          <a:off x="719979" y="5364413"/>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BE84CB4-9E00-477B-B1E1-15F69568F879}">
      <dsp:nvSpPr>
        <dsp:cNvPr id="0" name=""/>
        <dsp:cNvSpPr/>
      </dsp:nvSpPr>
      <dsp:spPr>
        <a:xfrm>
          <a:off x="719979" y="494948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25B37EA5-B18F-4744-BE62-0FDEFFE937ED}">
      <dsp:nvSpPr>
        <dsp:cNvPr id="0" name=""/>
        <dsp:cNvSpPr/>
      </dsp:nvSpPr>
      <dsp:spPr>
        <a:xfrm>
          <a:off x="719979" y="4484469"/>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185F7389-C07A-493D-A89A-18B87A5BC0A0}">
      <dsp:nvSpPr>
        <dsp:cNvPr id="0" name=""/>
        <dsp:cNvSpPr/>
      </dsp:nvSpPr>
      <dsp:spPr>
        <a:xfrm>
          <a:off x="719979" y="4113815"/>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ABB1348C-E65B-4D51-93EF-691FDE437613}">
      <dsp:nvSpPr>
        <dsp:cNvPr id="0" name=""/>
        <dsp:cNvSpPr/>
      </dsp:nvSpPr>
      <dsp:spPr>
        <a:xfrm>
          <a:off x="719979" y="369117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50542B54-49F8-4B34-AD16-2E9567CD8736}">
      <dsp:nvSpPr>
        <dsp:cNvPr id="0" name=""/>
        <dsp:cNvSpPr/>
      </dsp:nvSpPr>
      <dsp:spPr>
        <a:xfrm>
          <a:off x="719979" y="3348177"/>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BEDE68C-9311-495F-9152-6A3F7B5652BA}">
      <dsp:nvSpPr>
        <dsp:cNvPr id="0" name=""/>
        <dsp:cNvSpPr/>
      </dsp:nvSpPr>
      <dsp:spPr>
        <a:xfrm>
          <a:off x="719979" y="295729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936FC62-078B-49A3-8847-A8E568A29A6A}">
      <dsp:nvSpPr>
        <dsp:cNvPr id="0" name=""/>
        <dsp:cNvSpPr/>
      </dsp:nvSpPr>
      <dsp:spPr>
        <a:xfrm>
          <a:off x="719979" y="2563894"/>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53D3F7F-1741-4CDD-8076-0A0EA9E2997D}">
      <dsp:nvSpPr>
        <dsp:cNvPr id="0" name=""/>
        <dsp:cNvSpPr/>
      </dsp:nvSpPr>
      <dsp:spPr>
        <a:xfrm>
          <a:off x="719979" y="2188541"/>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64256EB0-0F35-45BD-86F3-0BC0AFE414CF}">
      <dsp:nvSpPr>
        <dsp:cNvPr id="0" name=""/>
        <dsp:cNvSpPr/>
      </dsp:nvSpPr>
      <dsp:spPr>
        <a:xfrm>
          <a:off x="719979" y="1836379"/>
          <a:ext cx="91440" cy="125795"/>
        </a:xfrm>
        <a:custGeom>
          <a:avLst/>
          <a:gdLst/>
          <a:ahLst/>
          <a:cxnLst/>
          <a:rect l="0" t="0" r="0" b="0"/>
          <a:pathLst>
            <a:path>
              <a:moveTo>
                <a:pt x="45720" y="0"/>
              </a:moveTo>
              <a:lnTo>
                <a:pt x="45720" y="12579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B9D2DB6F-069D-4447-BDDE-1E528B0FBEB0}">
      <dsp:nvSpPr>
        <dsp:cNvPr id="0" name=""/>
        <dsp:cNvSpPr/>
      </dsp:nvSpPr>
      <dsp:spPr>
        <a:xfrm>
          <a:off x="678035" y="1472649"/>
          <a:ext cx="91440" cy="132190"/>
        </a:xfrm>
        <a:custGeom>
          <a:avLst/>
          <a:gdLst/>
          <a:ahLst/>
          <a:cxnLst/>
          <a:rect l="0" t="0" r="0" b="0"/>
          <a:pathLst>
            <a:path>
              <a:moveTo>
                <a:pt x="45720" y="0"/>
              </a:moveTo>
              <a:lnTo>
                <a:pt x="45720" y="69292"/>
              </a:lnTo>
              <a:lnTo>
                <a:pt x="87663" y="69292"/>
              </a:lnTo>
              <a:lnTo>
                <a:pt x="87663" y="132190"/>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9B546122-0308-4901-A0DE-F91EC619745A}">
      <dsp:nvSpPr>
        <dsp:cNvPr id="0" name=""/>
        <dsp:cNvSpPr/>
      </dsp:nvSpPr>
      <dsp:spPr>
        <a:xfrm>
          <a:off x="723755" y="594792"/>
          <a:ext cx="3570810" cy="554925"/>
        </a:xfrm>
        <a:custGeom>
          <a:avLst/>
          <a:gdLst/>
          <a:ahLst/>
          <a:cxnLst/>
          <a:rect l="0" t="0" r="0" b="0"/>
          <a:pathLst>
            <a:path>
              <a:moveTo>
                <a:pt x="3570810" y="0"/>
              </a:moveTo>
              <a:lnTo>
                <a:pt x="3570810" y="492027"/>
              </a:lnTo>
              <a:lnTo>
                <a:pt x="0" y="492027"/>
              </a:lnTo>
              <a:lnTo>
                <a:pt x="0" y="554925"/>
              </a:lnTo>
            </a:path>
          </a:pathLst>
        </a:custGeom>
        <a:no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C83DF867-EBA9-416F-8B24-C6DD77F2C6F6}">
      <dsp:nvSpPr>
        <dsp:cNvPr id="0" name=""/>
        <dsp:cNvSpPr/>
      </dsp:nvSpPr>
      <dsp:spPr>
        <a:xfrm>
          <a:off x="3332545" y="0"/>
          <a:ext cx="1924039" cy="594792"/>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anose="02020603050405020304" pitchFamily="18" charset="0"/>
              <a:cs typeface="Times New Roman" panose="02020603050405020304" pitchFamily="18" charset="0"/>
            </a:rPr>
            <a:t>İSLAM BİRLİĞİ KONFEDERASYONU</a:t>
          </a:r>
          <a:endParaRPr lang="tr-TR" sz="1400" b="1" kern="1200" dirty="0">
            <a:solidFill>
              <a:schemeClr val="tx1"/>
            </a:solidFill>
            <a:latin typeface="Times New Roman" panose="02020603050405020304" pitchFamily="18" charset="0"/>
            <a:cs typeface="Times New Roman" panose="02020603050405020304" pitchFamily="18" charset="0"/>
          </a:endParaRPr>
        </a:p>
      </dsp:txBody>
      <dsp:txXfrm>
        <a:off x="3332545" y="0"/>
        <a:ext cx="1924039" cy="594792"/>
      </dsp:txXfrm>
    </dsp:sp>
    <dsp:sp modelId="{02478592-6FC5-4690-BE6C-C0AB1E18B5AD}">
      <dsp:nvSpPr>
        <dsp:cNvPr id="0" name=""/>
        <dsp:cNvSpPr/>
      </dsp:nvSpPr>
      <dsp:spPr>
        <a:xfrm>
          <a:off x="259721" y="1149717"/>
          <a:ext cx="928066" cy="32293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anose="02020603050405020304" pitchFamily="18" charset="0"/>
              <a:cs typeface="Times New Roman" panose="02020603050405020304" pitchFamily="18" charset="0"/>
            </a:rPr>
            <a:t>ODBİF</a:t>
          </a:r>
          <a:endParaRPr lang="tr-TR" sz="1400" b="1" kern="1200" dirty="0">
            <a:solidFill>
              <a:schemeClr val="tx1"/>
            </a:solidFill>
            <a:latin typeface="Times New Roman" panose="02020603050405020304" pitchFamily="18" charset="0"/>
            <a:cs typeface="Times New Roman" panose="02020603050405020304" pitchFamily="18" charset="0"/>
          </a:endParaRPr>
        </a:p>
      </dsp:txBody>
      <dsp:txXfrm>
        <a:off x="259721" y="1149717"/>
        <a:ext cx="928066" cy="322932"/>
      </dsp:txXfrm>
    </dsp:sp>
    <dsp:sp modelId="{FAE4D062-8F09-4342-A076-9FE0AC39FD8B}">
      <dsp:nvSpPr>
        <dsp:cNvPr id="0" name=""/>
        <dsp:cNvSpPr/>
      </dsp:nvSpPr>
      <dsp:spPr>
        <a:xfrm>
          <a:off x="332120" y="1604840"/>
          <a:ext cx="867157" cy="23153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DAHREYN</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332120" y="1604840"/>
        <a:ext cx="867157" cy="231539"/>
      </dsp:txXfrm>
    </dsp:sp>
    <dsp:sp modelId="{09CEBFD0-801E-4351-B801-F9D55BAC4586}">
      <dsp:nvSpPr>
        <dsp:cNvPr id="0" name=""/>
        <dsp:cNvSpPr/>
      </dsp:nvSpPr>
      <dsp:spPr>
        <a:xfrm>
          <a:off x="332120" y="1962174"/>
          <a:ext cx="867157" cy="22636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Times New Roman" panose="02020603050405020304" pitchFamily="18" charset="0"/>
              <a:cs typeface="Times New Roman" panose="02020603050405020304" pitchFamily="18" charset="0"/>
            </a:rPr>
            <a:t>BAE</a:t>
          </a:r>
          <a:endParaRPr lang="tr-TR" sz="1200" b="1" kern="1200" dirty="0">
            <a:solidFill>
              <a:schemeClr val="tx1"/>
            </a:solidFill>
            <a:latin typeface="Times New Roman" panose="02020603050405020304" pitchFamily="18" charset="0"/>
            <a:cs typeface="Times New Roman" panose="02020603050405020304" pitchFamily="18" charset="0"/>
          </a:endParaRPr>
        </a:p>
      </dsp:txBody>
      <dsp:txXfrm>
        <a:off x="332120" y="1962174"/>
        <a:ext cx="867157" cy="226366"/>
      </dsp:txXfrm>
    </dsp:sp>
    <dsp:sp modelId="{1D341BCB-FB64-4FB5-A588-D08F6F1F1C13}">
      <dsp:nvSpPr>
        <dsp:cNvPr id="0" name=""/>
        <dsp:cNvSpPr/>
      </dsp:nvSpPr>
      <dsp:spPr>
        <a:xfrm>
          <a:off x="332120" y="2314337"/>
          <a:ext cx="867157" cy="24955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solidFill>
                <a:schemeClr val="tx1"/>
              </a:solidFill>
              <a:latin typeface="Times New Roman" panose="02020603050405020304" pitchFamily="18" charset="0"/>
              <a:cs typeface="Times New Roman" panose="02020603050405020304" pitchFamily="18" charset="0"/>
            </a:rPr>
            <a:t>FİLİSTİN</a:t>
          </a:r>
          <a:endParaRPr lang="tr-TR" sz="900" b="1" kern="1200" dirty="0">
            <a:solidFill>
              <a:schemeClr val="tx1"/>
            </a:solidFill>
            <a:latin typeface="Times New Roman" panose="02020603050405020304" pitchFamily="18" charset="0"/>
            <a:cs typeface="Times New Roman" panose="02020603050405020304" pitchFamily="18" charset="0"/>
          </a:endParaRPr>
        </a:p>
      </dsp:txBody>
      <dsp:txXfrm>
        <a:off x="332120" y="2314337"/>
        <a:ext cx="867157" cy="249557"/>
      </dsp:txXfrm>
    </dsp:sp>
    <dsp:sp modelId="{A647A22B-B594-4DE2-9739-DF8010CF60BA}">
      <dsp:nvSpPr>
        <dsp:cNvPr id="0" name=""/>
        <dsp:cNvSpPr/>
      </dsp:nvSpPr>
      <dsp:spPr>
        <a:xfrm>
          <a:off x="332120" y="2689690"/>
          <a:ext cx="867157" cy="26760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tx1"/>
              </a:solidFill>
              <a:latin typeface="Times New Roman" panose="02020603050405020304" pitchFamily="18" charset="0"/>
              <a:cs typeface="Times New Roman" panose="02020603050405020304" pitchFamily="18" charset="0"/>
            </a:rPr>
            <a:t>IRAK</a:t>
          </a:r>
          <a:endParaRPr lang="tr-TR" sz="1100" b="1" kern="1200" dirty="0">
            <a:solidFill>
              <a:schemeClr val="tx1"/>
            </a:solidFill>
            <a:latin typeface="Times New Roman" panose="02020603050405020304" pitchFamily="18" charset="0"/>
            <a:cs typeface="Times New Roman" panose="02020603050405020304" pitchFamily="18" charset="0"/>
          </a:endParaRPr>
        </a:p>
      </dsp:txBody>
      <dsp:txXfrm>
        <a:off x="332120" y="2689690"/>
        <a:ext cx="867157" cy="267603"/>
      </dsp:txXfrm>
    </dsp:sp>
    <dsp:sp modelId="{61C58780-B077-4317-B118-F4E9C804644B}">
      <dsp:nvSpPr>
        <dsp:cNvPr id="0" name=""/>
        <dsp:cNvSpPr/>
      </dsp:nvSpPr>
      <dsp:spPr>
        <a:xfrm>
          <a:off x="332120" y="3083089"/>
          <a:ext cx="867157" cy="26508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tx1"/>
              </a:solidFill>
              <a:latin typeface="Times New Roman" panose="02020603050405020304" pitchFamily="18" charset="0"/>
              <a:cs typeface="Times New Roman" panose="02020603050405020304" pitchFamily="18" charset="0"/>
            </a:rPr>
            <a:t>KATAR</a:t>
          </a:r>
          <a:endParaRPr lang="tr-TR" sz="1100" b="1" kern="1200" dirty="0">
            <a:solidFill>
              <a:schemeClr val="tx1"/>
            </a:solidFill>
            <a:latin typeface="Times New Roman" panose="02020603050405020304" pitchFamily="18" charset="0"/>
            <a:cs typeface="Times New Roman" panose="02020603050405020304" pitchFamily="18" charset="0"/>
          </a:endParaRPr>
        </a:p>
      </dsp:txBody>
      <dsp:txXfrm>
        <a:off x="332120" y="3083089"/>
        <a:ext cx="867157" cy="265087"/>
      </dsp:txXfrm>
    </dsp:sp>
    <dsp:sp modelId="{648B956E-0362-45AA-85C7-B2038F1D1029}">
      <dsp:nvSpPr>
        <dsp:cNvPr id="0" name=""/>
        <dsp:cNvSpPr/>
      </dsp:nvSpPr>
      <dsp:spPr>
        <a:xfrm>
          <a:off x="332120" y="3473973"/>
          <a:ext cx="867157" cy="21719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solidFill>
                <a:schemeClr val="tx1"/>
              </a:solidFill>
              <a:latin typeface="Times New Roman" panose="02020603050405020304" pitchFamily="18" charset="0"/>
              <a:cs typeface="Times New Roman" panose="02020603050405020304" pitchFamily="18" charset="0"/>
            </a:rPr>
            <a:t>KUVEYT</a:t>
          </a:r>
          <a:endParaRPr lang="tr-TR" sz="900" b="1" kern="1200" dirty="0">
            <a:solidFill>
              <a:schemeClr val="tx1"/>
            </a:solidFill>
            <a:latin typeface="Times New Roman" panose="02020603050405020304" pitchFamily="18" charset="0"/>
            <a:cs typeface="Times New Roman" panose="02020603050405020304" pitchFamily="18" charset="0"/>
          </a:endParaRPr>
        </a:p>
      </dsp:txBody>
      <dsp:txXfrm>
        <a:off x="332120" y="3473973"/>
        <a:ext cx="867157" cy="217198"/>
      </dsp:txXfrm>
    </dsp:sp>
    <dsp:sp modelId="{5EC6F592-2471-4F12-835F-C962EFF757E1}">
      <dsp:nvSpPr>
        <dsp:cNvPr id="0" name=""/>
        <dsp:cNvSpPr/>
      </dsp:nvSpPr>
      <dsp:spPr>
        <a:xfrm>
          <a:off x="332120" y="3816967"/>
          <a:ext cx="867157" cy="29684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solidFill>
                <a:schemeClr val="tx1"/>
              </a:solidFill>
              <a:latin typeface="Times New Roman" panose="02020603050405020304" pitchFamily="18" charset="0"/>
              <a:cs typeface="Times New Roman" panose="02020603050405020304" pitchFamily="18" charset="0"/>
            </a:rPr>
            <a:t>LÜBNAN</a:t>
          </a:r>
          <a:endParaRPr lang="tr-TR" sz="900" b="1" kern="1200" dirty="0">
            <a:solidFill>
              <a:schemeClr val="tx1"/>
            </a:solidFill>
            <a:latin typeface="Times New Roman" panose="02020603050405020304" pitchFamily="18" charset="0"/>
            <a:cs typeface="Times New Roman" panose="02020603050405020304" pitchFamily="18" charset="0"/>
          </a:endParaRPr>
        </a:p>
      </dsp:txBody>
      <dsp:txXfrm>
        <a:off x="332120" y="3816967"/>
        <a:ext cx="867157" cy="296847"/>
      </dsp:txXfrm>
    </dsp:sp>
    <dsp:sp modelId="{40D806E0-94C6-4CF3-8450-0D08A28BF5F3}">
      <dsp:nvSpPr>
        <dsp:cNvPr id="0" name=""/>
        <dsp:cNvSpPr/>
      </dsp:nvSpPr>
      <dsp:spPr>
        <a:xfrm>
          <a:off x="384936" y="4239610"/>
          <a:ext cx="761525" cy="24485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solidFill>
                <a:schemeClr val="tx1"/>
              </a:solidFill>
              <a:latin typeface="Times New Roman" panose="02020603050405020304" pitchFamily="18" charset="0"/>
              <a:cs typeface="Times New Roman" panose="02020603050405020304" pitchFamily="18" charset="0"/>
            </a:rPr>
            <a:t>SURİYE</a:t>
          </a:r>
          <a:endParaRPr lang="tr-TR" sz="900" b="1" kern="1200" dirty="0">
            <a:solidFill>
              <a:schemeClr val="tx1"/>
            </a:solidFill>
            <a:latin typeface="Times New Roman" panose="02020603050405020304" pitchFamily="18" charset="0"/>
            <a:cs typeface="Times New Roman" panose="02020603050405020304" pitchFamily="18" charset="0"/>
          </a:endParaRPr>
        </a:p>
      </dsp:txBody>
      <dsp:txXfrm>
        <a:off x="384936" y="4239610"/>
        <a:ext cx="761525" cy="244858"/>
      </dsp:txXfrm>
    </dsp:sp>
    <dsp:sp modelId="{7EB0D720-CB5F-407A-BE19-E86C81E2308F}">
      <dsp:nvSpPr>
        <dsp:cNvPr id="0" name=""/>
        <dsp:cNvSpPr/>
      </dsp:nvSpPr>
      <dsp:spPr>
        <a:xfrm>
          <a:off x="402128" y="4610264"/>
          <a:ext cx="727141" cy="33922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solidFill>
                <a:schemeClr val="tx1"/>
              </a:solidFill>
              <a:latin typeface="Times New Roman" panose="02020603050405020304" pitchFamily="18" charset="0"/>
              <a:cs typeface="Times New Roman" panose="02020603050405020304" pitchFamily="18" charset="0"/>
            </a:rPr>
            <a:t>SUAR</a:t>
          </a:r>
          <a:endParaRPr lang="tr-TR" sz="900" b="1" kern="1200" dirty="0">
            <a:solidFill>
              <a:schemeClr val="tx1"/>
            </a:solidFill>
            <a:latin typeface="Times New Roman" panose="02020603050405020304" pitchFamily="18" charset="0"/>
            <a:cs typeface="Times New Roman" panose="02020603050405020304" pitchFamily="18" charset="0"/>
          </a:endParaRPr>
        </a:p>
      </dsp:txBody>
      <dsp:txXfrm>
        <a:off x="402128" y="4610264"/>
        <a:ext cx="727141" cy="339220"/>
      </dsp:txXfrm>
    </dsp:sp>
    <dsp:sp modelId="{17434699-1730-4554-BD12-1570FCDC7D42}">
      <dsp:nvSpPr>
        <dsp:cNvPr id="0" name=""/>
        <dsp:cNvSpPr/>
      </dsp:nvSpPr>
      <dsp:spPr>
        <a:xfrm>
          <a:off x="352127" y="5075280"/>
          <a:ext cx="827142" cy="28913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solidFill>
                <a:schemeClr val="tx1"/>
              </a:solidFill>
              <a:latin typeface="Times New Roman" panose="02020603050405020304" pitchFamily="18" charset="0"/>
              <a:cs typeface="Times New Roman" panose="02020603050405020304" pitchFamily="18" charset="0"/>
            </a:rPr>
            <a:t>UMMAN</a:t>
          </a:r>
          <a:endParaRPr lang="tr-TR" sz="900" b="1" kern="1200" dirty="0">
            <a:solidFill>
              <a:schemeClr val="tx1"/>
            </a:solidFill>
            <a:latin typeface="Times New Roman" panose="02020603050405020304" pitchFamily="18" charset="0"/>
            <a:cs typeface="Times New Roman" panose="02020603050405020304" pitchFamily="18" charset="0"/>
          </a:endParaRPr>
        </a:p>
      </dsp:txBody>
      <dsp:txXfrm>
        <a:off x="352127" y="5075280"/>
        <a:ext cx="827142" cy="289132"/>
      </dsp:txXfrm>
    </dsp:sp>
    <dsp:sp modelId="{68FDA182-8B97-4286-A876-F1832C70D2CB}">
      <dsp:nvSpPr>
        <dsp:cNvPr id="0" name=""/>
        <dsp:cNvSpPr/>
      </dsp:nvSpPr>
      <dsp:spPr>
        <a:xfrm>
          <a:off x="396398" y="5490209"/>
          <a:ext cx="738600" cy="21933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tx1"/>
              </a:solidFill>
              <a:latin typeface="Times New Roman" panose="02020603050405020304" pitchFamily="18" charset="0"/>
              <a:cs typeface="Times New Roman" panose="02020603050405020304" pitchFamily="18" charset="0"/>
            </a:rPr>
            <a:t>ÜRDÜN</a:t>
          </a:r>
          <a:endParaRPr lang="tr-TR" sz="1100" b="1" kern="1200" dirty="0">
            <a:solidFill>
              <a:schemeClr val="tx1"/>
            </a:solidFill>
            <a:latin typeface="Times New Roman" panose="02020603050405020304" pitchFamily="18" charset="0"/>
            <a:cs typeface="Times New Roman" panose="02020603050405020304" pitchFamily="18" charset="0"/>
          </a:endParaRPr>
        </a:p>
      </dsp:txBody>
      <dsp:txXfrm>
        <a:off x="396398" y="5490209"/>
        <a:ext cx="738600" cy="219336"/>
      </dsp:txXfrm>
    </dsp:sp>
    <dsp:sp modelId="{C901F8CE-B1F3-4053-A600-6EF67CA4F6C9}">
      <dsp:nvSpPr>
        <dsp:cNvPr id="0" name=""/>
        <dsp:cNvSpPr/>
      </dsp:nvSpPr>
      <dsp:spPr>
        <a:xfrm>
          <a:off x="581048" y="5835341"/>
          <a:ext cx="795148" cy="24617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solidFill>
                <a:schemeClr val="tx1"/>
              </a:solidFill>
              <a:latin typeface="Times New Roman" panose="02020603050405020304" pitchFamily="18" charset="0"/>
              <a:cs typeface="Times New Roman" panose="02020603050405020304" pitchFamily="18" charset="0"/>
            </a:rPr>
            <a:t>YEMEN</a:t>
          </a:r>
          <a:endParaRPr lang="tr-TR" sz="900" b="1" kern="1200" dirty="0">
            <a:solidFill>
              <a:schemeClr val="tx1"/>
            </a:solidFill>
            <a:latin typeface="Times New Roman" panose="02020603050405020304" pitchFamily="18" charset="0"/>
            <a:cs typeface="Times New Roman" panose="02020603050405020304" pitchFamily="18" charset="0"/>
          </a:endParaRPr>
        </a:p>
      </dsp:txBody>
      <dsp:txXfrm>
        <a:off x="581048" y="5835341"/>
        <a:ext cx="795148" cy="246170"/>
      </dsp:txXfrm>
    </dsp:sp>
    <dsp:sp modelId="{5FFCCC0C-39FA-4A6B-ADAB-930CE6126A39}">
      <dsp:nvSpPr>
        <dsp:cNvPr id="0" name=""/>
        <dsp:cNvSpPr/>
      </dsp:nvSpPr>
      <dsp:spPr>
        <a:xfrm>
          <a:off x="1355528" y="1156111"/>
          <a:ext cx="897732" cy="31230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anose="02020603050405020304" pitchFamily="18" charset="0"/>
              <a:cs typeface="Times New Roman" panose="02020603050405020304" pitchFamily="18" charset="0"/>
            </a:rPr>
            <a:t>OABİF</a:t>
          </a:r>
          <a:endParaRPr lang="tr-TR" sz="1400" b="1" kern="1200" dirty="0">
            <a:solidFill>
              <a:schemeClr val="tx1"/>
            </a:solidFill>
            <a:latin typeface="Times New Roman" panose="02020603050405020304" pitchFamily="18" charset="0"/>
            <a:cs typeface="Times New Roman" panose="02020603050405020304" pitchFamily="18" charset="0"/>
          </a:endParaRPr>
        </a:p>
      </dsp:txBody>
      <dsp:txXfrm>
        <a:off x="1355528" y="1156111"/>
        <a:ext cx="897732" cy="312302"/>
      </dsp:txXfrm>
    </dsp:sp>
    <dsp:sp modelId="{00FD7F5E-C667-422E-8854-5134740FDD90}">
      <dsp:nvSpPr>
        <dsp:cNvPr id="0" name=""/>
        <dsp:cNvSpPr/>
      </dsp:nvSpPr>
      <dsp:spPr>
        <a:xfrm>
          <a:off x="1504880" y="159421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AZERBAYCAN</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1504880" y="1594210"/>
        <a:ext cx="599027" cy="299513"/>
      </dsp:txXfrm>
    </dsp:sp>
    <dsp:sp modelId="{FDEB3213-E9DC-4562-A303-E688DEECE8B4}">
      <dsp:nvSpPr>
        <dsp:cNvPr id="0" name=""/>
        <dsp:cNvSpPr/>
      </dsp:nvSpPr>
      <dsp:spPr>
        <a:xfrm>
          <a:off x="1504880" y="201951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KAZAKİSTAN</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1504880" y="2019519"/>
        <a:ext cx="599027" cy="299513"/>
      </dsp:txXfrm>
    </dsp:sp>
    <dsp:sp modelId="{E5CFA2C7-CE9F-424F-9627-919E64272A2B}">
      <dsp:nvSpPr>
        <dsp:cNvPr id="0" name=""/>
        <dsp:cNvSpPr/>
      </dsp:nvSpPr>
      <dsp:spPr>
        <a:xfrm>
          <a:off x="1504880" y="244482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KIRGIZİSTAN</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1504880" y="2444829"/>
        <a:ext cx="599027" cy="299513"/>
      </dsp:txXfrm>
    </dsp:sp>
    <dsp:sp modelId="{A8FC0835-18AE-4CD9-B931-0B1E116A3BBE}">
      <dsp:nvSpPr>
        <dsp:cNvPr id="0" name=""/>
        <dsp:cNvSpPr/>
      </dsp:nvSpPr>
      <dsp:spPr>
        <a:xfrm>
          <a:off x="1504880" y="2870138"/>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solidFill>
                <a:schemeClr val="tx1"/>
              </a:solidFill>
              <a:latin typeface="Times New Roman" panose="02020603050405020304" pitchFamily="18" charset="0"/>
              <a:cs typeface="Times New Roman" panose="02020603050405020304" pitchFamily="18" charset="0"/>
            </a:rPr>
            <a:t>KKTC</a:t>
          </a:r>
          <a:endParaRPr lang="tr-TR" sz="900" b="1" kern="1200" dirty="0">
            <a:solidFill>
              <a:schemeClr val="tx1"/>
            </a:solidFill>
            <a:latin typeface="Times New Roman" panose="02020603050405020304" pitchFamily="18" charset="0"/>
            <a:cs typeface="Times New Roman" panose="02020603050405020304" pitchFamily="18" charset="0"/>
          </a:endParaRPr>
        </a:p>
      </dsp:txBody>
      <dsp:txXfrm>
        <a:off x="1504880" y="2870138"/>
        <a:ext cx="599027" cy="299513"/>
      </dsp:txXfrm>
    </dsp:sp>
    <dsp:sp modelId="{4C44ACE6-6654-4361-B374-888398B44BD2}">
      <dsp:nvSpPr>
        <dsp:cNvPr id="0" name=""/>
        <dsp:cNvSpPr/>
      </dsp:nvSpPr>
      <dsp:spPr>
        <a:xfrm>
          <a:off x="1504880" y="329544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ÖZBEKİSTAN</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1504880" y="3295447"/>
        <a:ext cx="599027" cy="299513"/>
      </dsp:txXfrm>
    </dsp:sp>
    <dsp:sp modelId="{C0F78559-168E-442C-95A4-C056CF435390}">
      <dsp:nvSpPr>
        <dsp:cNvPr id="0" name=""/>
        <dsp:cNvSpPr/>
      </dsp:nvSpPr>
      <dsp:spPr>
        <a:xfrm>
          <a:off x="1504880" y="372075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TACİKİSTAN</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1504880" y="3720757"/>
        <a:ext cx="599027" cy="299513"/>
      </dsp:txXfrm>
    </dsp:sp>
    <dsp:sp modelId="{29E45F74-4BE7-4258-A94E-361EED1DAE63}">
      <dsp:nvSpPr>
        <dsp:cNvPr id="0" name=""/>
        <dsp:cNvSpPr/>
      </dsp:nvSpPr>
      <dsp:spPr>
        <a:xfrm>
          <a:off x="1504880" y="414606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solidFill>
                <a:schemeClr val="tx1"/>
              </a:solidFill>
              <a:latin typeface="Times New Roman" panose="02020603050405020304" pitchFamily="18" charset="0"/>
              <a:cs typeface="Times New Roman" panose="02020603050405020304" pitchFamily="18" charset="0"/>
            </a:rPr>
            <a:t>TÜRKİYE</a:t>
          </a:r>
          <a:endParaRPr lang="tr-TR" sz="900" b="1" kern="1200" dirty="0">
            <a:solidFill>
              <a:schemeClr val="tx1"/>
            </a:solidFill>
            <a:latin typeface="Times New Roman" panose="02020603050405020304" pitchFamily="18" charset="0"/>
            <a:cs typeface="Times New Roman" panose="02020603050405020304" pitchFamily="18" charset="0"/>
          </a:endParaRPr>
        </a:p>
      </dsp:txBody>
      <dsp:txXfrm>
        <a:off x="1504880" y="4146066"/>
        <a:ext cx="599027" cy="299513"/>
      </dsp:txXfrm>
    </dsp:sp>
    <dsp:sp modelId="{B025D50C-1E16-4DC4-B751-9ABB23CD9A1A}">
      <dsp:nvSpPr>
        <dsp:cNvPr id="0" name=""/>
        <dsp:cNvSpPr/>
      </dsp:nvSpPr>
      <dsp:spPr>
        <a:xfrm>
          <a:off x="1654637" y="4571376"/>
          <a:ext cx="742841" cy="39998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TÜRKMENİSTAN</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1654637" y="4571376"/>
        <a:ext cx="742841" cy="399988"/>
      </dsp:txXfrm>
    </dsp:sp>
    <dsp:sp modelId="{56D5488D-29FA-4B00-8CC1-44D009CF5278}">
      <dsp:nvSpPr>
        <dsp:cNvPr id="0" name=""/>
        <dsp:cNvSpPr/>
      </dsp:nvSpPr>
      <dsp:spPr>
        <a:xfrm>
          <a:off x="2379056" y="1156111"/>
          <a:ext cx="738013" cy="31229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Times New Roman" panose="02020603050405020304" pitchFamily="18" charset="0"/>
              <a:cs typeface="Times New Roman" panose="02020603050405020304" pitchFamily="18" charset="0"/>
            </a:rPr>
            <a:t>YDABİF</a:t>
          </a:r>
          <a:endParaRPr lang="tr-TR" sz="1200" b="1" kern="1200" dirty="0">
            <a:solidFill>
              <a:schemeClr val="tx1"/>
            </a:solidFill>
            <a:latin typeface="Times New Roman" panose="02020603050405020304" pitchFamily="18" charset="0"/>
            <a:cs typeface="Times New Roman" panose="02020603050405020304" pitchFamily="18" charset="0"/>
          </a:endParaRPr>
        </a:p>
      </dsp:txBody>
      <dsp:txXfrm>
        <a:off x="2379056" y="1156111"/>
        <a:ext cx="738013" cy="312299"/>
      </dsp:txXfrm>
    </dsp:sp>
    <dsp:sp modelId="{21BF964D-D581-4FE9-9842-3698978D8DC7}">
      <dsp:nvSpPr>
        <dsp:cNvPr id="0" name=""/>
        <dsp:cNvSpPr/>
      </dsp:nvSpPr>
      <dsp:spPr>
        <a:xfrm>
          <a:off x="2448549" y="159420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AFGANİSTAN</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2448549" y="1594207"/>
        <a:ext cx="599027" cy="299513"/>
      </dsp:txXfrm>
    </dsp:sp>
    <dsp:sp modelId="{751F1BA0-02F6-4438-9FE8-C778233B04FC}">
      <dsp:nvSpPr>
        <dsp:cNvPr id="0" name=""/>
        <dsp:cNvSpPr/>
      </dsp:nvSpPr>
      <dsp:spPr>
        <a:xfrm>
          <a:off x="2448549" y="201951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BANGLADEŞ</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2448549" y="2019516"/>
        <a:ext cx="599027" cy="299513"/>
      </dsp:txXfrm>
    </dsp:sp>
    <dsp:sp modelId="{EA70592E-C730-4FE6-9674-35A5405E4B31}">
      <dsp:nvSpPr>
        <dsp:cNvPr id="0" name=""/>
        <dsp:cNvSpPr/>
      </dsp:nvSpPr>
      <dsp:spPr>
        <a:xfrm>
          <a:off x="2448549" y="244482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tx1"/>
              </a:solidFill>
              <a:latin typeface="Times New Roman" panose="02020603050405020304" pitchFamily="18" charset="0"/>
              <a:cs typeface="Times New Roman" panose="02020603050405020304" pitchFamily="18" charset="0"/>
            </a:rPr>
            <a:t>İRAN</a:t>
          </a:r>
          <a:endParaRPr lang="tr-TR" sz="1100" b="1" kern="1200" dirty="0">
            <a:solidFill>
              <a:schemeClr val="tx1"/>
            </a:solidFill>
            <a:latin typeface="Times New Roman" panose="02020603050405020304" pitchFamily="18" charset="0"/>
            <a:cs typeface="Times New Roman" panose="02020603050405020304" pitchFamily="18" charset="0"/>
          </a:endParaRPr>
        </a:p>
      </dsp:txBody>
      <dsp:txXfrm>
        <a:off x="2448549" y="2444826"/>
        <a:ext cx="599027" cy="299513"/>
      </dsp:txXfrm>
    </dsp:sp>
    <dsp:sp modelId="{526B5704-0A91-4792-85E2-BC3E0796695D}">
      <dsp:nvSpPr>
        <dsp:cNvPr id="0" name=""/>
        <dsp:cNvSpPr/>
      </dsp:nvSpPr>
      <dsp:spPr>
        <a:xfrm>
          <a:off x="2598306" y="2870135"/>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PAKİSTAN</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2598306" y="2870135"/>
        <a:ext cx="599027" cy="299513"/>
      </dsp:txXfrm>
    </dsp:sp>
    <dsp:sp modelId="{CC9E0B5D-43A8-4192-A942-2DE891BF5311}">
      <dsp:nvSpPr>
        <dsp:cNvPr id="0" name=""/>
        <dsp:cNvSpPr/>
      </dsp:nvSpPr>
      <dsp:spPr>
        <a:xfrm>
          <a:off x="3263867" y="1149879"/>
          <a:ext cx="729088" cy="32443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Times New Roman" panose="02020603050405020304" pitchFamily="18" charset="0"/>
              <a:cs typeface="Times New Roman" panose="02020603050405020304" pitchFamily="18" charset="0"/>
            </a:rPr>
            <a:t>GDABİF</a:t>
          </a:r>
          <a:endParaRPr lang="tr-TR" sz="1200" b="1" kern="1200" dirty="0">
            <a:solidFill>
              <a:schemeClr val="tx1"/>
            </a:solidFill>
            <a:latin typeface="Times New Roman" panose="02020603050405020304" pitchFamily="18" charset="0"/>
            <a:cs typeface="Times New Roman" panose="02020603050405020304" pitchFamily="18" charset="0"/>
          </a:endParaRPr>
        </a:p>
      </dsp:txBody>
      <dsp:txXfrm>
        <a:off x="3263867" y="1149879"/>
        <a:ext cx="729088" cy="324439"/>
      </dsp:txXfrm>
    </dsp:sp>
    <dsp:sp modelId="{5693EC74-B11F-4147-BF47-6A8AC4627634}">
      <dsp:nvSpPr>
        <dsp:cNvPr id="0" name=""/>
        <dsp:cNvSpPr/>
      </dsp:nvSpPr>
      <dsp:spPr>
        <a:xfrm>
          <a:off x="3307895" y="160634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BRUNEY</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3307895" y="1606346"/>
        <a:ext cx="599027" cy="299513"/>
      </dsp:txXfrm>
    </dsp:sp>
    <dsp:sp modelId="{8D7F9A8A-0DAF-4D1C-97A2-9F2B70DF367F}">
      <dsp:nvSpPr>
        <dsp:cNvPr id="0" name=""/>
        <dsp:cNvSpPr/>
      </dsp:nvSpPr>
      <dsp:spPr>
        <a:xfrm>
          <a:off x="3307895" y="203165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ENDONEZYA</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3307895" y="2031656"/>
        <a:ext cx="599027" cy="299513"/>
      </dsp:txXfrm>
    </dsp:sp>
    <dsp:sp modelId="{80E47FC7-2561-42DE-B425-846E65D341C8}">
      <dsp:nvSpPr>
        <dsp:cNvPr id="0" name=""/>
        <dsp:cNvSpPr/>
      </dsp:nvSpPr>
      <dsp:spPr>
        <a:xfrm>
          <a:off x="3457652" y="2456965"/>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MALEZYA</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3457652" y="2456965"/>
        <a:ext cx="599027" cy="299513"/>
      </dsp:txXfrm>
    </dsp:sp>
    <dsp:sp modelId="{1D8F5C05-BDD8-4B57-B76A-EBA9B1B0AB54}">
      <dsp:nvSpPr>
        <dsp:cNvPr id="0" name=""/>
        <dsp:cNvSpPr/>
      </dsp:nvSpPr>
      <dsp:spPr>
        <a:xfrm>
          <a:off x="3457652" y="2882274"/>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latin typeface="Times New Roman" pitchFamily="18" charset="0"/>
              <a:cs typeface="Times New Roman" pitchFamily="18" charset="0"/>
            </a:rPr>
            <a:t>MALDİVYA</a:t>
          </a:r>
          <a:endParaRPr lang="tr-TR" sz="1000" b="1" kern="1200" dirty="0">
            <a:latin typeface="Times New Roman" pitchFamily="18" charset="0"/>
            <a:cs typeface="Times New Roman" pitchFamily="18" charset="0"/>
          </a:endParaRPr>
        </a:p>
      </dsp:txBody>
      <dsp:txXfrm>
        <a:off x="3457652" y="2882274"/>
        <a:ext cx="599027" cy="299513"/>
      </dsp:txXfrm>
    </dsp:sp>
    <dsp:sp modelId="{062605C2-D8E1-43D3-BEEE-097E56B17061}">
      <dsp:nvSpPr>
        <dsp:cNvPr id="0" name=""/>
        <dsp:cNvSpPr/>
      </dsp:nvSpPr>
      <dsp:spPr>
        <a:xfrm>
          <a:off x="4169123" y="1149717"/>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anose="02020603050405020304" pitchFamily="18" charset="0"/>
              <a:cs typeface="Times New Roman" panose="02020603050405020304" pitchFamily="18" charset="0"/>
            </a:rPr>
            <a:t>KABİF</a:t>
          </a:r>
          <a:endParaRPr lang="tr-TR" sz="1400" b="1" kern="1200" dirty="0">
            <a:solidFill>
              <a:schemeClr val="tx1"/>
            </a:solidFill>
            <a:latin typeface="Times New Roman" panose="02020603050405020304" pitchFamily="18" charset="0"/>
            <a:cs typeface="Times New Roman" panose="02020603050405020304" pitchFamily="18" charset="0"/>
          </a:endParaRPr>
        </a:p>
      </dsp:txBody>
      <dsp:txXfrm>
        <a:off x="4169123" y="1149717"/>
        <a:ext cx="599027" cy="299513"/>
      </dsp:txXfrm>
    </dsp:sp>
    <dsp:sp modelId="{06B70484-556A-4B8B-BB2D-197FFA517AE0}">
      <dsp:nvSpPr>
        <dsp:cNvPr id="0" name=""/>
        <dsp:cNvSpPr/>
      </dsp:nvSpPr>
      <dsp:spPr>
        <a:xfrm>
          <a:off x="4182475" y="158142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smtClean="0">
              <a:solidFill>
                <a:schemeClr val="tx1"/>
              </a:solidFill>
              <a:latin typeface="Times New Roman" panose="02020603050405020304" pitchFamily="18" charset="0"/>
              <a:cs typeface="Times New Roman" panose="02020603050405020304" pitchFamily="18" charset="0"/>
            </a:rPr>
            <a:t>CEZAYİR</a:t>
          </a:r>
          <a:endParaRPr lang="tr-TR" sz="900" b="1" kern="1200" dirty="0">
            <a:solidFill>
              <a:schemeClr val="tx1"/>
            </a:solidFill>
            <a:latin typeface="Times New Roman" panose="02020603050405020304" pitchFamily="18" charset="0"/>
            <a:cs typeface="Times New Roman" panose="02020603050405020304" pitchFamily="18" charset="0"/>
          </a:endParaRPr>
        </a:p>
      </dsp:txBody>
      <dsp:txXfrm>
        <a:off x="4182475" y="1581421"/>
        <a:ext cx="599027" cy="299513"/>
      </dsp:txXfrm>
    </dsp:sp>
    <dsp:sp modelId="{3CD9959C-4B79-421B-85A3-33727247482B}">
      <dsp:nvSpPr>
        <dsp:cNvPr id="0" name=""/>
        <dsp:cNvSpPr/>
      </dsp:nvSpPr>
      <dsp:spPr>
        <a:xfrm>
          <a:off x="4176467" y="2016222"/>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ÇAD</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4176467" y="2016222"/>
        <a:ext cx="599027" cy="299513"/>
      </dsp:txXfrm>
    </dsp:sp>
    <dsp:sp modelId="{35252746-5630-4350-8C87-CB7CA7E912FB}">
      <dsp:nvSpPr>
        <dsp:cNvPr id="0" name=""/>
        <dsp:cNvSpPr/>
      </dsp:nvSpPr>
      <dsp:spPr>
        <a:xfrm>
          <a:off x="4182475" y="243204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FAS</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4182475" y="2432040"/>
        <a:ext cx="599027" cy="299513"/>
      </dsp:txXfrm>
    </dsp:sp>
    <dsp:sp modelId="{BEE1A421-1135-4503-9F73-40C6103DD296}">
      <dsp:nvSpPr>
        <dsp:cNvPr id="0" name=""/>
        <dsp:cNvSpPr/>
      </dsp:nvSpPr>
      <dsp:spPr>
        <a:xfrm>
          <a:off x="4182475" y="285734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LİBYA</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4182475" y="2857349"/>
        <a:ext cx="599027" cy="299513"/>
      </dsp:txXfrm>
    </dsp:sp>
    <dsp:sp modelId="{CC935AE4-DC5A-474C-8729-4ADE87AB8A15}">
      <dsp:nvSpPr>
        <dsp:cNvPr id="0" name=""/>
        <dsp:cNvSpPr/>
      </dsp:nvSpPr>
      <dsp:spPr>
        <a:xfrm>
          <a:off x="4182475" y="3282658"/>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MISIR</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4182475" y="3282658"/>
        <a:ext cx="599027" cy="299513"/>
      </dsp:txXfrm>
    </dsp:sp>
    <dsp:sp modelId="{5A4DA5B4-4669-45E5-87BB-2173E323EED4}">
      <dsp:nvSpPr>
        <dsp:cNvPr id="0" name=""/>
        <dsp:cNvSpPr/>
      </dsp:nvSpPr>
      <dsp:spPr>
        <a:xfrm>
          <a:off x="4332232" y="3707968"/>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TUNUS</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4332232" y="3707968"/>
        <a:ext cx="599027" cy="299513"/>
      </dsp:txXfrm>
    </dsp:sp>
    <dsp:sp modelId="{637607E9-F0A3-4842-A630-F5268CBB42EE}">
      <dsp:nvSpPr>
        <dsp:cNvPr id="0" name=""/>
        <dsp:cNvSpPr/>
      </dsp:nvSpPr>
      <dsp:spPr>
        <a:xfrm>
          <a:off x="5114939" y="115611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anose="02020603050405020304" pitchFamily="18" charset="0"/>
              <a:cs typeface="Times New Roman" panose="02020603050405020304" pitchFamily="18" charset="0"/>
            </a:rPr>
            <a:t>DABİF</a:t>
          </a:r>
          <a:endParaRPr lang="tr-TR" sz="1400" b="1" kern="1200" dirty="0">
            <a:solidFill>
              <a:schemeClr val="tx1"/>
            </a:solidFill>
            <a:latin typeface="Times New Roman" panose="02020603050405020304" pitchFamily="18" charset="0"/>
            <a:cs typeface="Times New Roman" panose="02020603050405020304" pitchFamily="18" charset="0"/>
          </a:endParaRPr>
        </a:p>
      </dsp:txBody>
      <dsp:txXfrm>
        <a:off x="5114939" y="1156111"/>
        <a:ext cx="599027" cy="299513"/>
      </dsp:txXfrm>
    </dsp:sp>
    <dsp:sp modelId="{99E74036-26FD-40F8-953E-9F61ECE62061}">
      <dsp:nvSpPr>
        <dsp:cNvPr id="0" name=""/>
        <dsp:cNvSpPr/>
      </dsp:nvSpPr>
      <dsp:spPr>
        <a:xfrm>
          <a:off x="5114939" y="158142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Times New Roman" panose="02020603050405020304" pitchFamily="18" charset="0"/>
              <a:cs typeface="Times New Roman" panose="02020603050405020304" pitchFamily="18" charset="0"/>
            </a:rPr>
            <a:t>CİBUTİ</a:t>
          </a:r>
          <a:endParaRPr lang="tr-TR" sz="1200" b="1" kern="1200" dirty="0">
            <a:solidFill>
              <a:schemeClr val="tx1"/>
            </a:solidFill>
            <a:latin typeface="Times New Roman" panose="02020603050405020304" pitchFamily="18" charset="0"/>
            <a:cs typeface="Times New Roman" panose="02020603050405020304" pitchFamily="18" charset="0"/>
          </a:endParaRPr>
        </a:p>
      </dsp:txBody>
      <dsp:txXfrm>
        <a:off x="5114939" y="1581421"/>
        <a:ext cx="599027" cy="299513"/>
      </dsp:txXfrm>
    </dsp:sp>
    <dsp:sp modelId="{72DA48C4-7F4A-4202-B4C1-5BFDA3CC37C7}">
      <dsp:nvSpPr>
        <dsp:cNvPr id="0" name=""/>
        <dsp:cNvSpPr/>
      </dsp:nvSpPr>
      <dsp:spPr>
        <a:xfrm>
          <a:off x="5114939" y="200673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Times New Roman" panose="02020603050405020304" pitchFamily="18" charset="0"/>
              <a:cs typeface="Times New Roman" panose="02020603050405020304" pitchFamily="18" charset="0"/>
            </a:rPr>
            <a:t>ERİTRE</a:t>
          </a:r>
          <a:endParaRPr lang="tr-TR" sz="1200" b="1" kern="1200" dirty="0">
            <a:solidFill>
              <a:schemeClr val="tx1"/>
            </a:solidFill>
            <a:latin typeface="Times New Roman" panose="02020603050405020304" pitchFamily="18" charset="0"/>
            <a:cs typeface="Times New Roman" panose="02020603050405020304" pitchFamily="18" charset="0"/>
          </a:endParaRPr>
        </a:p>
      </dsp:txBody>
      <dsp:txXfrm>
        <a:off x="5114939" y="2006730"/>
        <a:ext cx="599027" cy="299513"/>
      </dsp:txXfrm>
    </dsp:sp>
    <dsp:sp modelId="{EDD34B24-0D5C-4C1D-BB5F-92BA09278853}">
      <dsp:nvSpPr>
        <dsp:cNvPr id="0" name=""/>
        <dsp:cNvSpPr/>
      </dsp:nvSpPr>
      <dsp:spPr>
        <a:xfrm>
          <a:off x="5114939" y="243204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KOMOR</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5114939" y="2432040"/>
        <a:ext cx="599027" cy="299513"/>
      </dsp:txXfrm>
    </dsp:sp>
    <dsp:sp modelId="{9B188239-C492-4FDA-86F6-6F9139FFFFD4}">
      <dsp:nvSpPr>
        <dsp:cNvPr id="0" name=""/>
        <dsp:cNvSpPr/>
      </dsp:nvSpPr>
      <dsp:spPr>
        <a:xfrm>
          <a:off x="5036065" y="2857349"/>
          <a:ext cx="756775" cy="46641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MOZAMBİK</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5036065" y="2857349"/>
        <a:ext cx="756775" cy="466417"/>
      </dsp:txXfrm>
    </dsp:sp>
    <dsp:sp modelId="{8670413E-D551-4278-B635-B37E0B3A8617}">
      <dsp:nvSpPr>
        <dsp:cNvPr id="0" name=""/>
        <dsp:cNvSpPr/>
      </dsp:nvSpPr>
      <dsp:spPr>
        <a:xfrm>
          <a:off x="5057055" y="3449562"/>
          <a:ext cx="714795" cy="44349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Times New Roman" panose="02020603050405020304" pitchFamily="18" charset="0"/>
              <a:cs typeface="Times New Roman" panose="02020603050405020304" pitchFamily="18" charset="0"/>
            </a:rPr>
            <a:t>SOMALİ</a:t>
          </a:r>
          <a:endParaRPr lang="tr-TR" sz="1200" b="1" kern="1200" dirty="0">
            <a:solidFill>
              <a:schemeClr val="tx1"/>
            </a:solidFill>
            <a:latin typeface="Times New Roman" panose="02020603050405020304" pitchFamily="18" charset="0"/>
            <a:cs typeface="Times New Roman" panose="02020603050405020304" pitchFamily="18" charset="0"/>
          </a:endParaRPr>
        </a:p>
      </dsp:txBody>
      <dsp:txXfrm>
        <a:off x="5057055" y="3449562"/>
        <a:ext cx="714795" cy="443495"/>
      </dsp:txXfrm>
    </dsp:sp>
    <dsp:sp modelId="{11EC36AA-2752-443B-A088-C84EC93CBE9D}">
      <dsp:nvSpPr>
        <dsp:cNvPr id="0" name=""/>
        <dsp:cNvSpPr/>
      </dsp:nvSpPr>
      <dsp:spPr>
        <a:xfrm>
          <a:off x="5235754" y="4018854"/>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Times New Roman" panose="02020603050405020304" pitchFamily="18" charset="0"/>
              <a:cs typeface="Times New Roman" panose="02020603050405020304" pitchFamily="18" charset="0"/>
            </a:rPr>
            <a:t>SUDAN</a:t>
          </a:r>
          <a:endParaRPr lang="tr-TR" sz="1200" b="1" kern="1200" dirty="0">
            <a:solidFill>
              <a:schemeClr val="tx1"/>
            </a:solidFill>
            <a:latin typeface="Times New Roman" panose="02020603050405020304" pitchFamily="18" charset="0"/>
            <a:cs typeface="Times New Roman" panose="02020603050405020304" pitchFamily="18" charset="0"/>
          </a:endParaRPr>
        </a:p>
      </dsp:txBody>
      <dsp:txXfrm>
        <a:off x="5235754" y="4018854"/>
        <a:ext cx="599027" cy="299513"/>
      </dsp:txXfrm>
    </dsp:sp>
    <dsp:sp modelId="{A5BD99AD-8614-425F-B1C8-3FE6750AB7CA}">
      <dsp:nvSpPr>
        <dsp:cNvPr id="0" name=""/>
        <dsp:cNvSpPr/>
      </dsp:nvSpPr>
      <dsp:spPr>
        <a:xfrm>
          <a:off x="5960577" y="115611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b="1" kern="1200" dirty="0" smtClean="0">
              <a:solidFill>
                <a:schemeClr val="tx1"/>
              </a:solidFill>
              <a:latin typeface="Times New Roman" panose="02020603050405020304" pitchFamily="18" charset="0"/>
              <a:cs typeface="Times New Roman" panose="02020603050405020304" pitchFamily="18" charset="0"/>
            </a:rPr>
            <a:t>KBABİF</a:t>
          </a:r>
          <a:endParaRPr lang="tr-TR" sz="1100" b="1" kern="1200" dirty="0">
            <a:solidFill>
              <a:schemeClr val="tx1"/>
            </a:solidFill>
            <a:latin typeface="Times New Roman" panose="02020603050405020304" pitchFamily="18" charset="0"/>
            <a:cs typeface="Times New Roman" panose="02020603050405020304" pitchFamily="18" charset="0"/>
          </a:endParaRPr>
        </a:p>
      </dsp:txBody>
      <dsp:txXfrm>
        <a:off x="5960577" y="1156111"/>
        <a:ext cx="599027" cy="299513"/>
      </dsp:txXfrm>
    </dsp:sp>
    <dsp:sp modelId="{0C4E180B-B1D1-44A6-805F-619F60B9C60B}">
      <dsp:nvSpPr>
        <dsp:cNvPr id="0" name=""/>
        <dsp:cNvSpPr/>
      </dsp:nvSpPr>
      <dsp:spPr>
        <a:xfrm>
          <a:off x="5845603" y="1581421"/>
          <a:ext cx="828975" cy="41937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GAMBİYA</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5845603" y="1581421"/>
        <a:ext cx="828975" cy="419379"/>
      </dsp:txXfrm>
    </dsp:sp>
    <dsp:sp modelId="{F3CD4565-F425-4D8B-98E5-3C6EC58B77DE}">
      <dsp:nvSpPr>
        <dsp:cNvPr id="0" name=""/>
        <dsp:cNvSpPr/>
      </dsp:nvSpPr>
      <dsp:spPr>
        <a:xfrm>
          <a:off x="5960577" y="2126596"/>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Times New Roman" panose="02020603050405020304" pitchFamily="18" charset="0"/>
              <a:cs typeface="Times New Roman" panose="02020603050405020304" pitchFamily="18" charset="0"/>
            </a:rPr>
            <a:t>GİNE</a:t>
          </a:r>
          <a:endParaRPr lang="tr-TR" sz="1200" b="1" kern="1200" dirty="0">
            <a:solidFill>
              <a:schemeClr val="tx1"/>
            </a:solidFill>
            <a:latin typeface="Times New Roman" panose="02020603050405020304" pitchFamily="18" charset="0"/>
            <a:cs typeface="Times New Roman" panose="02020603050405020304" pitchFamily="18" charset="0"/>
          </a:endParaRPr>
        </a:p>
      </dsp:txBody>
      <dsp:txXfrm>
        <a:off x="5960577" y="2126596"/>
        <a:ext cx="599027" cy="299513"/>
      </dsp:txXfrm>
    </dsp:sp>
    <dsp:sp modelId="{27696106-33B5-400B-9585-B67659197D9D}">
      <dsp:nvSpPr>
        <dsp:cNvPr id="0" name=""/>
        <dsp:cNvSpPr/>
      </dsp:nvSpPr>
      <dsp:spPr>
        <a:xfrm>
          <a:off x="5960577" y="2551905"/>
          <a:ext cx="599027" cy="49183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GİNE BİSSAU</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5960577" y="2551905"/>
        <a:ext cx="599027" cy="491831"/>
      </dsp:txXfrm>
    </dsp:sp>
    <dsp:sp modelId="{F7BF8CDC-41C7-4145-9AFE-72AF2A207F4D}">
      <dsp:nvSpPr>
        <dsp:cNvPr id="0" name=""/>
        <dsp:cNvSpPr/>
      </dsp:nvSpPr>
      <dsp:spPr>
        <a:xfrm>
          <a:off x="5960799" y="319293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Times New Roman" panose="02020603050405020304" pitchFamily="18" charset="0"/>
              <a:cs typeface="Times New Roman" panose="02020603050405020304" pitchFamily="18" charset="0"/>
            </a:rPr>
            <a:t>MALİ</a:t>
          </a:r>
          <a:endParaRPr lang="tr-TR" sz="1200" b="1" kern="1200" dirty="0">
            <a:solidFill>
              <a:schemeClr val="tx1"/>
            </a:solidFill>
            <a:latin typeface="Times New Roman" panose="02020603050405020304" pitchFamily="18" charset="0"/>
            <a:cs typeface="Times New Roman" panose="02020603050405020304" pitchFamily="18" charset="0"/>
          </a:endParaRPr>
        </a:p>
      </dsp:txBody>
      <dsp:txXfrm>
        <a:off x="5960799" y="3192930"/>
        <a:ext cx="599027" cy="299513"/>
      </dsp:txXfrm>
    </dsp:sp>
    <dsp:sp modelId="{16370EE6-C4CF-4A0A-9EE5-84FE36AF5BA1}">
      <dsp:nvSpPr>
        <dsp:cNvPr id="0" name=""/>
        <dsp:cNvSpPr/>
      </dsp:nvSpPr>
      <dsp:spPr>
        <a:xfrm>
          <a:off x="5960577" y="3594841"/>
          <a:ext cx="599027" cy="56319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MORİTANYA</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5960577" y="3594841"/>
        <a:ext cx="599027" cy="563193"/>
      </dsp:txXfrm>
    </dsp:sp>
    <dsp:sp modelId="{1BC2AC3A-FBC0-4B6B-9F7F-41535B727ACC}">
      <dsp:nvSpPr>
        <dsp:cNvPr id="0" name=""/>
        <dsp:cNvSpPr/>
      </dsp:nvSpPr>
      <dsp:spPr>
        <a:xfrm>
          <a:off x="5960577" y="428383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SENEGAL</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5960577" y="4283831"/>
        <a:ext cx="599027" cy="299513"/>
      </dsp:txXfrm>
    </dsp:sp>
    <dsp:sp modelId="{28F32820-68FD-49BE-B9DF-0559A099FC86}">
      <dsp:nvSpPr>
        <dsp:cNvPr id="0" name=""/>
        <dsp:cNvSpPr/>
      </dsp:nvSpPr>
      <dsp:spPr>
        <a:xfrm>
          <a:off x="5960577" y="4709140"/>
          <a:ext cx="599027" cy="34801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SİERRA LEONE</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5960577" y="4709140"/>
        <a:ext cx="599027" cy="348016"/>
      </dsp:txXfrm>
    </dsp:sp>
    <dsp:sp modelId="{149CBC41-412A-4ECB-BE5E-A348C670148F}">
      <dsp:nvSpPr>
        <dsp:cNvPr id="0" name=""/>
        <dsp:cNvSpPr/>
      </dsp:nvSpPr>
      <dsp:spPr>
        <a:xfrm>
          <a:off x="5960577" y="5182953"/>
          <a:ext cx="599027" cy="40710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GUYANA (GA</a:t>
          </a:r>
          <a:r>
            <a:rPr lang="tr-TR" sz="1200" b="1" kern="1200" dirty="0" smtClean="0">
              <a:solidFill>
                <a:schemeClr val="tx1"/>
              </a:solidFill>
              <a:latin typeface="Times New Roman" panose="02020603050405020304" pitchFamily="18" charset="0"/>
              <a:cs typeface="Times New Roman" panose="02020603050405020304" pitchFamily="18" charset="0"/>
            </a:rPr>
            <a:t>)</a:t>
          </a:r>
          <a:endParaRPr lang="tr-TR" sz="1200" b="1" kern="1200" dirty="0">
            <a:solidFill>
              <a:schemeClr val="tx1"/>
            </a:solidFill>
            <a:latin typeface="Times New Roman" panose="02020603050405020304" pitchFamily="18" charset="0"/>
            <a:cs typeface="Times New Roman" panose="02020603050405020304" pitchFamily="18" charset="0"/>
          </a:endParaRPr>
        </a:p>
      </dsp:txBody>
      <dsp:txXfrm>
        <a:off x="5960577" y="5182953"/>
        <a:ext cx="599027" cy="407101"/>
      </dsp:txXfrm>
    </dsp:sp>
    <dsp:sp modelId="{B12AB564-B4CB-4992-92E3-5CA3F1B88553}">
      <dsp:nvSpPr>
        <dsp:cNvPr id="0" name=""/>
        <dsp:cNvSpPr/>
      </dsp:nvSpPr>
      <dsp:spPr>
        <a:xfrm>
          <a:off x="6110334" y="5715850"/>
          <a:ext cx="816456" cy="37542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SİRUNAM (GA)</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6110334" y="5715850"/>
        <a:ext cx="816456" cy="375425"/>
      </dsp:txXfrm>
    </dsp:sp>
    <dsp:sp modelId="{CC664647-76BD-4611-A439-6B017F8F4244}">
      <dsp:nvSpPr>
        <dsp:cNvPr id="0" name=""/>
        <dsp:cNvSpPr/>
      </dsp:nvSpPr>
      <dsp:spPr>
        <a:xfrm>
          <a:off x="6698462" y="1156111"/>
          <a:ext cx="806500" cy="31230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anose="02020603050405020304" pitchFamily="18" charset="0"/>
              <a:cs typeface="Times New Roman" panose="02020603050405020304" pitchFamily="18" charset="0"/>
            </a:rPr>
            <a:t>GBABİF</a:t>
          </a:r>
          <a:endParaRPr lang="tr-TR" sz="1400" b="1" kern="1200" dirty="0">
            <a:solidFill>
              <a:schemeClr val="tx1"/>
            </a:solidFill>
            <a:latin typeface="Times New Roman" panose="02020603050405020304" pitchFamily="18" charset="0"/>
            <a:cs typeface="Times New Roman" panose="02020603050405020304" pitchFamily="18" charset="0"/>
          </a:endParaRPr>
        </a:p>
      </dsp:txBody>
      <dsp:txXfrm>
        <a:off x="6698462" y="1156111"/>
        <a:ext cx="806500" cy="312302"/>
      </dsp:txXfrm>
    </dsp:sp>
    <dsp:sp modelId="{07E1A28E-4619-48FE-BE65-DDCAD8835006}">
      <dsp:nvSpPr>
        <dsp:cNvPr id="0" name=""/>
        <dsp:cNvSpPr/>
      </dsp:nvSpPr>
      <dsp:spPr>
        <a:xfrm>
          <a:off x="6802198" y="159421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Times New Roman" panose="02020603050405020304" pitchFamily="18" charset="0"/>
              <a:cs typeface="Times New Roman" panose="02020603050405020304" pitchFamily="18" charset="0"/>
            </a:rPr>
            <a:t>BENİN</a:t>
          </a:r>
          <a:endParaRPr lang="tr-TR" sz="1200" b="1" kern="1200" dirty="0">
            <a:solidFill>
              <a:schemeClr val="tx1"/>
            </a:solidFill>
            <a:latin typeface="Times New Roman" panose="02020603050405020304" pitchFamily="18" charset="0"/>
            <a:cs typeface="Times New Roman" panose="02020603050405020304" pitchFamily="18" charset="0"/>
          </a:endParaRPr>
        </a:p>
      </dsp:txBody>
      <dsp:txXfrm>
        <a:off x="6802198" y="1594210"/>
        <a:ext cx="599027" cy="299513"/>
      </dsp:txXfrm>
    </dsp:sp>
    <dsp:sp modelId="{308DC88E-548F-4122-85C9-24D0F265226D}">
      <dsp:nvSpPr>
        <dsp:cNvPr id="0" name=""/>
        <dsp:cNvSpPr/>
      </dsp:nvSpPr>
      <dsp:spPr>
        <a:xfrm>
          <a:off x="6690330" y="2019519"/>
          <a:ext cx="822763" cy="54989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BURKİNA FASO</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6690330" y="2019519"/>
        <a:ext cx="822763" cy="549892"/>
      </dsp:txXfrm>
    </dsp:sp>
    <dsp:sp modelId="{577E5F88-4713-4AD5-96EE-80E760A8CD22}">
      <dsp:nvSpPr>
        <dsp:cNvPr id="0" name=""/>
        <dsp:cNvSpPr/>
      </dsp:nvSpPr>
      <dsp:spPr>
        <a:xfrm>
          <a:off x="6746321" y="2695207"/>
          <a:ext cx="710781" cy="49285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FİL DİŞİ KIYISI</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6746321" y="2695207"/>
        <a:ext cx="710781" cy="492855"/>
      </dsp:txXfrm>
    </dsp:sp>
    <dsp:sp modelId="{DB4AFF76-66A5-476A-9A3E-D5A1A2D00CA5}">
      <dsp:nvSpPr>
        <dsp:cNvPr id="0" name=""/>
        <dsp:cNvSpPr/>
      </dsp:nvSpPr>
      <dsp:spPr>
        <a:xfrm>
          <a:off x="6802198" y="3313859"/>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GABO</a:t>
          </a:r>
          <a:r>
            <a:rPr lang="tr-TR" sz="1200" b="1" kern="1200" dirty="0" smtClean="0">
              <a:solidFill>
                <a:schemeClr val="tx1"/>
              </a:solidFill>
              <a:latin typeface="Times New Roman" panose="02020603050405020304" pitchFamily="18" charset="0"/>
              <a:cs typeface="Times New Roman" panose="02020603050405020304" pitchFamily="18" charset="0"/>
            </a:rPr>
            <a:t>N</a:t>
          </a:r>
          <a:endParaRPr lang="tr-TR" sz="1200" b="1" kern="1200" dirty="0">
            <a:solidFill>
              <a:schemeClr val="tx1"/>
            </a:solidFill>
            <a:latin typeface="Times New Roman" panose="02020603050405020304" pitchFamily="18" charset="0"/>
            <a:cs typeface="Times New Roman" panose="02020603050405020304" pitchFamily="18" charset="0"/>
          </a:endParaRPr>
        </a:p>
      </dsp:txBody>
      <dsp:txXfrm>
        <a:off x="6802198" y="3313859"/>
        <a:ext cx="599027" cy="299513"/>
      </dsp:txXfrm>
    </dsp:sp>
    <dsp:sp modelId="{35D9F72E-6243-4D29-9CBB-A37D65CF7ECF}">
      <dsp:nvSpPr>
        <dsp:cNvPr id="0" name=""/>
        <dsp:cNvSpPr/>
      </dsp:nvSpPr>
      <dsp:spPr>
        <a:xfrm>
          <a:off x="6769743" y="3738563"/>
          <a:ext cx="695314" cy="58714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KAMERUN</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6769743" y="3738563"/>
        <a:ext cx="695314" cy="587148"/>
      </dsp:txXfrm>
    </dsp:sp>
    <dsp:sp modelId="{C8B96A70-163E-4B55-A507-4D4B5A283790}">
      <dsp:nvSpPr>
        <dsp:cNvPr id="0" name=""/>
        <dsp:cNvSpPr/>
      </dsp:nvSpPr>
      <dsp:spPr>
        <a:xfrm>
          <a:off x="6802198" y="4452112"/>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NİJER</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6802198" y="4452112"/>
        <a:ext cx="599027" cy="299513"/>
      </dsp:txXfrm>
    </dsp:sp>
    <dsp:sp modelId="{D5565758-3F89-4C37-BDC8-B0ED75D8D5DB}">
      <dsp:nvSpPr>
        <dsp:cNvPr id="0" name=""/>
        <dsp:cNvSpPr/>
      </dsp:nvSpPr>
      <dsp:spPr>
        <a:xfrm>
          <a:off x="6685400" y="4877422"/>
          <a:ext cx="832623" cy="29908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NİJERYA</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6685400" y="4877422"/>
        <a:ext cx="832623" cy="299082"/>
      </dsp:txXfrm>
    </dsp:sp>
    <dsp:sp modelId="{EE48DACD-24D9-4689-AED4-0BA7EEA19DFF}">
      <dsp:nvSpPr>
        <dsp:cNvPr id="0" name=""/>
        <dsp:cNvSpPr/>
      </dsp:nvSpPr>
      <dsp:spPr>
        <a:xfrm>
          <a:off x="6893556" y="5302300"/>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b="1" kern="1200" dirty="0" smtClean="0">
              <a:solidFill>
                <a:schemeClr val="tx1"/>
              </a:solidFill>
              <a:latin typeface="Times New Roman" panose="02020603050405020304" pitchFamily="18" charset="0"/>
              <a:cs typeface="Times New Roman" panose="02020603050405020304" pitchFamily="18" charset="0"/>
            </a:rPr>
            <a:t>TOGO</a:t>
          </a:r>
          <a:endParaRPr lang="tr-TR" sz="1200" b="1" kern="1200" dirty="0">
            <a:solidFill>
              <a:schemeClr val="tx1"/>
            </a:solidFill>
            <a:latin typeface="Times New Roman" panose="02020603050405020304" pitchFamily="18" charset="0"/>
            <a:cs typeface="Times New Roman" panose="02020603050405020304" pitchFamily="18" charset="0"/>
          </a:endParaRPr>
        </a:p>
      </dsp:txBody>
      <dsp:txXfrm>
        <a:off x="6893556" y="5302300"/>
        <a:ext cx="599027" cy="299513"/>
      </dsp:txXfrm>
    </dsp:sp>
    <dsp:sp modelId="{1FA8DEC9-EB74-4498-A263-741B48E7E03F}">
      <dsp:nvSpPr>
        <dsp:cNvPr id="0" name=""/>
        <dsp:cNvSpPr/>
      </dsp:nvSpPr>
      <dsp:spPr>
        <a:xfrm>
          <a:off x="7691601" y="1156111"/>
          <a:ext cx="599027"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anose="02020603050405020304" pitchFamily="18" charset="0"/>
              <a:cs typeface="Times New Roman" panose="02020603050405020304" pitchFamily="18" charset="0"/>
            </a:rPr>
            <a:t>ABİF</a:t>
          </a:r>
          <a:endParaRPr lang="tr-TR" sz="1400" b="1" kern="1200" dirty="0">
            <a:solidFill>
              <a:schemeClr val="tx1"/>
            </a:solidFill>
            <a:latin typeface="Times New Roman" panose="02020603050405020304" pitchFamily="18" charset="0"/>
            <a:cs typeface="Times New Roman" panose="02020603050405020304" pitchFamily="18" charset="0"/>
          </a:endParaRPr>
        </a:p>
      </dsp:txBody>
      <dsp:txXfrm>
        <a:off x="7691601" y="1156111"/>
        <a:ext cx="599027" cy="299513"/>
      </dsp:txXfrm>
    </dsp:sp>
    <dsp:sp modelId="{35DB699F-3948-41A1-9115-F24FEB9E5506}">
      <dsp:nvSpPr>
        <dsp:cNvPr id="0" name=""/>
        <dsp:cNvSpPr/>
      </dsp:nvSpPr>
      <dsp:spPr>
        <a:xfrm>
          <a:off x="7691601" y="1581421"/>
          <a:ext cx="599027" cy="419379"/>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ARNAVUTLUK</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7691601" y="1581421"/>
        <a:ext cx="599027" cy="419379"/>
      </dsp:txXfrm>
    </dsp:sp>
    <dsp:sp modelId="{5BEE5647-B9B6-404C-9074-491EAD14A35C}">
      <dsp:nvSpPr>
        <dsp:cNvPr id="0" name=""/>
        <dsp:cNvSpPr/>
      </dsp:nvSpPr>
      <dsp:spPr>
        <a:xfrm>
          <a:off x="7654806" y="2126596"/>
          <a:ext cx="672617" cy="575470"/>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BOSNA HERSEK</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7654806" y="2126596"/>
        <a:ext cx="672617" cy="575470"/>
      </dsp:txXfrm>
    </dsp:sp>
    <dsp:sp modelId="{ADF87A51-DD10-4A72-82AF-EDC827007988}">
      <dsp:nvSpPr>
        <dsp:cNvPr id="0" name=""/>
        <dsp:cNvSpPr/>
      </dsp:nvSpPr>
      <dsp:spPr>
        <a:xfrm>
          <a:off x="7582899" y="2827862"/>
          <a:ext cx="816432" cy="29951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KOSOVA</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7582899" y="2827862"/>
        <a:ext cx="816432" cy="299513"/>
      </dsp:txXfrm>
    </dsp:sp>
    <dsp:sp modelId="{09035394-8826-4128-BE87-887156BCC631}">
      <dsp:nvSpPr>
        <dsp:cNvPr id="0" name=""/>
        <dsp:cNvSpPr/>
      </dsp:nvSpPr>
      <dsp:spPr>
        <a:xfrm>
          <a:off x="7787007" y="3253171"/>
          <a:ext cx="723415" cy="491223"/>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smtClean="0">
              <a:solidFill>
                <a:schemeClr val="tx1"/>
              </a:solidFill>
              <a:latin typeface="Times New Roman" panose="02020603050405020304" pitchFamily="18" charset="0"/>
              <a:cs typeface="Times New Roman" panose="02020603050405020304" pitchFamily="18" charset="0"/>
            </a:rPr>
            <a:t>MAKEDONYA</a:t>
          </a:r>
          <a:endParaRPr lang="tr-TR" sz="1000" b="1" kern="1200" dirty="0">
            <a:solidFill>
              <a:schemeClr val="tx1"/>
            </a:solidFill>
            <a:latin typeface="Times New Roman" panose="02020603050405020304" pitchFamily="18" charset="0"/>
            <a:cs typeface="Times New Roman" panose="02020603050405020304" pitchFamily="18" charset="0"/>
          </a:endParaRPr>
        </a:p>
      </dsp:txBody>
      <dsp:txXfrm>
        <a:off x="7787007" y="3253171"/>
        <a:ext cx="723415" cy="491223"/>
      </dsp:txXfrm>
    </dsp:sp>
    <dsp:sp modelId="{257096BD-94C0-48E1-B36C-C58D49EF99E3}">
      <dsp:nvSpPr>
        <dsp:cNvPr id="0" name=""/>
        <dsp:cNvSpPr/>
      </dsp:nvSpPr>
      <dsp:spPr>
        <a:xfrm>
          <a:off x="2930976" y="722607"/>
          <a:ext cx="1302273" cy="305605"/>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anose="02020603050405020304" pitchFamily="18" charset="0"/>
              <a:cs typeface="Times New Roman" panose="02020603050405020304" pitchFamily="18" charset="0"/>
            </a:rPr>
            <a:t>MECLİS</a:t>
          </a:r>
          <a:endParaRPr lang="tr-TR" sz="1400" b="1" kern="1200" dirty="0">
            <a:solidFill>
              <a:schemeClr val="tx1"/>
            </a:solidFill>
            <a:latin typeface="Times New Roman" panose="02020603050405020304" pitchFamily="18" charset="0"/>
            <a:cs typeface="Times New Roman" panose="02020603050405020304" pitchFamily="18" charset="0"/>
          </a:endParaRPr>
        </a:p>
      </dsp:txBody>
      <dsp:txXfrm>
        <a:off x="2930976" y="722607"/>
        <a:ext cx="1302273" cy="305605"/>
      </dsp:txXfrm>
    </dsp:sp>
    <dsp:sp modelId="{80DBC8D6-E044-4EC6-844E-9F756FBCE31C}">
      <dsp:nvSpPr>
        <dsp:cNvPr id="0" name=""/>
        <dsp:cNvSpPr/>
      </dsp:nvSpPr>
      <dsp:spPr>
        <a:xfrm>
          <a:off x="4359045" y="722607"/>
          <a:ext cx="975977" cy="307708"/>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Times New Roman" panose="02020603050405020304" pitchFamily="18" charset="0"/>
              <a:cs typeface="Times New Roman" panose="02020603050405020304" pitchFamily="18" charset="0"/>
            </a:rPr>
            <a:t>KABİNE</a:t>
          </a:r>
          <a:endParaRPr lang="tr-TR" sz="1400" b="1" kern="1200" dirty="0">
            <a:solidFill>
              <a:schemeClr val="tx1"/>
            </a:solidFill>
            <a:latin typeface="Times New Roman" panose="02020603050405020304" pitchFamily="18" charset="0"/>
            <a:cs typeface="Times New Roman" panose="02020603050405020304" pitchFamily="18" charset="0"/>
          </a:endParaRPr>
        </a:p>
      </dsp:txBody>
      <dsp:txXfrm>
        <a:off x="4359045" y="722607"/>
        <a:ext cx="975977" cy="30770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432C9E-669C-4EF5-9430-E5E61EBDEE4C}">
      <dsp:nvSpPr>
        <dsp:cNvPr id="0" name=""/>
        <dsp:cNvSpPr/>
      </dsp:nvSpPr>
      <dsp:spPr>
        <a:xfrm>
          <a:off x="4330912" y="1244291"/>
          <a:ext cx="2444384" cy="448999"/>
        </a:xfrm>
        <a:custGeom>
          <a:avLst/>
          <a:gdLst/>
          <a:ahLst/>
          <a:cxnLst/>
          <a:rect l="0" t="0" r="0" b="0"/>
          <a:pathLst>
            <a:path>
              <a:moveTo>
                <a:pt x="0" y="0"/>
              </a:moveTo>
              <a:lnTo>
                <a:pt x="0" y="380596"/>
              </a:lnTo>
              <a:lnTo>
                <a:pt x="2444384" y="380596"/>
              </a:lnTo>
              <a:lnTo>
                <a:pt x="2444384"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39FBDF-FAB1-47F1-8568-95C22CB0A1AE}">
      <dsp:nvSpPr>
        <dsp:cNvPr id="0" name=""/>
        <dsp:cNvSpPr/>
      </dsp:nvSpPr>
      <dsp:spPr>
        <a:xfrm>
          <a:off x="4330912" y="1244291"/>
          <a:ext cx="1220248" cy="448999"/>
        </a:xfrm>
        <a:custGeom>
          <a:avLst/>
          <a:gdLst/>
          <a:ahLst/>
          <a:cxnLst/>
          <a:rect l="0" t="0" r="0" b="0"/>
          <a:pathLst>
            <a:path>
              <a:moveTo>
                <a:pt x="0" y="0"/>
              </a:moveTo>
              <a:lnTo>
                <a:pt x="0" y="380596"/>
              </a:lnTo>
              <a:lnTo>
                <a:pt x="1220248" y="380596"/>
              </a:lnTo>
              <a:lnTo>
                <a:pt x="1220248"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9ED8B-2BE6-40D3-AF87-89A7B47FDFD5}">
      <dsp:nvSpPr>
        <dsp:cNvPr id="0" name=""/>
        <dsp:cNvSpPr/>
      </dsp:nvSpPr>
      <dsp:spPr>
        <a:xfrm>
          <a:off x="4426210" y="2162157"/>
          <a:ext cx="4239503" cy="481740"/>
        </a:xfrm>
        <a:custGeom>
          <a:avLst/>
          <a:gdLst/>
          <a:ahLst/>
          <a:cxnLst/>
          <a:rect l="0" t="0" r="0" b="0"/>
          <a:pathLst>
            <a:path>
              <a:moveTo>
                <a:pt x="0" y="0"/>
              </a:moveTo>
              <a:lnTo>
                <a:pt x="0" y="413337"/>
              </a:lnTo>
              <a:lnTo>
                <a:pt x="4239503" y="413337"/>
              </a:lnTo>
              <a:lnTo>
                <a:pt x="4239503"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1F4F05-ED41-49FB-80B0-58219696364B}">
      <dsp:nvSpPr>
        <dsp:cNvPr id="0" name=""/>
        <dsp:cNvSpPr/>
      </dsp:nvSpPr>
      <dsp:spPr>
        <a:xfrm>
          <a:off x="4426210" y="2162157"/>
          <a:ext cx="3224810" cy="481740"/>
        </a:xfrm>
        <a:custGeom>
          <a:avLst/>
          <a:gdLst/>
          <a:ahLst/>
          <a:cxnLst/>
          <a:rect l="0" t="0" r="0" b="0"/>
          <a:pathLst>
            <a:path>
              <a:moveTo>
                <a:pt x="0" y="0"/>
              </a:moveTo>
              <a:lnTo>
                <a:pt x="0" y="413337"/>
              </a:lnTo>
              <a:lnTo>
                <a:pt x="3224810" y="413337"/>
              </a:lnTo>
              <a:lnTo>
                <a:pt x="322481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471C1-9395-40CD-9836-BEA846E86E44}">
      <dsp:nvSpPr>
        <dsp:cNvPr id="0" name=""/>
        <dsp:cNvSpPr/>
      </dsp:nvSpPr>
      <dsp:spPr>
        <a:xfrm>
          <a:off x="4426210" y="2162157"/>
          <a:ext cx="1977563" cy="481740"/>
        </a:xfrm>
        <a:custGeom>
          <a:avLst/>
          <a:gdLst/>
          <a:ahLst/>
          <a:cxnLst/>
          <a:rect l="0" t="0" r="0" b="0"/>
          <a:pathLst>
            <a:path>
              <a:moveTo>
                <a:pt x="0" y="0"/>
              </a:moveTo>
              <a:lnTo>
                <a:pt x="0" y="413337"/>
              </a:lnTo>
              <a:lnTo>
                <a:pt x="1977563" y="413337"/>
              </a:lnTo>
              <a:lnTo>
                <a:pt x="1977563"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316676-A810-45BA-9ACA-FDCE27FA5C33}">
      <dsp:nvSpPr>
        <dsp:cNvPr id="0" name=""/>
        <dsp:cNvSpPr/>
      </dsp:nvSpPr>
      <dsp:spPr>
        <a:xfrm>
          <a:off x="4426210" y="2162157"/>
          <a:ext cx="750325" cy="481740"/>
        </a:xfrm>
        <a:custGeom>
          <a:avLst/>
          <a:gdLst/>
          <a:ahLst/>
          <a:cxnLst/>
          <a:rect l="0" t="0" r="0" b="0"/>
          <a:pathLst>
            <a:path>
              <a:moveTo>
                <a:pt x="0" y="0"/>
              </a:moveTo>
              <a:lnTo>
                <a:pt x="0" y="413337"/>
              </a:lnTo>
              <a:lnTo>
                <a:pt x="750325" y="413337"/>
              </a:lnTo>
              <a:lnTo>
                <a:pt x="750325"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0E203-8571-4AEF-8743-D36A8DCFE9CD}">
      <dsp:nvSpPr>
        <dsp:cNvPr id="0" name=""/>
        <dsp:cNvSpPr/>
      </dsp:nvSpPr>
      <dsp:spPr>
        <a:xfrm>
          <a:off x="4257847" y="2162157"/>
          <a:ext cx="168363" cy="481740"/>
        </a:xfrm>
        <a:custGeom>
          <a:avLst/>
          <a:gdLst/>
          <a:ahLst/>
          <a:cxnLst/>
          <a:rect l="0" t="0" r="0" b="0"/>
          <a:pathLst>
            <a:path>
              <a:moveTo>
                <a:pt x="168363" y="0"/>
              </a:moveTo>
              <a:lnTo>
                <a:pt x="168363" y="413337"/>
              </a:lnTo>
              <a:lnTo>
                <a:pt x="0" y="413337"/>
              </a:lnTo>
              <a:lnTo>
                <a:pt x="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92072-C497-4765-AA7B-BEA962429902}">
      <dsp:nvSpPr>
        <dsp:cNvPr id="0" name=""/>
        <dsp:cNvSpPr/>
      </dsp:nvSpPr>
      <dsp:spPr>
        <a:xfrm>
          <a:off x="3325002" y="2162157"/>
          <a:ext cx="1101208" cy="481740"/>
        </a:xfrm>
        <a:custGeom>
          <a:avLst/>
          <a:gdLst/>
          <a:ahLst/>
          <a:cxnLst/>
          <a:rect l="0" t="0" r="0" b="0"/>
          <a:pathLst>
            <a:path>
              <a:moveTo>
                <a:pt x="1101208" y="0"/>
              </a:moveTo>
              <a:lnTo>
                <a:pt x="1101208" y="413337"/>
              </a:lnTo>
              <a:lnTo>
                <a:pt x="0" y="413337"/>
              </a:lnTo>
              <a:lnTo>
                <a:pt x="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7C0E9-4E44-4A06-8F49-00F120069518}">
      <dsp:nvSpPr>
        <dsp:cNvPr id="0" name=""/>
        <dsp:cNvSpPr/>
      </dsp:nvSpPr>
      <dsp:spPr>
        <a:xfrm>
          <a:off x="2308020" y="2162157"/>
          <a:ext cx="2118189" cy="481740"/>
        </a:xfrm>
        <a:custGeom>
          <a:avLst/>
          <a:gdLst/>
          <a:ahLst/>
          <a:cxnLst/>
          <a:rect l="0" t="0" r="0" b="0"/>
          <a:pathLst>
            <a:path>
              <a:moveTo>
                <a:pt x="2118189" y="0"/>
              </a:moveTo>
              <a:lnTo>
                <a:pt x="2118189" y="413337"/>
              </a:lnTo>
              <a:lnTo>
                <a:pt x="0" y="413337"/>
              </a:lnTo>
              <a:lnTo>
                <a:pt x="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09B1F-6578-48F2-B79D-EDA057345112}">
      <dsp:nvSpPr>
        <dsp:cNvPr id="0" name=""/>
        <dsp:cNvSpPr/>
      </dsp:nvSpPr>
      <dsp:spPr>
        <a:xfrm>
          <a:off x="1361882" y="2162157"/>
          <a:ext cx="3064328" cy="495918"/>
        </a:xfrm>
        <a:custGeom>
          <a:avLst/>
          <a:gdLst/>
          <a:ahLst/>
          <a:cxnLst/>
          <a:rect l="0" t="0" r="0" b="0"/>
          <a:pathLst>
            <a:path>
              <a:moveTo>
                <a:pt x="3064328" y="0"/>
              </a:moveTo>
              <a:lnTo>
                <a:pt x="3064328" y="427516"/>
              </a:lnTo>
              <a:lnTo>
                <a:pt x="0" y="427516"/>
              </a:lnTo>
              <a:lnTo>
                <a:pt x="0" y="4959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22B5EF-76E2-4786-82EC-86C969B79DD2}">
      <dsp:nvSpPr>
        <dsp:cNvPr id="0" name=""/>
        <dsp:cNvSpPr/>
      </dsp:nvSpPr>
      <dsp:spPr>
        <a:xfrm>
          <a:off x="431338" y="2162157"/>
          <a:ext cx="3994872" cy="481740"/>
        </a:xfrm>
        <a:custGeom>
          <a:avLst/>
          <a:gdLst/>
          <a:ahLst/>
          <a:cxnLst/>
          <a:rect l="0" t="0" r="0" b="0"/>
          <a:pathLst>
            <a:path>
              <a:moveTo>
                <a:pt x="3994872" y="0"/>
              </a:moveTo>
              <a:lnTo>
                <a:pt x="3994872" y="413337"/>
              </a:lnTo>
              <a:lnTo>
                <a:pt x="0" y="413337"/>
              </a:lnTo>
              <a:lnTo>
                <a:pt x="0" y="48174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ADD799-2EDB-4B78-98D7-9470964D5796}">
      <dsp:nvSpPr>
        <dsp:cNvPr id="0" name=""/>
        <dsp:cNvSpPr/>
      </dsp:nvSpPr>
      <dsp:spPr>
        <a:xfrm>
          <a:off x="4330912" y="1244291"/>
          <a:ext cx="95298" cy="448999"/>
        </a:xfrm>
        <a:custGeom>
          <a:avLst/>
          <a:gdLst/>
          <a:ahLst/>
          <a:cxnLst/>
          <a:rect l="0" t="0" r="0" b="0"/>
          <a:pathLst>
            <a:path>
              <a:moveTo>
                <a:pt x="0" y="0"/>
              </a:moveTo>
              <a:lnTo>
                <a:pt x="0" y="380596"/>
              </a:lnTo>
              <a:lnTo>
                <a:pt x="95298" y="380596"/>
              </a:lnTo>
              <a:lnTo>
                <a:pt x="95298"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0DE8D8-5214-4FA2-92C9-75D0BB4E1671}">
      <dsp:nvSpPr>
        <dsp:cNvPr id="0" name=""/>
        <dsp:cNvSpPr/>
      </dsp:nvSpPr>
      <dsp:spPr>
        <a:xfrm>
          <a:off x="3274080" y="1244291"/>
          <a:ext cx="1056831" cy="448999"/>
        </a:xfrm>
        <a:custGeom>
          <a:avLst/>
          <a:gdLst/>
          <a:ahLst/>
          <a:cxnLst/>
          <a:rect l="0" t="0" r="0" b="0"/>
          <a:pathLst>
            <a:path>
              <a:moveTo>
                <a:pt x="1056831" y="0"/>
              </a:moveTo>
              <a:lnTo>
                <a:pt x="1056831" y="380596"/>
              </a:lnTo>
              <a:lnTo>
                <a:pt x="0" y="380596"/>
              </a:lnTo>
              <a:lnTo>
                <a:pt x="0"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A19C7-A9B5-4CC6-92DE-CF36944E2AFA}">
      <dsp:nvSpPr>
        <dsp:cNvPr id="0" name=""/>
        <dsp:cNvSpPr/>
      </dsp:nvSpPr>
      <dsp:spPr>
        <a:xfrm>
          <a:off x="1905035" y="1244291"/>
          <a:ext cx="2425877" cy="448999"/>
        </a:xfrm>
        <a:custGeom>
          <a:avLst/>
          <a:gdLst/>
          <a:ahLst/>
          <a:cxnLst/>
          <a:rect l="0" t="0" r="0" b="0"/>
          <a:pathLst>
            <a:path>
              <a:moveTo>
                <a:pt x="2425877" y="0"/>
              </a:moveTo>
              <a:lnTo>
                <a:pt x="2425877" y="380596"/>
              </a:lnTo>
              <a:lnTo>
                <a:pt x="0" y="380596"/>
              </a:lnTo>
              <a:lnTo>
                <a:pt x="0" y="4489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E6E8F-8E46-4BDB-A2A4-5321E9B7727D}">
      <dsp:nvSpPr>
        <dsp:cNvPr id="0" name=""/>
        <dsp:cNvSpPr/>
      </dsp:nvSpPr>
      <dsp:spPr>
        <a:xfrm>
          <a:off x="3481846" y="541159"/>
          <a:ext cx="1698133" cy="703131"/>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2">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D364BA3B-2C19-4B40-8FB3-0B08587AEEA1}">
      <dsp:nvSpPr>
        <dsp:cNvPr id="0" name=""/>
        <dsp:cNvSpPr/>
      </dsp:nvSpPr>
      <dsp:spPr>
        <a:xfrm>
          <a:off x="3563887" y="619099"/>
          <a:ext cx="1698133" cy="703131"/>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FF0000"/>
              </a:solidFill>
              <a:latin typeface="Times New Roman" pitchFamily="18" charset="0"/>
              <a:cs typeface="Times New Roman" pitchFamily="18" charset="0"/>
            </a:rPr>
            <a:t>ASRİKA</a:t>
          </a:r>
        </a:p>
        <a:p>
          <a:pPr lvl="0" algn="ctr" defTabSz="622300">
            <a:lnSpc>
              <a:spcPct val="90000"/>
            </a:lnSpc>
            <a:spcBef>
              <a:spcPct val="0"/>
            </a:spcBef>
            <a:spcAft>
              <a:spcPct val="35000"/>
            </a:spcAft>
          </a:pPr>
          <a:r>
            <a:rPr lang="tr-TR" sz="1200" b="1" kern="1200" dirty="0" smtClean="0">
              <a:solidFill>
                <a:srgbClr val="FF0000"/>
              </a:solidFill>
              <a:latin typeface="Times New Roman" pitchFamily="18" charset="0"/>
              <a:cs typeface="Times New Roman" pitchFamily="18" charset="0"/>
            </a:rPr>
            <a:t> </a:t>
          </a:r>
          <a:r>
            <a:rPr lang="tr-TR" sz="1200" b="1" kern="1200" dirty="0">
              <a:solidFill>
                <a:srgbClr val="FF0000"/>
              </a:solidFill>
              <a:latin typeface="Times New Roman" pitchFamily="18" charset="0"/>
              <a:cs typeface="Times New Roman" pitchFamily="18" charset="0"/>
            </a:rPr>
            <a:t>İSLAM ÜLKELERİ KONFEDERASYON BAŞKANI</a:t>
          </a:r>
        </a:p>
      </dsp:txBody>
      <dsp:txXfrm>
        <a:off x="3563887" y="619099"/>
        <a:ext cx="1698133" cy="703131"/>
      </dsp:txXfrm>
    </dsp:sp>
    <dsp:sp modelId="{81A90455-DEAE-4D11-B0BB-E0059FBF3772}">
      <dsp:nvSpPr>
        <dsp:cNvPr id="0" name=""/>
        <dsp:cNvSpPr/>
      </dsp:nvSpPr>
      <dsp:spPr>
        <a:xfrm>
          <a:off x="1393611" y="1693290"/>
          <a:ext cx="1022846"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4768A44-FEBA-42CD-BFE6-CF82C1F418F7}">
      <dsp:nvSpPr>
        <dsp:cNvPr id="0" name=""/>
        <dsp:cNvSpPr/>
      </dsp:nvSpPr>
      <dsp:spPr>
        <a:xfrm>
          <a:off x="1475653" y="1771230"/>
          <a:ext cx="1022846"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solidFill>
                <a:srgbClr val="002060"/>
              </a:solidFill>
              <a:latin typeface="Times New Roman" pitchFamily="18" charset="0"/>
              <a:cs typeface="Times New Roman" pitchFamily="18" charset="0"/>
            </a:rPr>
            <a:t>ADALET BAKANLIĞI</a:t>
          </a:r>
        </a:p>
      </dsp:txBody>
      <dsp:txXfrm>
        <a:off x="1475653" y="1771230"/>
        <a:ext cx="1022846" cy="468867"/>
      </dsp:txXfrm>
    </dsp:sp>
    <dsp:sp modelId="{4ED49776-C0A4-4292-9495-CF1E94E7F46D}">
      <dsp:nvSpPr>
        <dsp:cNvPr id="0" name=""/>
        <dsp:cNvSpPr/>
      </dsp:nvSpPr>
      <dsp:spPr>
        <a:xfrm>
          <a:off x="2833774" y="1693290"/>
          <a:ext cx="880613"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CC0F31A9-B26F-4AB2-889C-8A03C59C218C}">
      <dsp:nvSpPr>
        <dsp:cNvPr id="0" name=""/>
        <dsp:cNvSpPr/>
      </dsp:nvSpPr>
      <dsp:spPr>
        <a:xfrm>
          <a:off x="2915815" y="1771230"/>
          <a:ext cx="880613"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solidFill>
                <a:srgbClr val="002060"/>
              </a:solidFill>
              <a:latin typeface="Times New Roman" pitchFamily="18" charset="0"/>
              <a:cs typeface="Times New Roman" pitchFamily="18" charset="0"/>
            </a:rPr>
            <a:t>SAVUNMA BAKANLIĞI</a:t>
          </a:r>
        </a:p>
      </dsp:txBody>
      <dsp:txXfrm>
        <a:off x="2915815" y="1771230"/>
        <a:ext cx="880613" cy="468867"/>
      </dsp:txXfrm>
    </dsp:sp>
    <dsp:sp modelId="{99C2105B-3493-41C9-8EA4-A9D714CE901F}">
      <dsp:nvSpPr>
        <dsp:cNvPr id="0" name=""/>
        <dsp:cNvSpPr/>
      </dsp:nvSpPr>
      <dsp:spPr>
        <a:xfrm>
          <a:off x="3985904" y="1693290"/>
          <a:ext cx="880613"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1C6E78FD-5F50-4276-BBC3-5FF72D1CDED0}">
      <dsp:nvSpPr>
        <dsp:cNvPr id="0" name=""/>
        <dsp:cNvSpPr/>
      </dsp:nvSpPr>
      <dsp:spPr>
        <a:xfrm>
          <a:off x="4067945" y="1771230"/>
          <a:ext cx="880613"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solidFill>
                <a:srgbClr val="FF0000"/>
              </a:solidFill>
              <a:latin typeface="Times New Roman" pitchFamily="18" charset="0"/>
              <a:cs typeface="Times New Roman" pitchFamily="18" charset="0"/>
            </a:rPr>
            <a:t>SAVUNMA SANAYİ BAKANLIĞI</a:t>
          </a:r>
        </a:p>
      </dsp:txBody>
      <dsp:txXfrm>
        <a:off x="4067945" y="1771230"/>
        <a:ext cx="880613" cy="468867"/>
      </dsp:txXfrm>
    </dsp:sp>
    <dsp:sp modelId="{C092BAF4-D7FC-4B6B-A334-1E55A5909BA1}">
      <dsp:nvSpPr>
        <dsp:cNvPr id="0" name=""/>
        <dsp:cNvSpPr/>
      </dsp:nvSpPr>
      <dsp:spPr>
        <a:xfrm>
          <a:off x="6009" y="2643897"/>
          <a:ext cx="850657"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A0719935-ABC7-4400-8B61-0AEF8DB00C27}">
      <dsp:nvSpPr>
        <dsp:cNvPr id="0" name=""/>
        <dsp:cNvSpPr/>
      </dsp:nvSpPr>
      <dsp:spPr>
        <a:xfrm>
          <a:off x="88050" y="2721837"/>
          <a:ext cx="850657"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latin typeface="Times New Roman" pitchFamily="18" charset="0"/>
              <a:cs typeface="Times New Roman" pitchFamily="18" charset="0"/>
            </a:rPr>
            <a:t>KARA ARAÇLARI BŞK'LIĞI</a:t>
          </a:r>
        </a:p>
      </dsp:txBody>
      <dsp:txXfrm>
        <a:off x="88050" y="2721837"/>
        <a:ext cx="850657" cy="468867"/>
      </dsp:txXfrm>
    </dsp:sp>
    <dsp:sp modelId="{EADF8F3C-20C4-4FE7-85A9-54EBAED406D3}">
      <dsp:nvSpPr>
        <dsp:cNvPr id="0" name=""/>
        <dsp:cNvSpPr/>
      </dsp:nvSpPr>
      <dsp:spPr>
        <a:xfrm>
          <a:off x="992389" y="2658076"/>
          <a:ext cx="738986"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8E09C2C6-6905-45EE-9DA0-EFCB33C90423}">
      <dsp:nvSpPr>
        <dsp:cNvPr id="0" name=""/>
        <dsp:cNvSpPr/>
      </dsp:nvSpPr>
      <dsp:spPr>
        <a:xfrm>
          <a:off x="1074430" y="2736015"/>
          <a:ext cx="738986"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latin typeface="Times New Roman" pitchFamily="18" charset="0"/>
              <a:cs typeface="Times New Roman" pitchFamily="18" charset="0"/>
            </a:rPr>
            <a:t>DENİZ ARAÇLARI BŞK'LIĞI</a:t>
          </a:r>
        </a:p>
      </dsp:txBody>
      <dsp:txXfrm>
        <a:off x="1074430" y="2736015"/>
        <a:ext cx="738986" cy="468867"/>
      </dsp:txXfrm>
    </dsp:sp>
    <dsp:sp modelId="{D654DA49-D458-400D-943A-E8A1B91565C2}">
      <dsp:nvSpPr>
        <dsp:cNvPr id="0" name=""/>
        <dsp:cNvSpPr/>
      </dsp:nvSpPr>
      <dsp:spPr>
        <a:xfrm>
          <a:off x="1916731" y="2643897"/>
          <a:ext cx="782579"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30C64D3F-42F6-4C9D-837D-A54B34286DEB}">
      <dsp:nvSpPr>
        <dsp:cNvPr id="0" name=""/>
        <dsp:cNvSpPr/>
      </dsp:nvSpPr>
      <dsp:spPr>
        <a:xfrm>
          <a:off x="1998772" y="2721837"/>
          <a:ext cx="782579"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latin typeface="Times New Roman" pitchFamily="18" charset="0"/>
              <a:cs typeface="Times New Roman" pitchFamily="18" charset="0"/>
            </a:rPr>
            <a:t>HAVACILIK  SİSTEMLERİ BŞK'LIĞI</a:t>
          </a:r>
        </a:p>
      </dsp:txBody>
      <dsp:txXfrm>
        <a:off x="1998772" y="2721837"/>
        <a:ext cx="782579" cy="468867"/>
      </dsp:txXfrm>
    </dsp:sp>
    <dsp:sp modelId="{58B3C3A1-0964-40EC-B699-C2E6703C40F1}">
      <dsp:nvSpPr>
        <dsp:cNvPr id="0" name=""/>
        <dsp:cNvSpPr/>
      </dsp:nvSpPr>
      <dsp:spPr>
        <a:xfrm>
          <a:off x="2870482" y="2643897"/>
          <a:ext cx="909041"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5447E135-B9A8-4693-94D3-954F709A68C0}">
      <dsp:nvSpPr>
        <dsp:cNvPr id="0" name=""/>
        <dsp:cNvSpPr/>
      </dsp:nvSpPr>
      <dsp:spPr>
        <a:xfrm>
          <a:off x="2952523" y="2721837"/>
          <a:ext cx="909041"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latin typeface="Times New Roman" pitchFamily="18" charset="0"/>
              <a:cs typeface="Times New Roman" pitchFamily="18" charset="0"/>
            </a:rPr>
            <a:t>UZAY SİSTEMLERİ BŞK'LIĞI</a:t>
          </a:r>
        </a:p>
      </dsp:txBody>
      <dsp:txXfrm>
        <a:off x="2952523" y="2721837"/>
        <a:ext cx="909041" cy="468867"/>
      </dsp:txXfrm>
    </dsp:sp>
    <dsp:sp modelId="{531FD3B4-6396-4B59-A416-D3405BD86098}">
      <dsp:nvSpPr>
        <dsp:cNvPr id="0" name=""/>
        <dsp:cNvSpPr/>
      </dsp:nvSpPr>
      <dsp:spPr>
        <a:xfrm>
          <a:off x="3943606" y="2643897"/>
          <a:ext cx="628481"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7E972865-7FC8-43B8-A0AB-1662F2D8FB57}">
      <dsp:nvSpPr>
        <dsp:cNvPr id="0" name=""/>
        <dsp:cNvSpPr/>
      </dsp:nvSpPr>
      <dsp:spPr>
        <a:xfrm>
          <a:off x="4025647" y="2721837"/>
          <a:ext cx="628481"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latin typeface="Times New Roman" pitchFamily="18" charset="0"/>
              <a:cs typeface="Times New Roman" pitchFamily="18" charset="0"/>
            </a:rPr>
            <a:t>AR-GE BŞK'LIĞI</a:t>
          </a:r>
        </a:p>
      </dsp:txBody>
      <dsp:txXfrm>
        <a:off x="4025647" y="2721837"/>
        <a:ext cx="628481" cy="468867"/>
      </dsp:txXfrm>
    </dsp:sp>
    <dsp:sp modelId="{2A400CA9-983E-4346-8CD5-462B4DEE7233}">
      <dsp:nvSpPr>
        <dsp:cNvPr id="0" name=""/>
        <dsp:cNvSpPr/>
      </dsp:nvSpPr>
      <dsp:spPr>
        <a:xfrm>
          <a:off x="4736170" y="2643897"/>
          <a:ext cx="880731" cy="556231"/>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D78F9FB-0CAE-4A0B-8B58-11F41080748A}">
      <dsp:nvSpPr>
        <dsp:cNvPr id="0" name=""/>
        <dsp:cNvSpPr/>
      </dsp:nvSpPr>
      <dsp:spPr>
        <a:xfrm>
          <a:off x="4818212" y="2721837"/>
          <a:ext cx="880731" cy="556231"/>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latin typeface="Times New Roman" pitchFamily="18" charset="0"/>
              <a:cs typeface="Times New Roman" pitchFamily="18" charset="0"/>
            </a:rPr>
            <a:t>HV. SVN. VE SİLAH SİSTEMLERİ BŞK'LIĞI</a:t>
          </a:r>
        </a:p>
      </dsp:txBody>
      <dsp:txXfrm>
        <a:off x="4818212" y="2721837"/>
        <a:ext cx="880731" cy="556231"/>
      </dsp:txXfrm>
    </dsp:sp>
    <dsp:sp modelId="{78A30809-66F5-4A99-8D99-1827208519D1}">
      <dsp:nvSpPr>
        <dsp:cNvPr id="0" name=""/>
        <dsp:cNvSpPr/>
      </dsp:nvSpPr>
      <dsp:spPr>
        <a:xfrm>
          <a:off x="5780985" y="2643897"/>
          <a:ext cx="1245576" cy="436140"/>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A2D01BF1-91FA-4746-BA2C-10D211332208}">
      <dsp:nvSpPr>
        <dsp:cNvPr id="0" name=""/>
        <dsp:cNvSpPr/>
      </dsp:nvSpPr>
      <dsp:spPr>
        <a:xfrm>
          <a:off x="5863027" y="2721837"/>
          <a:ext cx="1245576" cy="43614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latin typeface="Times New Roman" pitchFamily="18" charset="0"/>
              <a:cs typeface="Times New Roman" pitchFamily="18" charset="0"/>
            </a:rPr>
            <a:t>STANDARDİZASYON VE METROLOJİ BŞK'LIĞI</a:t>
          </a:r>
        </a:p>
      </dsp:txBody>
      <dsp:txXfrm>
        <a:off x="5863027" y="2721837"/>
        <a:ext cx="1245576" cy="436140"/>
      </dsp:txXfrm>
    </dsp:sp>
    <dsp:sp modelId="{F3A1F1A2-202A-4AE6-A13E-2D10CE8B731B}">
      <dsp:nvSpPr>
        <dsp:cNvPr id="0" name=""/>
        <dsp:cNvSpPr/>
      </dsp:nvSpPr>
      <dsp:spPr>
        <a:xfrm>
          <a:off x="7190645" y="2643897"/>
          <a:ext cx="920751"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64E7297F-007D-4CBB-853C-2B0486F92A6B}">
      <dsp:nvSpPr>
        <dsp:cNvPr id="0" name=""/>
        <dsp:cNvSpPr/>
      </dsp:nvSpPr>
      <dsp:spPr>
        <a:xfrm>
          <a:off x="7272686" y="2721837"/>
          <a:ext cx="920751"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latin typeface="Times New Roman" pitchFamily="18" charset="0"/>
              <a:cs typeface="Times New Roman" pitchFamily="18" charset="0"/>
            </a:rPr>
            <a:t>ELEKTRONİK HARP SİSTEMLERİ BŞK'LIĞI</a:t>
          </a:r>
        </a:p>
      </dsp:txBody>
      <dsp:txXfrm>
        <a:off x="7272686" y="2721837"/>
        <a:ext cx="920751" cy="468867"/>
      </dsp:txXfrm>
    </dsp:sp>
    <dsp:sp modelId="{1D25073D-87CF-4396-9D8D-CF1CC0536FC2}">
      <dsp:nvSpPr>
        <dsp:cNvPr id="0" name=""/>
        <dsp:cNvSpPr/>
      </dsp:nvSpPr>
      <dsp:spPr>
        <a:xfrm>
          <a:off x="8275480" y="2643897"/>
          <a:ext cx="780468" cy="468867"/>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5">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4A4FCA14-30F4-4936-A9CD-120756ABFD3F}">
      <dsp:nvSpPr>
        <dsp:cNvPr id="0" name=""/>
        <dsp:cNvSpPr/>
      </dsp:nvSpPr>
      <dsp:spPr>
        <a:xfrm>
          <a:off x="8357521" y="2721837"/>
          <a:ext cx="780468" cy="468867"/>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latin typeface="Times New Roman" pitchFamily="18" charset="0"/>
              <a:cs typeface="Times New Roman" pitchFamily="18" charset="0"/>
            </a:rPr>
            <a:t>SİBER GÜVENLİK BŞK'LIĞI</a:t>
          </a:r>
        </a:p>
      </dsp:txBody>
      <dsp:txXfrm>
        <a:off x="8357521" y="2721837"/>
        <a:ext cx="780468" cy="468867"/>
      </dsp:txXfrm>
    </dsp:sp>
    <dsp:sp modelId="{7CCF9E82-10C7-42E2-BE67-0EAF69DFA3FE}">
      <dsp:nvSpPr>
        <dsp:cNvPr id="0" name=""/>
        <dsp:cNvSpPr/>
      </dsp:nvSpPr>
      <dsp:spPr>
        <a:xfrm>
          <a:off x="5138034" y="1693290"/>
          <a:ext cx="826254"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25579AD4-3473-48B4-B39A-2912D35ED02A}">
      <dsp:nvSpPr>
        <dsp:cNvPr id="0" name=""/>
        <dsp:cNvSpPr/>
      </dsp:nvSpPr>
      <dsp:spPr>
        <a:xfrm>
          <a:off x="5220075" y="1771230"/>
          <a:ext cx="826254"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solidFill>
                <a:srgbClr val="002060"/>
              </a:solidFill>
              <a:latin typeface="Times New Roman" pitchFamily="18" charset="0"/>
              <a:cs typeface="Times New Roman" pitchFamily="18" charset="0"/>
            </a:rPr>
            <a:t>İÇİŞLERİ BAKANLIĞI</a:t>
          </a:r>
        </a:p>
      </dsp:txBody>
      <dsp:txXfrm>
        <a:off x="5220075" y="1771230"/>
        <a:ext cx="826254" cy="468867"/>
      </dsp:txXfrm>
    </dsp:sp>
    <dsp:sp modelId="{29F8470E-6396-4E69-8084-222A3650EDCE}">
      <dsp:nvSpPr>
        <dsp:cNvPr id="0" name=""/>
        <dsp:cNvSpPr/>
      </dsp:nvSpPr>
      <dsp:spPr>
        <a:xfrm>
          <a:off x="6362170" y="1693290"/>
          <a:ext cx="826254" cy="468867"/>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hueOff val="0"/>
              <a:satOff val="0"/>
              <a:lumOff val="0"/>
              <a:alphaOff val="0"/>
              <a:shade val="60000"/>
              <a:satMod val="110000"/>
            </a:schemeClr>
          </a:contourClr>
        </a:sp3d>
      </dsp:spPr>
      <dsp:style>
        <a:lnRef idx="0">
          <a:scrgbClr r="0" g="0" b="0"/>
        </a:lnRef>
        <a:fillRef idx="3">
          <a:scrgbClr r="0" g="0" b="0"/>
        </a:fillRef>
        <a:effectRef idx="3">
          <a:scrgbClr r="0" g="0" b="0"/>
        </a:effectRef>
        <a:fontRef idx="minor">
          <a:schemeClr val="lt1"/>
        </a:fontRef>
      </dsp:style>
    </dsp:sp>
    <dsp:sp modelId="{8473E07B-132D-4ECD-A5B6-E631D7601D34}">
      <dsp:nvSpPr>
        <dsp:cNvPr id="0" name=""/>
        <dsp:cNvSpPr/>
      </dsp:nvSpPr>
      <dsp:spPr>
        <a:xfrm>
          <a:off x="6444211" y="1771230"/>
          <a:ext cx="826254" cy="468867"/>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solidFill>
                <a:srgbClr val="002060"/>
              </a:solidFill>
              <a:latin typeface="Times New Roman" pitchFamily="18" charset="0"/>
              <a:cs typeface="Times New Roman" pitchFamily="18" charset="0"/>
            </a:rPr>
            <a:t>DIŞİŞLERİ BAKANLIĞI</a:t>
          </a:r>
        </a:p>
      </dsp:txBody>
      <dsp:txXfrm>
        <a:off x="6444211" y="1771230"/>
        <a:ext cx="826254" cy="46886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FAE5D6-61B6-404D-8022-E9BDA00C2F1A}" type="datetimeFigureOut">
              <a:rPr lang="tr-TR" smtClean="0"/>
              <a:pPr/>
              <a:t>13.12.2020</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C7E1D4-CA4F-47E1-8B9D-E50E37B733F2}" type="slidenum">
              <a:rPr lang="tr-TR" smtClean="0"/>
              <a:pPr/>
              <a:t>‹#›</a:t>
            </a:fld>
            <a:endParaRPr lang="tr-TR" dirty="0"/>
          </a:p>
        </p:txBody>
      </p:sp>
    </p:spTree>
    <p:extLst>
      <p:ext uri="{BB962C8B-B14F-4D97-AF65-F5344CB8AC3E}">
        <p14:creationId xmlns:p14="http://schemas.microsoft.com/office/powerpoint/2010/main" xmlns="" val="3682602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A1EC9-BBF0-4BEF-AF7C-29AB12CFBD3F}" type="datetimeFigureOut">
              <a:rPr lang="tr-TR" smtClean="0"/>
              <a:pPr/>
              <a:t>13.12.2020</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66C5C-7482-4F50-8E4C-9EBFEC07A8D3}" type="slidenum">
              <a:rPr lang="tr-TR" smtClean="0"/>
              <a:pPr/>
              <a:t>‹#›</a:t>
            </a:fld>
            <a:endParaRPr lang="tr-TR" dirty="0"/>
          </a:p>
        </p:txBody>
      </p:sp>
    </p:spTree>
    <p:extLst>
      <p:ext uri="{BB962C8B-B14F-4D97-AF65-F5344CB8AC3E}">
        <p14:creationId xmlns:p14="http://schemas.microsoft.com/office/powerpoint/2010/main" xmlns="" val="1753425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CA9580A-79C4-45DC-8F48-AD3B4AC9EDC4}" type="slidenum">
              <a:rPr lang="tr-TR" smtClean="0"/>
              <a:pPr/>
              <a:t>1</a:t>
            </a:fld>
            <a:endParaRPr lang="tr-TR" dirty="0"/>
          </a:p>
        </p:txBody>
      </p:sp>
    </p:spTree>
    <p:extLst>
      <p:ext uri="{BB962C8B-B14F-4D97-AF65-F5344CB8AC3E}">
        <p14:creationId xmlns:p14="http://schemas.microsoft.com/office/powerpoint/2010/main" xmlns="" val="132206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92066C5C-7482-4F50-8E4C-9EBFEC07A8D3}" type="slidenum">
              <a:rPr lang="tr-TR" smtClean="0"/>
              <a:pPr/>
              <a:t>26</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E5435D35-8775-4C66-B4D0-CB1AA3BFB9B4}" type="datetime1">
              <a:rPr lang="tr-TR" smtClean="0"/>
              <a:pPr/>
              <a:t>13.12.2020</a:t>
            </a:fld>
            <a:endParaRPr lang="tr-TR" dirty="0"/>
          </a:p>
        </p:txBody>
      </p:sp>
      <p:sp>
        <p:nvSpPr>
          <p:cNvPr id="2" name="1 Altbilgi Yer Tutucusu"/>
          <p:cNvSpPr>
            <a:spLocks noGrp="1"/>
          </p:cNvSpPr>
          <p:nvPr>
            <p:ph type="ftr" sz="quarter" idx="11"/>
          </p:nvPr>
        </p:nvSpPr>
        <p:spPr/>
        <p:txBody>
          <a:bodyPr/>
          <a:lstStyle/>
          <a:p>
            <a:r>
              <a:rPr lang="tr-TR" dirty="0" smtClean="0"/>
              <a:t>www.assam.org.tr</a:t>
            </a:r>
            <a:endParaRPr lang="tr-TR" dirty="0"/>
          </a:p>
        </p:txBody>
      </p:sp>
      <p:sp>
        <p:nvSpPr>
          <p:cNvPr id="15" name="14 Slayt Numarası Yer Tutucusu"/>
          <p:cNvSpPr>
            <a:spLocks noGrp="1"/>
          </p:cNvSpPr>
          <p:nvPr>
            <p:ph type="sldNum" sz="quarter" idx="12"/>
          </p:nvPr>
        </p:nvSpPr>
        <p:spPr>
          <a:xfrm>
            <a:off x="8229600" y="6473952"/>
            <a:ext cx="758952" cy="246888"/>
          </a:xfrm>
        </p:spPr>
        <p:txBody>
          <a:bodyPr/>
          <a:lstStyle/>
          <a:p>
            <a:fld id="{104E1C14-2131-4B5C-9C53-C8048D1D5B52}"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27EB9A2-E172-4647-979C-ED8EA25C0C0E}" type="datetime1">
              <a:rPr lang="tr-TR" smtClean="0"/>
              <a:pPr/>
              <a:t>13.12.2020</a:t>
            </a:fld>
            <a:endParaRPr lang="tr-TR" dirty="0"/>
          </a:p>
        </p:txBody>
      </p:sp>
      <p:sp>
        <p:nvSpPr>
          <p:cNvPr id="5" name="4 Altbilgi Yer Tutucusu"/>
          <p:cNvSpPr>
            <a:spLocks noGrp="1"/>
          </p:cNvSpPr>
          <p:nvPr>
            <p:ph type="ftr" sz="quarter" idx="11"/>
          </p:nvPr>
        </p:nvSpPr>
        <p:spPr/>
        <p:txBody>
          <a:bodyPr/>
          <a:lstStyle/>
          <a:p>
            <a:r>
              <a:rPr lang="tr-TR" dirty="0" smtClean="0"/>
              <a:t>www.assam.org.tr</a:t>
            </a:r>
            <a:endParaRPr lang="tr-TR" dirty="0"/>
          </a:p>
        </p:txBody>
      </p:sp>
      <p:sp>
        <p:nvSpPr>
          <p:cNvPr id="6" name="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43026CB-9DB1-4E95-B82B-4B23751D6FD3}" type="datetime1">
              <a:rPr lang="tr-TR" smtClean="0"/>
              <a:pPr/>
              <a:t>13.12.2020</a:t>
            </a:fld>
            <a:endParaRPr lang="tr-TR" dirty="0"/>
          </a:p>
        </p:txBody>
      </p:sp>
      <p:sp>
        <p:nvSpPr>
          <p:cNvPr id="5" name="4 Altbilgi Yer Tutucusu"/>
          <p:cNvSpPr>
            <a:spLocks noGrp="1"/>
          </p:cNvSpPr>
          <p:nvPr>
            <p:ph type="ftr" sz="quarter" idx="11"/>
          </p:nvPr>
        </p:nvSpPr>
        <p:spPr/>
        <p:txBody>
          <a:bodyPr/>
          <a:lstStyle/>
          <a:p>
            <a:r>
              <a:rPr lang="tr-TR" dirty="0" smtClean="0"/>
              <a:t>www.assam.org.tr</a:t>
            </a:r>
            <a:endParaRPr lang="tr-TR" dirty="0"/>
          </a:p>
        </p:txBody>
      </p:sp>
      <p:sp>
        <p:nvSpPr>
          <p:cNvPr id="6" name="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a:xfrm>
            <a:off x="1331640" y="457200"/>
            <a:ext cx="7659960" cy="1027584"/>
          </a:xfrm>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AB1C2C54-F418-44BD-8099-2576EF96E62C}" type="datetime1">
              <a:rPr lang="tr-TR" smtClean="0"/>
              <a:pPr/>
              <a:t>13.12.2020</a:t>
            </a:fld>
            <a:endParaRPr lang="tr-TR" dirty="0"/>
          </a:p>
        </p:txBody>
      </p:sp>
      <p:sp>
        <p:nvSpPr>
          <p:cNvPr id="19" name="18 Altbilgi Yer Tutucusu"/>
          <p:cNvSpPr>
            <a:spLocks noGrp="1"/>
          </p:cNvSpPr>
          <p:nvPr>
            <p:ph type="ftr" sz="quarter" idx="11"/>
          </p:nvPr>
        </p:nvSpPr>
        <p:spPr>
          <a:xfrm>
            <a:off x="3581400" y="76200"/>
            <a:ext cx="2895600" cy="288925"/>
          </a:xfrm>
        </p:spPr>
        <p:txBody>
          <a:bodyPr/>
          <a:lstStyle/>
          <a:p>
            <a:r>
              <a:rPr lang="tr-TR" dirty="0" smtClean="0"/>
              <a:t>www.assam.org.tr</a:t>
            </a:r>
            <a:endParaRPr lang="tr-TR" dirty="0"/>
          </a:p>
        </p:txBody>
      </p:sp>
      <p:sp>
        <p:nvSpPr>
          <p:cNvPr id="16" name="15 Slayt Numarası Yer Tutucusu"/>
          <p:cNvSpPr>
            <a:spLocks noGrp="1"/>
          </p:cNvSpPr>
          <p:nvPr>
            <p:ph type="sldNum" sz="quarter" idx="12"/>
          </p:nvPr>
        </p:nvSpPr>
        <p:spPr>
          <a:xfrm>
            <a:off x="8229600" y="6473952"/>
            <a:ext cx="758952" cy="246888"/>
          </a:xfrm>
        </p:spPr>
        <p:txBody>
          <a:bodyPr/>
          <a:lstStyle>
            <a:lvl1pPr>
              <a:defRPr b="1">
                <a:solidFill>
                  <a:schemeClr val="tx1"/>
                </a:solidFill>
              </a:defRPr>
            </a:lvl1pPr>
          </a:lstStyle>
          <a:p>
            <a:fld id="{104E1C14-2131-4B5C-9C53-C8048D1D5B52}" type="slidenum">
              <a:rPr lang="tr-TR" smtClean="0"/>
              <a:pPr/>
              <a:t>‹#›</a:t>
            </a:fld>
            <a:endParaRPr lang="tr-TR" dirty="0"/>
          </a:p>
        </p:txBody>
      </p:sp>
      <p:pic>
        <p:nvPicPr>
          <p:cNvPr id="7" name="6 Resim"/>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476672"/>
            <a:ext cx="1008112" cy="100811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53098CD6-4AA0-4F63-9C09-98ED9523C8C8}" type="datetime1">
              <a:rPr lang="tr-TR" smtClean="0"/>
              <a:pPr/>
              <a:t>13.12.2020</a:t>
            </a:fld>
            <a:endParaRPr lang="tr-TR" dirty="0"/>
          </a:p>
        </p:txBody>
      </p:sp>
      <p:sp>
        <p:nvSpPr>
          <p:cNvPr id="11" name="10 Altbilgi Yer Tutucusu"/>
          <p:cNvSpPr>
            <a:spLocks noGrp="1"/>
          </p:cNvSpPr>
          <p:nvPr>
            <p:ph type="ftr" sz="quarter" idx="11"/>
          </p:nvPr>
        </p:nvSpPr>
        <p:spPr/>
        <p:txBody>
          <a:bodyPr/>
          <a:lstStyle/>
          <a:p>
            <a:r>
              <a:rPr lang="tr-TR" dirty="0" smtClean="0"/>
              <a:t>www.assam.org.tr</a:t>
            </a:r>
            <a:endParaRPr lang="tr-TR" dirty="0"/>
          </a:p>
        </p:txBody>
      </p:sp>
      <p:sp>
        <p:nvSpPr>
          <p:cNvPr id="16" name="1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1403648" y="457200"/>
            <a:ext cx="7584904" cy="1099592"/>
          </a:xfrm>
        </p:spPr>
        <p:style>
          <a:lnRef idx="0">
            <a:schemeClr val="accent1"/>
          </a:lnRef>
          <a:fillRef idx="3">
            <a:schemeClr val="accent1"/>
          </a:fillRef>
          <a:effectRef idx="3">
            <a:schemeClr val="accent1"/>
          </a:effectRef>
          <a:fontRef idx="none"/>
        </p:style>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CEA4CC22-22C8-4129-8542-DFF809DEEAFB}" type="datetime1">
              <a:rPr lang="tr-TR" smtClean="0"/>
              <a:pPr/>
              <a:t>13.12.2020</a:t>
            </a:fld>
            <a:endParaRPr lang="tr-TR" dirty="0"/>
          </a:p>
        </p:txBody>
      </p:sp>
      <p:sp>
        <p:nvSpPr>
          <p:cNvPr id="10" name="9 Altbilgi Yer Tutucusu"/>
          <p:cNvSpPr>
            <a:spLocks noGrp="1"/>
          </p:cNvSpPr>
          <p:nvPr>
            <p:ph type="ftr" sz="quarter" idx="11"/>
          </p:nvPr>
        </p:nvSpPr>
        <p:spPr/>
        <p:txBody>
          <a:bodyPr/>
          <a:lstStyle/>
          <a:p>
            <a:r>
              <a:rPr lang="tr-TR" dirty="0" smtClean="0"/>
              <a:t>www.assam.org.tr</a:t>
            </a:r>
            <a:endParaRPr lang="tr-TR" dirty="0"/>
          </a:p>
        </p:txBody>
      </p:sp>
      <p:sp>
        <p:nvSpPr>
          <p:cNvPr id="31" name="30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pic>
        <p:nvPicPr>
          <p:cNvPr id="8" name="7 Resim"/>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404664"/>
            <a:ext cx="1152128" cy="11521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0587C553-0D77-4AEB-AD19-4C9D5ED6A03A}" type="datetime1">
              <a:rPr lang="tr-TR" smtClean="0"/>
              <a:pPr/>
              <a:t>13.12.2020</a:t>
            </a:fld>
            <a:endParaRPr lang="tr-TR" dirty="0"/>
          </a:p>
        </p:txBody>
      </p:sp>
      <p:sp>
        <p:nvSpPr>
          <p:cNvPr id="6" name="5 Altbilgi Yer Tutucusu"/>
          <p:cNvSpPr>
            <a:spLocks noGrp="1"/>
          </p:cNvSpPr>
          <p:nvPr>
            <p:ph type="ftr" sz="quarter" idx="11"/>
          </p:nvPr>
        </p:nvSpPr>
        <p:spPr/>
        <p:txBody>
          <a:bodyPr/>
          <a:lstStyle/>
          <a:p>
            <a:r>
              <a:rPr lang="tr-TR" dirty="0" smtClean="0"/>
              <a:t>www.assam.org.tr</a:t>
            </a:r>
            <a:endParaRPr lang="tr-TR" dirty="0"/>
          </a:p>
        </p:txBody>
      </p:sp>
      <p:sp>
        <p:nvSpPr>
          <p:cNvPr id="7" name="6 Slayt Numarası Yer Tutucusu"/>
          <p:cNvSpPr>
            <a:spLocks noGrp="1"/>
          </p:cNvSpPr>
          <p:nvPr>
            <p:ph type="sldNum" sz="quarter" idx="12"/>
          </p:nvPr>
        </p:nvSpPr>
        <p:spPr>
          <a:xfrm>
            <a:off x="8229600" y="6477000"/>
            <a:ext cx="762000" cy="246888"/>
          </a:xfrm>
        </p:spPr>
        <p:txBody>
          <a:bodyPr/>
          <a:lstStyle/>
          <a:p>
            <a:fld id="{104E1C14-2131-4B5C-9C53-C8048D1D5B52}" type="slidenum">
              <a:rPr lang="tr-TR" smtClean="0"/>
              <a:pPr/>
              <a:t>‹#›</a:t>
            </a:fld>
            <a:endParaRPr lang="tr-TR" dirty="0"/>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pic>
        <p:nvPicPr>
          <p:cNvPr id="12" name="11 Resim"/>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8120" y="0"/>
            <a:ext cx="692696" cy="6926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811C5A08-B868-4F96-ABDC-19C1612BBD9F}" type="datetime1">
              <a:rPr lang="tr-TR" smtClean="0"/>
              <a:pPr/>
              <a:t>13.12.2020</a:t>
            </a:fld>
            <a:endParaRPr lang="tr-TR" dirty="0"/>
          </a:p>
        </p:txBody>
      </p:sp>
      <p:sp>
        <p:nvSpPr>
          <p:cNvPr id="21" name="20 Altbilgi Yer Tutucusu"/>
          <p:cNvSpPr>
            <a:spLocks noGrp="1"/>
          </p:cNvSpPr>
          <p:nvPr>
            <p:ph type="ftr" sz="quarter" idx="11"/>
          </p:nvPr>
        </p:nvSpPr>
        <p:spPr/>
        <p:txBody>
          <a:bodyPr/>
          <a:lstStyle/>
          <a:p>
            <a:r>
              <a:rPr lang="tr-TR" dirty="0" smtClean="0"/>
              <a:t>www.assam.org.tr</a:t>
            </a:r>
            <a:endParaRPr lang="tr-TR" dirty="0"/>
          </a:p>
        </p:txBody>
      </p:sp>
      <p:sp>
        <p:nvSpPr>
          <p:cNvPr id="6" name="5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A8DA725-44F9-49E3-B030-E1868B769D06}" type="datetime1">
              <a:rPr lang="tr-TR" smtClean="0"/>
              <a:pPr/>
              <a:t>13.12.2020</a:t>
            </a:fld>
            <a:endParaRPr lang="tr-TR" dirty="0"/>
          </a:p>
        </p:txBody>
      </p:sp>
      <p:sp>
        <p:nvSpPr>
          <p:cNvPr id="24" name="23 Altbilgi Yer Tutucusu"/>
          <p:cNvSpPr>
            <a:spLocks noGrp="1"/>
          </p:cNvSpPr>
          <p:nvPr>
            <p:ph type="ftr" sz="quarter" idx="11"/>
          </p:nvPr>
        </p:nvSpPr>
        <p:spPr/>
        <p:txBody>
          <a:bodyPr/>
          <a:lstStyle/>
          <a:p>
            <a:r>
              <a:rPr lang="tr-TR" dirty="0" smtClean="0"/>
              <a:t>www.assam.org.tr</a:t>
            </a:r>
            <a:endParaRPr lang="tr-TR" dirty="0"/>
          </a:p>
        </p:txBody>
      </p:sp>
      <p:sp>
        <p:nvSpPr>
          <p:cNvPr id="7" name="6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Başlık"/>
          <p:cNvSpPr>
            <a:spLocks noGrp="1"/>
          </p:cNvSpPr>
          <p:nvPr>
            <p:ph type="title"/>
          </p:nvPr>
        </p:nvSpPr>
        <p:spPr>
          <a:xfrm>
            <a:off x="1475656" y="5486400"/>
            <a:ext cx="7439744" cy="89492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EBBE272-E8D8-4EFE-9E1A-232DC7E4F284}" type="datetime1">
              <a:rPr lang="tr-TR" smtClean="0"/>
              <a:pPr/>
              <a:t>13.12.2020</a:t>
            </a:fld>
            <a:endParaRPr lang="tr-TR" dirty="0"/>
          </a:p>
        </p:txBody>
      </p:sp>
      <p:sp>
        <p:nvSpPr>
          <p:cNvPr id="29" name="28 Altbilgi Yer Tutucusu"/>
          <p:cNvSpPr>
            <a:spLocks noGrp="1"/>
          </p:cNvSpPr>
          <p:nvPr>
            <p:ph type="ftr" sz="quarter" idx="11"/>
          </p:nvPr>
        </p:nvSpPr>
        <p:spPr/>
        <p:txBody>
          <a:bodyPr/>
          <a:lstStyle/>
          <a:p>
            <a:r>
              <a:rPr lang="tr-TR" dirty="0" smtClean="0"/>
              <a:t>www.assam.org.tr</a:t>
            </a:r>
            <a:endParaRPr lang="tr-TR" dirty="0"/>
          </a:p>
        </p:txBody>
      </p:sp>
      <p:sp>
        <p:nvSpPr>
          <p:cNvPr id="7" name="6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pic>
        <p:nvPicPr>
          <p:cNvPr id="9" name="8 Resim"/>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67544" y="5517232"/>
            <a:ext cx="975320" cy="97532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dirty="0" smtClean="0"/>
              <a:t>Resim eklemek için simgeyi tıklatın</a:t>
            </a:r>
            <a:endParaRPr kumimoji="0" lang="en-US" dirty="0"/>
          </a:p>
        </p:txBody>
      </p:sp>
      <p:sp>
        <p:nvSpPr>
          <p:cNvPr id="7" name="6 Veri Yer Tutucusu"/>
          <p:cNvSpPr>
            <a:spLocks noGrp="1"/>
          </p:cNvSpPr>
          <p:nvPr>
            <p:ph type="dt" sz="half" idx="10"/>
          </p:nvPr>
        </p:nvSpPr>
        <p:spPr/>
        <p:txBody>
          <a:bodyPr/>
          <a:lstStyle/>
          <a:p>
            <a:fld id="{C7509F70-6AB3-4EA3-B6A3-1C613F4D6C7E}" type="datetime1">
              <a:rPr lang="tr-TR" smtClean="0"/>
              <a:pPr/>
              <a:t>13.12.2020</a:t>
            </a:fld>
            <a:endParaRPr lang="tr-TR" dirty="0"/>
          </a:p>
        </p:txBody>
      </p:sp>
      <p:sp>
        <p:nvSpPr>
          <p:cNvPr id="5" name="4 Altbilgi Yer Tutucusu"/>
          <p:cNvSpPr>
            <a:spLocks noGrp="1"/>
          </p:cNvSpPr>
          <p:nvPr>
            <p:ph type="ftr" sz="quarter" idx="11"/>
          </p:nvPr>
        </p:nvSpPr>
        <p:spPr/>
        <p:txBody>
          <a:bodyPr/>
          <a:lstStyle/>
          <a:p>
            <a:r>
              <a:rPr lang="tr-TR" dirty="0" smtClean="0"/>
              <a:t>www.assam.org.tr</a:t>
            </a:r>
            <a:endParaRPr lang="tr-TR" dirty="0"/>
          </a:p>
        </p:txBody>
      </p:sp>
      <p:sp>
        <p:nvSpPr>
          <p:cNvPr id="31" name="30 Slayt Numarası Yer Tutucusu"/>
          <p:cNvSpPr>
            <a:spLocks noGrp="1"/>
          </p:cNvSpPr>
          <p:nvPr>
            <p:ph type="sldNum" sz="quarter" idx="12"/>
          </p:nvPr>
        </p:nvSpPr>
        <p:spPr/>
        <p:txBody>
          <a:bodyPr/>
          <a:lstStyle/>
          <a:p>
            <a:fld id="{104E1C14-2131-4B5C-9C53-C8048D1D5B52}" type="slidenum">
              <a:rPr lang="tr-TR" smtClean="0"/>
              <a:pPr/>
              <a:t>‹#›</a:t>
            </a:fld>
            <a:endParaRPr lang="tr-TR" dirty="0"/>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04474A5-9478-4558-B55C-45509C3D3BC9}" type="datetime1">
              <a:rPr lang="tr-TR" smtClean="0"/>
              <a:pPr/>
              <a:t>13.12.2020</a:t>
            </a:fld>
            <a:endParaRPr lang="tr-TR" dirty="0"/>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tr-TR" dirty="0" smtClean="0"/>
              <a:t>www.assam.org.tr</a:t>
            </a:r>
            <a:endParaRPr lang="tr-TR" dirty="0"/>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b="1">
                <a:solidFill>
                  <a:schemeClr val="tx1"/>
                </a:solidFill>
              </a:defRPr>
            </a:lvl1pPr>
          </a:lstStyle>
          <a:p>
            <a:fld id="{104E1C14-2131-4B5C-9C53-C8048D1D5B52}" type="slidenum">
              <a:rPr lang="tr-TR" smtClean="0"/>
              <a:pPr/>
              <a:t>‹#›</a:t>
            </a:fld>
            <a:endParaRPr lang="tr-TR" dirty="0"/>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assam.or/"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0"/>
            <a:ext cx="9144000" cy="1700808"/>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9600" spc="600" dirty="0" smtClean="0">
                <a:solidFill>
                  <a:schemeClr val="tx1"/>
                </a:solidFill>
                <a:latin typeface="Algerian" pitchFamily="82" charset="0"/>
              </a:rPr>
              <a:t>ASSAM</a:t>
            </a:r>
            <a:endParaRPr lang="tr-TR" sz="9600" spc="600" dirty="0">
              <a:solidFill>
                <a:schemeClr val="tx1"/>
              </a:solidFill>
              <a:latin typeface="Algerian" pitchFamily="82" charset="0"/>
            </a:endParaRPr>
          </a:p>
        </p:txBody>
      </p:sp>
      <p:sp>
        <p:nvSpPr>
          <p:cNvPr id="3" name="2 Alt Başlık"/>
          <p:cNvSpPr>
            <a:spLocks noGrp="1"/>
          </p:cNvSpPr>
          <p:nvPr>
            <p:ph type="subTitle" idx="1"/>
          </p:nvPr>
        </p:nvSpPr>
        <p:spPr>
          <a:xfrm>
            <a:off x="0" y="1817440"/>
            <a:ext cx="9144000" cy="5040560"/>
          </a:xfrm>
        </p:spPr>
        <p:style>
          <a:lnRef idx="2">
            <a:schemeClr val="accent2"/>
          </a:lnRef>
          <a:fillRef idx="1">
            <a:schemeClr val="lt1"/>
          </a:fillRef>
          <a:effectRef idx="0">
            <a:schemeClr val="accent2"/>
          </a:effectRef>
          <a:fontRef idx="minor">
            <a:schemeClr val="dk1"/>
          </a:fontRef>
        </p:style>
        <p:txBody>
          <a:bodyPr>
            <a:normAutofit/>
          </a:bodyPr>
          <a:lstStyle/>
          <a:p>
            <a:pPr algn="ctr"/>
            <a:r>
              <a:rPr lang="tr-TR" sz="6500" dirty="0" smtClean="0">
                <a:solidFill>
                  <a:srgbClr val="00B050"/>
                </a:solidFill>
                <a:effectLst>
                  <a:outerShdw blurRad="38100" dist="38100" dir="2700000" algn="tl">
                    <a:srgbClr val="000000">
                      <a:alpha val="43137"/>
                    </a:srgbClr>
                  </a:outerShdw>
                </a:effectLst>
                <a:latin typeface="Algerian" pitchFamily="82" charset="0"/>
              </a:rPr>
              <a:t>4’ÜNCÜ ULUSLARARASI </a:t>
            </a:r>
          </a:p>
          <a:p>
            <a:pPr algn="ctr"/>
            <a:r>
              <a:rPr lang="tr-TR" sz="7200" dirty="0" smtClean="0">
                <a:solidFill>
                  <a:srgbClr val="00B050"/>
                </a:solidFill>
                <a:effectLst>
                  <a:outerShdw blurRad="38100" dist="38100" dir="2700000" algn="tl">
                    <a:srgbClr val="000000">
                      <a:alpha val="43137"/>
                    </a:srgbClr>
                  </a:outerShdw>
                </a:effectLst>
                <a:latin typeface="Algerian" pitchFamily="82" charset="0"/>
              </a:rPr>
              <a:t>ASSAM </a:t>
            </a:r>
          </a:p>
          <a:p>
            <a:pPr algn="ctr"/>
            <a:r>
              <a:rPr lang="tr-TR" sz="7200" dirty="0" smtClean="0">
                <a:solidFill>
                  <a:srgbClr val="00B050"/>
                </a:solidFill>
                <a:effectLst>
                  <a:outerShdw blurRad="38100" dist="38100" dir="2700000" algn="tl">
                    <a:srgbClr val="000000">
                      <a:alpha val="43137"/>
                    </a:srgbClr>
                  </a:outerShdw>
                </a:effectLst>
                <a:latin typeface="Algerian" pitchFamily="82" charset="0"/>
              </a:rPr>
              <a:t>İSLÂM BİRLİĞİ KONGRESİ</a:t>
            </a:r>
          </a:p>
        </p:txBody>
      </p:sp>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116632"/>
            <a:ext cx="1728192" cy="16561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bg1"/>
          </a:solidFill>
        </p:spPr>
        <p:txBody>
          <a:bodyPr>
            <a:normAutofit fontScale="90000"/>
          </a:bodyPr>
          <a:lstStyle/>
          <a:p>
            <a:pPr algn="ctr"/>
            <a:r>
              <a:rPr lang="tr-TR" b="1" dirty="0">
                <a:solidFill>
                  <a:srgbClr val="00B050"/>
                </a:solidFill>
                <a:latin typeface="Algerian" pitchFamily="82" charset="0"/>
              </a:rPr>
              <a:t>İSLÂM DÜNYASININ </a:t>
            </a:r>
            <a:br>
              <a:rPr lang="tr-TR" b="1" dirty="0">
                <a:solidFill>
                  <a:srgbClr val="00B050"/>
                </a:solidFill>
                <a:latin typeface="Algerian" pitchFamily="82" charset="0"/>
              </a:rPr>
            </a:br>
            <a:r>
              <a:rPr lang="tr-TR" b="1" dirty="0">
                <a:solidFill>
                  <a:srgbClr val="00B050"/>
                </a:solidFill>
                <a:latin typeface="Algerian" pitchFamily="82" charset="0"/>
              </a:rPr>
              <a:t>İÇİNDE BULUNDUĞU DURUM</a:t>
            </a:r>
            <a:endParaRPr lang="tr-TR" dirty="0"/>
          </a:p>
        </p:txBody>
      </p:sp>
      <p:sp>
        <p:nvSpPr>
          <p:cNvPr id="3" name="İçerik Yer Tutucusu 2"/>
          <p:cNvSpPr>
            <a:spLocks noGrp="1"/>
          </p:cNvSpPr>
          <p:nvPr>
            <p:ph sz="half" idx="1"/>
          </p:nvPr>
        </p:nvSpPr>
        <p:spPr>
          <a:xfrm>
            <a:off x="-1" y="1600200"/>
            <a:ext cx="4644009" cy="4781128"/>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lvl="0" indent="0" algn="ctr">
              <a:buNone/>
            </a:pPr>
            <a:r>
              <a:rPr lang="tr-TR" b="1" dirty="0" smtClean="0">
                <a:solidFill>
                  <a:srgbClr val="FF0000"/>
                </a:solidFill>
                <a:latin typeface="Times New Roman" panose="02020603050405020304" pitchFamily="18" charset="0"/>
                <a:cs typeface="Times New Roman" panose="02020603050405020304" pitchFamily="18" charset="0"/>
              </a:rPr>
              <a:t>GELİR DAĞILIMININ BOZUK OLDUĞU</a:t>
            </a:r>
            <a:r>
              <a:rPr lang="tr-TR" b="1" dirty="0" smtClean="0">
                <a:latin typeface="Times New Roman" panose="02020603050405020304" pitchFamily="18" charset="0"/>
                <a:cs typeface="Times New Roman" panose="02020603050405020304" pitchFamily="18" charset="0"/>
              </a:rPr>
              <a:t>, </a:t>
            </a:r>
          </a:p>
          <a:p>
            <a:pPr marL="0" lvl="0" indent="0" algn="ctr">
              <a:buNone/>
            </a:pPr>
            <a:r>
              <a:rPr lang="tr-TR" b="1" dirty="0" smtClean="0">
                <a:solidFill>
                  <a:srgbClr val="7030A0"/>
                </a:solidFill>
                <a:latin typeface="Times New Roman" panose="02020603050405020304" pitchFamily="18" charset="0"/>
                <a:cs typeface="Times New Roman" panose="02020603050405020304" pitchFamily="18" charset="0"/>
              </a:rPr>
              <a:t>SİYASİ, SOSYAL VE EKONOMİK İSTİKRARSIZLIKLARIN HÂKİM OLDUĞU, </a:t>
            </a:r>
          </a:p>
          <a:p>
            <a:pPr marL="0" lvl="0" indent="0" algn="ctr">
              <a:buNone/>
            </a:pPr>
            <a:r>
              <a:rPr lang="tr-TR" b="1" dirty="0" smtClean="0">
                <a:latin typeface="Times New Roman" panose="02020603050405020304" pitchFamily="18" charset="0"/>
                <a:cs typeface="Times New Roman" panose="02020603050405020304" pitchFamily="18" charset="0"/>
              </a:rPr>
              <a:t>İÇ MESELELERİNİ ÇÖZMEK İÇİN DIŞ GÜÇ MERKEZLERİNİN YARDIM VE DESTEĞİNİ TALEP EDEN VE MUHTAÇ OLAN, </a:t>
            </a:r>
          </a:p>
          <a:p>
            <a:pPr marL="0" indent="0" algn="ctr">
              <a:buNone/>
            </a:pPr>
            <a:r>
              <a:rPr lang="tr-TR" b="1" dirty="0" smtClean="0">
                <a:solidFill>
                  <a:srgbClr val="FF0000"/>
                </a:solidFill>
                <a:latin typeface="Times New Roman" panose="02020603050405020304" pitchFamily="18" charset="0"/>
                <a:cs typeface="Times New Roman" panose="02020603050405020304" pitchFamily="18" charset="0"/>
              </a:rPr>
              <a:t>ÜLKELER KONUMUNDA BULUNMAKTADIR</a:t>
            </a:r>
            <a:r>
              <a:rPr lang="tr-TR" b="1" dirty="0" smtClean="0">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sz="half" idx="2"/>
          </p:nvPr>
        </p:nvSpPr>
        <p:spPr/>
        <p:txBody>
          <a:bodyPr>
            <a:normAutofit fontScale="92500" lnSpcReduction="20000"/>
          </a:bodyPr>
          <a:lstStyle/>
          <a:p>
            <a:pPr marL="0" indent="0" algn="ctr">
              <a:buNone/>
            </a:pPr>
            <a:endParaRPr lang="tr-TR" dirty="0"/>
          </a:p>
        </p:txBody>
      </p:sp>
      <p:sp>
        <p:nvSpPr>
          <p:cNvPr id="5" name="Altbilgi Yer Tutucusu 4"/>
          <p:cNvSpPr>
            <a:spLocks noGrp="1"/>
          </p:cNvSpPr>
          <p:nvPr>
            <p:ph type="ftr" sz="quarter" idx="11"/>
          </p:nvPr>
        </p:nvSpPr>
        <p:spPr/>
        <p:txBody>
          <a:bodyPr/>
          <a:lstStyle/>
          <a:p>
            <a:r>
              <a:rPr lang="tr-TR" dirty="0" smtClean="0"/>
              <a:t>www.assam.org.tr</a:t>
            </a:r>
            <a:endParaRPr lang="tr-TR"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10</a:t>
            </a:fld>
            <a:endParaRPr lang="tr-TR" dirty="0"/>
          </a:p>
        </p:txBody>
      </p:sp>
      <p:pic>
        <p:nvPicPr>
          <p:cNvPr id="7" name="5 İçerik Yer Tutucusu" descr="sadat harita.jpg"/>
          <p:cNvPicPr>
            <a:picLocks noChangeAspect="1"/>
          </p:cNvPicPr>
          <p:nvPr/>
        </p:nvPicPr>
        <p:blipFill>
          <a:blip r:embed="rId2" cstate="print"/>
          <a:stretch>
            <a:fillRect/>
          </a:stretch>
        </p:blipFill>
        <p:spPr>
          <a:xfrm>
            <a:off x="4572000" y="1556793"/>
            <a:ext cx="4392487" cy="4824535"/>
          </a:xfrm>
          <a:prstGeom prst="rect">
            <a:avLst/>
          </a:prstGeom>
          <a:ln>
            <a:noFill/>
          </a:ln>
          <a:effectLst>
            <a:outerShdw blurRad="292100" dist="139700" dir="2700000" algn="tl" rotWithShape="0">
              <a:srgbClr val="333333">
                <a:alpha val="65000"/>
              </a:srgbClr>
            </a:outerShdw>
          </a:effectLst>
        </p:spPr>
      </p:pic>
      <p:pic>
        <p:nvPicPr>
          <p:cNvPr id="8" name="5 Resim" descr="assam-150-say.gif"/>
          <p:cNvPicPr>
            <a:picLocks noChangeAspect="1"/>
          </p:cNvPicPr>
          <p:nvPr/>
        </p:nvPicPr>
        <p:blipFill>
          <a:blip r:embed="rId3" cstate="print"/>
          <a:stretch>
            <a:fillRect/>
          </a:stretch>
        </p:blipFill>
        <p:spPr>
          <a:xfrm>
            <a:off x="6948264" y="5085184"/>
            <a:ext cx="720080" cy="864096"/>
          </a:xfrm>
          <a:prstGeom prst="rect">
            <a:avLst/>
          </a:prstGeom>
        </p:spPr>
      </p:pic>
    </p:spTree>
    <p:extLst>
      <p:ext uri="{BB962C8B-B14F-4D97-AF65-F5344CB8AC3E}">
        <p14:creationId xmlns:p14="http://schemas.microsoft.com/office/powerpoint/2010/main" xmlns="" val="1507809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76200"/>
            <a:ext cx="7659960" cy="1284040"/>
          </a:xfrm>
        </p:spPr>
        <p:style>
          <a:lnRef idx="2">
            <a:schemeClr val="accent6"/>
          </a:lnRef>
          <a:fillRef idx="1">
            <a:schemeClr val="lt1"/>
          </a:fillRef>
          <a:effectRef idx="0">
            <a:schemeClr val="accent6"/>
          </a:effectRef>
          <a:fontRef idx="minor">
            <a:schemeClr val="dk1"/>
          </a:fontRef>
        </p:style>
        <p:txBody>
          <a:bodyPr>
            <a:noAutofit/>
          </a:bodyPr>
          <a:lstStyle/>
          <a:p>
            <a:pPr algn="ctr"/>
            <a:r>
              <a:rPr lang="tr-TR" sz="3200" b="1" dirty="0">
                <a:latin typeface="Algerian" panose="04020705040A02060702" pitchFamily="82" charset="0"/>
              </a:rPr>
              <a:t>İSLAM ÜLKELERİ BİRLİĞİ SÜRECİNDE </a:t>
            </a:r>
            <a:r>
              <a:rPr lang="tr-TR" sz="3200" b="1" dirty="0" smtClean="0">
                <a:latin typeface="Algerian" panose="04020705040A02060702" pitchFamily="82" charset="0"/>
              </a:rPr>
              <a:t>ASSAM </a:t>
            </a:r>
            <a:r>
              <a:rPr lang="tr-TR" sz="3200" b="1" dirty="0">
                <a:latin typeface="Algerian" panose="04020705040A02060702" pitchFamily="82" charset="0"/>
              </a:rPr>
              <a:t>KONGRELERİ</a:t>
            </a:r>
            <a:r>
              <a:rPr lang="tr-TR" sz="3200" b="1" dirty="0">
                <a:solidFill>
                  <a:srgbClr val="FF0000"/>
                </a:solidFill>
                <a:latin typeface="Algerian" panose="04020705040A02060702" pitchFamily="82" charset="0"/>
              </a:rPr>
              <a:t> </a:t>
            </a:r>
            <a:endParaRPr lang="tr-TR" sz="3200" b="1" dirty="0">
              <a:latin typeface="Algerian" pitchFamily="82" charset="0"/>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xmlns="" val="3349955088"/>
              </p:ext>
            </p:extLst>
          </p:nvPr>
        </p:nvGraphicFramePr>
        <p:xfrm>
          <a:off x="176451" y="1360240"/>
          <a:ext cx="8789958" cy="536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Altbilgi Yer Tutucusu"/>
          <p:cNvSpPr>
            <a:spLocks noGrp="1"/>
          </p:cNvSpPr>
          <p:nvPr>
            <p:ph type="ftr" sz="quarter" idx="11"/>
          </p:nvPr>
        </p:nvSpPr>
        <p:spPr/>
        <p:txBody>
          <a:bodyPr/>
          <a:lstStyle/>
          <a:p>
            <a:r>
              <a:rPr lang="tr-TR" dirty="0" smtClean="0"/>
              <a:t>www.assam.org.tr</a:t>
            </a:r>
            <a:endParaRPr lang="tr-TR" dirty="0"/>
          </a:p>
        </p:txBody>
      </p:sp>
      <p:sp>
        <p:nvSpPr>
          <p:cNvPr id="4" name="3 Slayt Numarası Yer Tutucusu"/>
          <p:cNvSpPr>
            <a:spLocks noGrp="1"/>
          </p:cNvSpPr>
          <p:nvPr>
            <p:ph type="sldNum" sz="quarter" idx="12"/>
          </p:nvPr>
        </p:nvSpPr>
        <p:spPr/>
        <p:txBody>
          <a:bodyPr/>
          <a:lstStyle/>
          <a:p>
            <a:fld id="{FD2C8F5D-597F-417B-8E81-1BB63A15C0C3}" type="slidenum">
              <a:rPr lang="tr-TR" b="1" smtClean="0">
                <a:solidFill>
                  <a:schemeClr val="tx1"/>
                </a:solidFill>
              </a:rPr>
              <a:pPr/>
              <a:t>11</a:t>
            </a:fld>
            <a:endParaRPr lang="tr-TR" b="1" dirty="0">
              <a:solidFill>
                <a:schemeClr val="tx1"/>
              </a:solidFill>
            </a:endParaRPr>
          </a:p>
        </p:txBody>
      </p:sp>
      <p:sp>
        <p:nvSpPr>
          <p:cNvPr id="6" name="5 Metin kutusu"/>
          <p:cNvSpPr txBox="1"/>
          <p:nvPr/>
        </p:nvSpPr>
        <p:spPr>
          <a:xfrm>
            <a:off x="0" y="1412776"/>
            <a:ext cx="8988552"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3600" b="1" spc="1600" dirty="0" smtClean="0">
                <a:solidFill>
                  <a:srgbClr val="00B050"/>
                </a:solidFill>
                <a:effectLst>
                  <a:outerShdw blurRad="38100" dist="38100" dir="2700000" algn="tl">
                    <a:srgbClr val="000000">
                      <a:alpha val="43137"/>
                    </a:srgbClr>
                  </a:outerShdw>
                </a:effectLst>
                <a:latin typeface="Algerian" pitchFamily="82" charset="0"/>
                <a:cs typeface="Andalus" pitchFamily="18" charset="-78"/>
              </a:rPr>
              <a:t>DEVLETİN ASLÎ FAALİYET ALANLARI</a:t>
            </a:r>
            <a:endParaRPr lang="tr-TR" sz="3600" b="1" spc="1600" dirty="0">
              <a:solidFill>
                <a:srgbClr val="00B050"/>
              </a:solidFill>
              <a:effectLst>
                <a:outerShdw blurRad="38100" dist="38100" dir="2700000" algn="tl">
                  <a:srgbClr val="000000">
                    <a:alpha val="43137"/>
                  </a:srgbClr>
                </a:outerShdw>
              </a:effectLst>
              <a:latin typeface="Algerian" pitchFamily="82" charset="0"/>
              <a:cs typeface="Andalus" pitchFamily="18" charset="-78"/>
            </a:endParaRPr>
          </a:p>
        </p:txBody>
      </p:sp>
    </p:spTree>
    <p:extLst>
      <p:ext uri="{BB962C8B-B14F-4D97-AF65-F5344CB8AC3E}">
        <p14:creationId xmlns:p14="http://schemas.microsoft.com/office/powerpoint/2010/main" xmlns="" val="2272811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188640"/>
            <a:ext cx="7659960" cy="1296144"/>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b="1" dirty="0">
                <a:latin typeface="Algerian" panose="04020705040A02060702" pitchFamily="82" charset="0"/>
              </a:rPr>
              <a:t>İSLAM ÜLKELERİ BİRLİĞİ SÜRECİNDE ASSAM KONGRELERİ</a:t>
            </a:r>
            <a:r>
              <a:rPr lang="tr-TR" b="1" dirty="0">
                <a:solidFill>
                  <a:srgbClr val="FF0000"/>
                </a:solidFill>
                <a:latin typeface="Algerian" panose="04020705040A02060702" pitchFamily="82" charset="0"/>
              </a:rPr>
              <a:t> </a:t>
            </a:r>
            <a:endParaRPr lang="tr-TR" dirty="0"/>
          </a:p>
        </p:txBody>
      </p:sp>
      <p:sp>
        <p:nvSpPr>
          <p:cNvPr id="3" name="İçerik Yer Tutucusu 2"/>
          <p:cNvSpPr>
            <a:spLocks noGrp="1"/>
          </p:cNvSpPr>
          <p:nvPr>
            <p:ph idx="1"/>
          </p:nvPr>
        </p:nvSpPr>
        <p:spPr>
          <a:xfrm>
            <a:off x="179512" y="1554162"/>
            <a:ext cx="8812088" cy="5166678"/>
          </a:xfrm>
        </p:spPr>
        <p:style>
          <a:lnRef idx="1">
            <a:schemeClr val="accent1"/>
          </a:lnRef>
          <a:fillRef idx="2">
            <a:schemeClr val="accent1"/>
          </a:fillRef>
          <a:effectRef idx="1">
            <a:schemeClr val="accent1"/>
          </a:effectRef>
          <a:fontRef idx="minor">
            <a:schemeClr val="dk1"/>
          </a:fontRef>
        </p:style>
        <p:txBody>
          <a:bodyPr/>
          <a:lstStyle/>
          <a:p>
            <a:pPr marL="0" indent="0" algn="ctr">
              <a:buNone/>
            </a:pPr>
            <a:endParaRPr lang="tr-TR" sz="4800" dirty="0" smtClean="0">
              <a:latin typeface="Algerian" panose="04020705040A02060702" pitchFamily="82" charset="0"/>
            </a:endParaRPr>
          </a:p>
          <a:p>
            <a:pPr marL="0" indent="0" algn="ctr">
              <a:buNone/>
            </a:pPr>
            <a:r>
              <a:rPr lang="tr-TR" sz="4800" b="1" dirty="0" smtClean="0">
                <a:latin typeface="Algerian" panose="04020705040A02060702" pitchFamily="82" charset="0"/>
              </a:rPr>
              <a:t>İSLÂM ÜLKELERİ BİRLİĞİ SÜRECİNDE ASSAM KONGRELERİ</a:t>
            </a:r>
          </a:p>
        </p:txBody>
      </p:sp>
      <p:sp>
        <p:nvSpPr>
          <p:cNvPr id="4" name="Altbilgi Yer Tutucusu 3"/>
          <p:cNvSpPr>
            <a:spLocks noGrp="1"/>
          </p:cNvSpPr>
          <p:nvPr>
            <p:ph type="ftr" sz="quarter" idx="11"/>
          </p:nvPr>
        </p:nvSpPr>
        <p:spPr/>
        <p:txBody>
          <a:bodyPr/>
          <a:lstStyle/>
          <a:p>
            <a:r>
              <a:rPr lang="tr-TR" dirty="0" smtClean="0"/>
              <a:t>www.assam.org.tr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12</a:t>
            </a:fld>
            <a:endParaRPr lang="tr-TR" dirty="0"/>
          </a:p>
        </p:txBody>
      </p:sp>
    </p:spTree>
    <p:extLst>
      <p:ext uri="{BB962C8B-B14F-4D97-AF65-F5344CB8AC3E}">
        <p14:creationId xmlns:p14="http://schemas.microsoft.com/office/powerpoint/2010/main" xmlns="" val="1338667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188640"/>
            <a:ext cx="7776864" cy="122836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3200" b="1" dirty="0">
                <a:latin typeface="Algerian" panose="04020705040A02060702" pitchFamily="82" charset="0"/>
              </a:rPr>
              <a:t>İSLAM ÜLKELERİ BİRLİĞİ SÜRECİNDE ASSAM KONGRELERİ</a:t>
            </a:r>
            <a:endParaRPr lang="tr-TR" sz="3100" dirty="0">
              <a:solidFill>
                <a:srgbClr val="00B050"/>
              </a:solidFill>
              <a:latin typeface="Algerian" panose="04020705040A02060702" pitchFamily="82" charset="0"/>
            </a:endParaRPr>
          </a:p>
        </p:txBody>
      </p:sp>
      <p:sp>
        <p:nvSpPr>
          <p:cNvPr id="3" name="İçerik Yer Tutucusu 2"/>
          <p:cNvSpPr>
            <a:spLocks noGrp="1"/>
          </p:cNvSpPr>
          <p:nvPr>
            <p:ph idx="1"/>
          </p:nvPr>
        </p:nvSpPr>
        <p:spPr>
          <a:xfrm>
            <a:off x="35496" y="1417002"/>
            <a:ext cx="9073008" cy="5440998"/>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tr-TR" b="1" dirty="0" smtClean="0">
                <a:solidFill>
                  <a:srgbClr val="FF0000"/>
                </a:solidFill>
                <a:latin typeface="Times New Roman" panose="02020603050405020304" pitchFamily="18" charset="0"/>
                <a:cs typeface="Times New Roman" panose="02020603050405020304" pitchFamily="18" charset="0"/>
              </a:rPr>
              <a:t>AMAÇ</a:t>
            </a:r>
          </a:p>
          <a:p>
            <a:pPr marL="0" indent="0" algn="ctr">
              <a:buNone/>
            </a:pPr>
            <a:r>
              <a:rPr lang="tr-TR" b="1" dirty="0" smtClean="0">
                <a:solidFill>
                  <a:schemeClr val="tx1"/>
                </a:solidFill>
                <a:latin typeface="Times New Roman" panose="02020603050405020304" pitchFamily="18" charset="0"/>
                <a:cs typeface="Times New Roman" panose="02020603050405020304" pitchFamily="18" charset="0"/>
              </a:rPr>
              <a:t>İSLAM ÜLKELERİNİN BİR İRADE ALTINDA TOPLANMASI İÇİN </a:t>
            </a:r>
          </a:p>
          <a:p>
            <a:pPr marL="0" indent="0" algn="ctr">
              <a:buNone/>
            </a:pPr>
            <a:r>
              <a:rPr lang="tr-TR" b="1" dirty="0" smtClean="0">
                <a:solidFill>
                  <a:schemeClr val="tx1"/>
                </a:solidFill>
                <a:latin typeface="Times New Roman" panose="02020603050405020304" pitchFamily="18" charset="0"/>
                <a:cs typeface="Times New Roman" panose="02020603050405020304" pitchFamily="18" charset="0"/>
              </a:rPr>
              <a:t>GEREKEN MÜESSESELER VE BU MÜESSESELERİN OLMASI GEREKEN MEVZUATININ, </a:t>
            </a:r>
          </a:p>
          <a:p>
            <a:pPr marL="0" indent="0" algn="ctr">
              <a:buNone/>
            </a:pPr>
            <a:r>
              <a:rPr lang="tr-TR" b="1" dirty="0" smtClean="0">
                <a:solidFill>
                  <a:schemeClr val="tx1"/>
                </a:solidFill>
                <a:latin typeface="Times New Roman" panose="02020603050405020304" pitchFamily="18" charset="0"/>
                <a:cs typeface="Times New Roman" panose="02020603050405020304" pitchFamily="18" charset="0"/>
              </a:rPr>
              <a:t>BİR MODEL OLARAK ORTAYA ÇIKARILMASINI</a:t>
            </a:r>
            <a:r>
              <a:rPr lang="tr-TR" dirty="0" smtClean="0">
                <a:solidFill>
                  <a:schemeClr val="tx1"/>
                </a:solidFill>
                <a:latin typeface="Times New Roman" panose="02020603050405020304" pitchFamily="18" charset="0"/>
                <a:cs typeface="Times New Roman" panose="02020603050405020304" pitchFamily="18" charset="0"/>
              </a:rPr>
              <a:t> </a:t>
            </a:r>
            <a:r>
              <a:rPr lang="tr-TR" b="1" dirty="0" smtClean="0">
                <a:solidFill>
                  <a:schemeClr val="tx1"/>
                </a:solidFill>
                <a:latin typeface="Times New Roman" panose="02020603050405020304" pitchFamily="18" charset="0"/>
                <a:cs typeface="Times New Roman" panose="02020603050405020304" pitchFamily="18" charset="0"/>
              </a:rPr>
              <a:t>SAĞLAMAK İÇİN</a:t>
            </a:r>
            <a:endParaRPr lang="tr-TR"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tr-TR" sz="2800" b="1" dirty="0" smtClean="0">
                <a:solidFill>
                  <a:schemeClr val="tx1"/>
                </a:solidFill>
                <a:latin typeface="Times New Roman" panose="02020603050405020304" pitchFamily="18" charset="0"/>
                <a:cs typeface="Times New Roman" panose="02020603050405020304" pitchFamily="18" charset="0"/>
              </a:rPr>
              <a:t>«</a:t>
            </a:r>
            <a:r>
              <a:rPr lang="tr-TR" sz="2800" b="1" dirty="0">
                <a:solidFill>
                  <a:schemeClr val="tx1"/>
                </a:solidFill>
                <a:latin typeface="Times New Roman" panose="02020603050405020304" pitchFamily="18" charset="0"/>
                <a:cs typeface="Times New Roman" panose="02020603050405020304" pitchFamily="18" charset="0"/>
              </a:rPr>
              <a:t>Uluslararası ASSAM </a:t>
            </a:r>
            <a:r>
              <a:rPr lang="tr-TR" sz="2800" b="1" dirty="0" smtClean="0">
                <a:solidFill>
                  <a:schemeClr val="tx1"/>
                </a:solidFill>
                <a:latin typeface="Times New Roman" panose="02020603050405020304" pitchFamily="18" charset="0"/>
                <a:cs typeface="Times New Roman" panose="02020603050405020304" pitchFamily="18" charset="0"/>
              </a:rPr>
              <a:t>İslâm </a:t>
            </a:r>
            <a:r>
              <a:rPr lang="tr-TR" sz="2800" b="1" dirty="0">
                <a:solidFill>
                  <a:schemeClr val="tx1"/>
                </a:solidFill>
                <a:latin typeface="Times New Roman" panose="02020603050405020304" pitchFamily="18" charset="0"/>
                <a:cs typeface="Times New Roman" panose="02020603050405020304" pitchFamily="18" charset="0"/>
              </a:rPr>
              <a:t>Birliği Kongreleri Serisi</a:t>
            </a:r>
            <a:r>
              <a:rPr lang="tr-TR" sz="2800" b="1" dirty="0" smtClean="0">
                <a:solidFill>
                  <a:schemeClr val="tx1"/>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PLANLANMIŞTIR</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smtClean="0"/>
              <a:t>www.assam.org.tr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13</a:t>
            </a:fld>
            <a:endParaRPr lang="tr-TR" dirty="0"/>
          </a:p>
        </p:txBody>
      </p:sp>
    </p:spTree>
    <p:extLst>
      <p:ext uri="{BB962C8B-B14F-4D97-AF65-F5344CB8AC3E}">
        <p14:creationId xmlns:p14="http://schemas.microsoft.com/office/powerpoint/2010/main" xmlns="" val="2022607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355601"/>
            <a:ext cx="7659960" cy="112918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800" b="1" dirty="0">
                <a:latin typeface="Algerian" panose="04020705040A02060702" pitchFamily="82" charset="0"/>
              </a:rPr>
              <a:t>İSLAM ÜLKELERİ BİRLİĞİ SÜRECİNDE ASSAM KONGRELERİ</a:t>
            </a:r>
            <a:endParaRPr lang="tr-TR" sz="3100" dirty="0">
              <a:solidFill>
                <a:srgbClr val="00B050"/>
              </a:solidFill>
              <a:latin typeface="Algerian" panose="04020705040A02060702" pitchFamily="82" charset="0"/>
            </a:endParaRPr>
          </a:p>
        </p:txBody>
      </p:sp>
      <p:sp>
        <p:nvSpPr>
          <p:cNvPr id="3" name="İçerik Yer Tutucusu 2"/>
          <p:cNvSpPr>
            <a:spLocks noGrp="1"/>
          </p:cNvSpPr>
          <p:nvPr>
            <p:ph idx="1"/>
          </p:nvPr>
        </p:nvSpPr>
        <p:spPr>
          <a:xfrm>
            <a:off x="35496" y="1554162"/>
            <a:ext cx="9073008" cy="5303838"/>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tr-TR" sz="2800" b="1" dirty="0" smtClean="0">
                <a:solidFill>
                  <a:srgbClr val="FF0000"/>
                </a:solidFill>
                <a:latin typeface="Times New Roman" panose="02020603050405020304" pitchFamily="18" charset="0"/>
                <a:cs typeface="Times New Roman" panose="02020603050405020304" pitchFamily="18" charset="0"/>
              </a:rPr>
              <a:t>ULUSLARARASI ASSAM İSLÂM BİRLİĞİ </a:t>
            </a:r>
          </a:p>
          <a:p>
            <a:pPr marL="0" indent="0" algn="ctr">
              <a:buNone/>
            </a:pPr>
            <a:r>
              <a:rPr lang="tr-TR" sz="2800" b="1" dirty="0" smtClean="0">
                <a:solidFill>
                  <a:srgbClr val="FF0000"/>
                </a:solidFill>
                <a:latin typeface="Times New Roman" panose="02020603050405020304" pitchFamily="18" charset="0"/>
                <a:cs typeface="Times New Roman" panose="02020603050405020304" pitchFamily="18" charset="0"/>
              </a:rPr>
              <a:t>KONGRELER SERİSİ</a:t>
            </a:r>
          </a:p>
          <a:p>
            <a:pPr marL="571500" lvl="0" indent="-571500">
              <a:buClrTx/>
              <a:buFont typeface="+mj-lt"/>
              <a:buAutoNum type="romanUcPeriod"/>
            </a:pPr>
            <a:r>
              <a:rPr lang="tr-TR" sz="2800" b="1" dirty="0" smtClean="0">
                <a:solidFill>
                  <a:srgbClr val="00B050"/>
                </a:solidFill>
                <a:latin typeface="Times New Roman" panose="02020603050405020304" pitchFamily="18" charset="0"/>
                <a:cs typeface="Times New Roman" panose="02020603050405020304" pitchFamily="18" charset="0"/>
              </a:rPr>
              <a:t>Yönetim </a:t>
            </a:r>
            <a:r>
              <a:rPr lang="tr-TR" sz="2800" b="1" dirty="0">
                <a:solidFill>
                  <a:srgbClr val="00B050"/>
                </a:solidFill>
                <a:latin typeface="Times New Roman" panose="02020603050405020304" pitchFamily="18" charset="0"/>
                <a:cs typeface="Times New Roman" panose="02020603050405020304" pitchFamily="18" charset="0"/>
              </a:rPr>
              <a:t>Şekil ve Organları Mevzuatının </a:t>
            </a:r>
            <a:r>
              <a:rPr lang="tr-TR" sz="2800" b="1" dirty="0" smtClean="0">
                <a:solidFill>
                  <a:srgbClr val="00B050"/>
                </a:solidFill>
                <a:latin typeface="Times New Roman" panose="02020603050405020304" pitchFamily="18" charset="0"/>
                <a:cs typeface="Times New Roman" panose="02020603050405020304" pitchFamily="18" charset="0"/>
              </a:rPr>
              <a:t> Tespiti </a:t>
            </a:r>
            <a:r>
              <a:rPr lang="tr-TR" sz="2000" b="1" dirty="0" smtClean="0">
                <a:solidFill>
                  <a:srgbClr val="00B050"/>
                </a:solidFill>
                <a:latin typeface="Times New Roman" panose="02020603050405020304" pitchFamily="18" charset="0"/>
                <a:cs typeface="Times New Roman" panose="02020603050405020304" pitchFamily="18" charset="0"/>
              </a:rPr>
              <a:t>(2017)</a:t>
            </a:r>
          </a:p>
          <a:p>
            <a:pPr marL="571500" lvl="0" indent="-571500">
              <a:buClrTx/>
              <a:buFont typeface="+mj-lt"/>
              <a:buAutoNum type="romanUcPeriod"/>
            </a:pPr>
            <a:r>
              <a:rPr lang="tr-TR" sz="2800" b="1" dirty="0" smtClean="0">
                <a:solidFill>
                  <a:srgbClr val="00B050"/>
                </a:solidFill>
                <a:latin typeface="Times New Roman" panose="02020603050405020304" pitchFamily="18" charset="0"/>
                <a:cs typeface="Times New Roman" panose="02020603050405020304" pitchFamily="18" charset="0"/>
              </a:rPr>
              <a:t>Ekonomik </a:t>
            </a:r>
            <a:r>
              <a:rPr lang="tr-TR" sz="2800" b="1" dirty="0">
                <a:solidFill>
                  <a:srgbClr val="00B050"/>
                </a:solidFill>
                <a:latin typeface="Times New Roman" panose="02020603050405020304" pitchFamily="18" charset="0"/>
                <a:cs typeface="Times New Roman" panose="02020603050405020304" pitchFamily="18" charset="0"/>
              </a:rPr>
              <a:t>İşbirliği Usul ve Esaslarının Tespiti </a:t>
            </a:r>
            <a:r>
              <a:rPr lang="tr-TR" sz="2000" b="1" dirty="0">
                <a:solidFill>
                  <a:srgbClr val="00B050"/>
                </a:solidFill>
                <a:latin typeface="Times New Roman" panose="02020603050405020304" pitchFamily="18" charset="0"/>
                <a:cs typeface="Times New Roman" panose="02020603050405020304" pitchFamily="18" charset="0"/>
              </a:rPr>
              <a:t>(2018</a:t>
            </a:r>
            <a:r>
              <a:rPr lang="tr-TR" sz="2000" b="1" dirty="0" smtClean="0">
                <a:solidFill>
                  <a:srgbClr val="00B050"/>
                </a:solidFill>
                <a:latin typeface="Times New Roman" panose="02020603050405020304" pitchFamily="18" charset="0"/>
                <a:cs typeface="Times New Roman" panose="02020603050405020304" pitchFamily="18" charset="0"/>
              </a:rPr>
              <a:t>)</a:t>
            </a:r>
            <a:endParaRPr lang="tr-TR" sz="2000" b="1" dirty="0">
              <a:solidFill>
                <a:srgbClr val="00B050"/>
              </a:solidFill>
              <a:latin typeface="Times New Roman" panose="02020603050405020304" pitchFamily="18" charset="0"/>
              <a:cs typeface="Times New Roman" panose="02020603050405020304" pitchFamily="18" charset="0"/>
            </a:endParaRPr>
          </a:p>
          <a:p>
            <a:pPr marL="571500" lvl="0" indent="-571500">
              <a:buClrTx/>
              <a:buFont typeface="+mj-lt"/>
              <a:buAutoNum type="romanUcPeriod"/>
            </a:pPr>
            <a:r>
              <a:rPr lang="tr-TR" sz="2800" b="1" dirty="0" smtClean="0">
                <a:solidFill>
                  <a:srgbClr val="00B050"/>
                </a:solidFill>
                <a:latin typeface="Times New Roman" panose="02020603050405020304" pitchFamily="18" charset="0"/>
                <a:cs typeface="Times New Roman" panose="02020603050405020304" pitchFamily="18" charset="0"/>
              </a:rPr>
              <a:t>Savunma San </a:t>
            </a:r>
            <a:r>
              <a:rPr lang="tr-TR" sz="2800" b="1" dirty="0">
                <a:solidFill>
                  <a:srgbClr val="00B050"/>
                </a:solidFill>
                <a:latin typeface="Times New Roman" panose="02020603050405020304" pitchFamily="18" charset="0"/>
                <a:cs typeface="Times New Roman" panose="02020603050405020304" pitchFamily="18" charset="0"/>
              </a:rPr>
              <a:t>İşbirliği Usul ve Esaslarının Tespiti </a:t>
            </a:r>
            <a:r>
              <a:rPr lang="tr-TR" sz="2000" b="1" dirty="0">
                <a:solidFill>
                  <a:srgbClr val="00B050"/>
                </a:solidFill>
                <a:latin typeface="Times New Roman" panose="02020603050405020304" pitchFamily="18" charset="0"/>
                <a:cs typeface="Times New Roman" panose="02020603050405020304" pitchFamily="18" charset="0"/>
              </a:rPr>
              <a:t>(2019</a:t>
            </a:r>
            <a:r>
              <a:rPr lang="tr-TR" sz="2000" b="1" dirty="0" smtClean="0">
                <a:solidFill>
                  <a:srgbClr val="00B050"/>
                </a:solidFill>
                <a:latin typeface="Times New Roman" panose="02020603050405020304" pitchFamily="18" charset="0"/>
                <a:cs typeface="Times New Roman" panose="02020603050405020304" pitchFamily="18" charset="0"/>
              </a:rPr>
              <a:t>)</a:t>
            </a:r>
            <a:endParaRPr lang="tr-TR" sz="2000" b="1" dirty="0">
              <a:solidFill>
                <a:srgbClr val="00B050"/>
              </a:solidFill>
              <a:latin typeface="Times New Roman" panose="02020603050405020304" pitchFamily="18" charset="0"/>
              <a:cs typeface="Times New Roman" panose="02020603050405020304" pitchFamily="18" charset="0"/>
            </a:endParaRPr>
          </a:p>
          <a:p>
            <a:pPr marL="571500" lvl="0" indent="-571500">
              <a:buClrTx/>
              <a:buFont typeface="+mj-lt"/>
              <a:buAutoNum type="romanUcPeriod"/>
            </a:pPr>
            <a:r>
              <a:rPr lang="tr-TR" sz="2800" b="1" dirty="0" smtClean="0">
                <a:solidFill>
                  <a:srgbClr val="FF0000"/>
                </a:solidFill>
                <a:latin typeface="Times New Roman" panose="02020603050405020304" pitchFamily="18" charset="0"/>
                <a:cs typeface="Times New Roman" panose="02020603050405020304" pitchFamily="18" charset="0"/>
              </a:rPr>
              <a:t>Ortak Sav. </a:t>
            </a:r>
            <a:r>
              <a:rPr lang="tr-TR" sz="2800" b="1" dirty="0">
                <a:solidFill>
                  <a:srgbClr val="FF0000"/>
                </a:solidFill>
                <a:latin typeface="Times New Roman" panose="02020603050405020304" pitchFamily="18" charset="0"/>
                <a:cs typeface="Times New Roman" panose="02020603050405020304" pitchFamily="18" charset="0"/>
              </a:rPr>
              <a:t>Sistemi Usul ve Esaslarının Tespiti </a:t>
            </a:r>
            <a:r>
              <a:rPr lang="tr-TR" sz="2000" b="1" dirty="0">
                <a:solidFill>
                  <a:srgbClr val="FF0000"/>
                </a:solidFill>
                <a:latin typeface="Times New Roman" panose="02020603050405020304" pitchFamily="18" charset="0"/>
                <a:cs typeface="Times New Roman" panose="02020603050405020304" pitchFamily="18" charset="0"/>
              </a:rPr>
              <a:t>(2020</a:t>
            </a:r>
            <a:r>
              <a:rPr lang="tr-TR" sz="2000" b="1" dirty="0" smtClean="0">
                <a:solidFill>
                  <a:srgbClr val="FF0000"/>
                </a:solidFill>
                <a:latin typeface="Times New Roman" panose="02020603050405020304" pitchFamily="18" charset="0"/>
                <a:cs typeface="Times New Roman" panose="02020603050405020304" pitchFamily="18" charset="0"/>
              </a:rPr>
              <a:t>)</a:t>
            </a:r>
            <a:endParaRPr lang="tr-TR" sz="2000" b="1" dirty="0">
              <a:solidFill>
                <a:srgbClr val="FF0000"/>
              </a:solidFill>
              <a:latin typeface="Times New Roman" panose="02020603050405020304" pitchFamily="18" charset="0"/>
              <a:cs typeface="Times New Roman" panose="02020603050405020304" pitchFamily="18" charset="0"/>
            </a:endParaRPr>
          </a:p>
          <a:p>
            <a:pPr marL="571500" lvl="0" indent="-571500">
              <a:buClrTx/>
              <a:buFont typeface="+mj-lt"/>
              <a:buAutoNum type="romanUcPeriod"/>
            </a:pPr>
            <a:r>
              <a:rPr lang="tr-TR" sz="2800" b="1" dirty="0" smtClean="0">
                <a:latin typeface="Times New Roman" panose="02020603050405020304" pitchFamily="18" charset="0"/>
                <a:cs typeface="Times New Roman" panose="02020603050405020304" pitchFamily="18" charset="0"/>
              </a:rPr>
              <a:t>Müşterek </a:t>
            </a:r>
            <a:r>
              <a:rPr lang="tr-TR" sz="2800" b="1" dirty="0">
                <a:latin typeface="Times New Roman" panose="02020603050405020304" pitchFamily="18" charset="0"/>
                <a:cs typeface="Times New Roman" panose="02020603050405020304" pitchFamily="18" charset="0"/>
              </a:rPr>
              <a:t>Dış Politika Usul ve Esaslarının</a:t>
            </a:r>
            <a:r>
              <a:rPr lang="tr-TR" sz="2800" dirty="0">
                <a:latin typeface="Times New Roman" panose="02020603050405020304" pitchFamily="18" charset="0"/>
                <a:cs typeface="Times New Roman" panose="02020603050405020304" pitchFamily="18" charset="0"/>
              </a:rPr>
              <a:t> Tespiti </a:t>
            </a:r>
            <a:r>
              <a:rPr lang="tr-TR" sz="2000" b="1" dirty="0">
                <a:latin typeface="Times New Roman" panose="02020603050405020304" pitchFamily="18" charset="0"/>
                <a:cs typeface="Times New Roman" panose="02020603050405020304" pitchFamily="18" charset="0"/>
              </a:rPr>
              <a:t>(2021</a:t>
            </a:r>
            <a:r>
              <a:rPr lang="tr-TR" sz="2000" b="1" dirty="0" smtClean="0">
                <a:latin typeface="Times New Roman" panose="02020603050405020304" pitchFamily="18" charset="0"/>
                <a:cs typeface="Times New Roman" panose="02020603050405020304" pitchFamily="18" charset="0"/>
              </a:rPr>
              <a:t>)</a:t>
            </a:r>
            <a:endParaRPr lang="tr-TR" sz="2000" b="1" dirty="0">
              <a:latin typeface="Times New Roman" panose="02020603050405020304" pitchFamily="18" charset="0"/>
              <a:cs typeface="Times New Roman" panose="02020603050405020304" pitchFamily="18" charset="0"/>
            </a:endParaRPr>
          </a:p>
          <a:p>
            <a:pPr marL="571500" lvl="0" indent="-571500">
              <a:buClrTx/>
              <a:buFont typeface="+mj-lt"/>
              <a:buAutoNum type="romanUcPeriod"/>
            </a:pPr>
            <a:r>
              <a:rPr lang="tr-TR" sz="2800" b="1" dirty="0" smtClean="0">
                <a:latin typeface="Times New Roman" panose="02020603050405020304" pitchFamily="18" charset="0"/>
                <a:cs typeface="Times New Roman" panose="02020603050405020304" pitchFamily="18" charset="0"/>
              </a:rPr>
              <a:t>Müşterek </a:t>
            </a:r>
            <a:r>
              <a:rPr lang="tr-TR" sz="2800" b="1" dirty="0">
                <a:latin typeface="Times New Roman" panose="02020603050405020304" pitchFamily="18" charset="0"/>
                <a:cs typeface="Times New Roman" panose="02020603050405020304" pitchFamily="18" charset="0"/>
              </a:rPr>
              <a:t>Adalet </a:t>
            </a:r>
            <a:r>
              <a:rPr lang="tr-TR" sz="2800" b="1" dirty="0" smtClean="0">
                <a:latin typeface="Times New Roman" panose="02020603050405020304" pitchFamily="18" charset="0"/>
                <a:cs typeface="Times New Roman" panose="02020603050405020304" pitchFamily="18" charset="0"/>
              </a:rPr>
              <a:t>Sis. </a:t>
            </a:r>
            <a:r>
              <a:rPr lang="tr-TR" sz="2800" b="1" dirty="0">
                <a:latin typeface="Times New Roman" panose="02020603050405020304" pitchFamily="18" charset="0"/>
                <a:cs typeface="Times New Roman" panose="02020603050405020304" pitchFamily="18" charset="0"/>
              </a:rPr>
              <a:t>Usul ve Esaslarının</a:t>
            </a:r>
            <a:r>
              <a:rPr lang="tr-TR" sz="2800" dirty="0">
                <a:latin typeface="Times New Roman" panose="02020603050405020304" pitchFamily="18" charset="0"/>
                <a:cs typeface="Times New Roman" panose="02020603050405020304" pitchFamily="18" charset="0"/>
              </a:rPr>
              <a:t> Tespiti </a:t>
            </a:r>
            <a:r>
              <a:rPr lang="tr-TR" sz="2000" b="1" dirty="0">
                <a:latin typeface="Times New Roman" panose="02020603050405020304" pitchFamily="18" charset="0"/>
                <a:cs typeface="Times New Roman" panose="02020603050405020304" pitchFamily="18" charset="0"/>
              </a:rPr>
              <a:t>(2022</a:t>
            </a:r>
            <a:r>
              <a:rPr lang="tr-TR" sz="2000" b="1" dirty="0" smtClean="0">
                <a:latin typeface="Times New Roman" panose="02020603050405020304" pitchFamily="18" charset="0"/>
                <a:cs typeface="Times New Roman" panose="02020603050405020304" pitchFamily="18" charset="0"/>
              </a:rPr>
              <a:t>)</a:t>
            </a:r>
            <a:endParaRPr lang="tr-TR" sz="2000" b="1" dirty="0">
              <a:latin typeface="Times New Roman" panose="02020603050405020304" pitchFamily="18" charset="0"/>
              <a:cs typeface="Times New Roman" panose="02020603050405020304" pitchFamily="18" charset="0"/>
            </a:endParaRPr>
          </a:p>
          <a:p>
            <a:pPr marL="571500" lvl="0" indent="-571500">
              <a:buClrTx/>
              <a:buFont typeface="+mj-lt"/>
              <a:buAutoNum type="romanUcPeriod"/>
            </a:pPr>
            <a:r>
              <a:rPr lang="tr-TR" sz="2800" b="1" dirty="0" smtClean="0">
                <a:latin typeface="Times New Roman" panose="02020603050405020304" pitchFamily="18" charset="0"/>
                <a:cs typeface="Times New Roman" panose="02020603050405020304" pitchFamily="18" charset="0"/>
              </a:rPr>
              <a:t>Ortak </a:t>
            </a:r>
            <a:r>
              <a:rPr lang="tr-TR" sz="2800" b="1" dirty="0">
                <a:latin typeface="Times New Roman" panose="02020603050405020304" pitchFamily="18" charset="0"/>
                <a:cs typeface="Times New Roman" panose="02020603050405020304" pitchFamily="18" charset="0"/>
              </a:rPr>
              <a:t>Asayiş ve </a:t>
            </a:r>
            <a:r>
              <a:rPr lang="tr-TR" sz="2800" b="1" dirty="0" smtClean="0">
                <a:latin typeface="Times New Roman" panose="02020603050405020304" pitchFamily="18" charset="0"/>
                <a:cs typeface="Times New Roman" panose="02020603050405020304" pitchFamily="18" charset="0"/>
              </a:rPr>
              <a:t>Gv. </a:t>
            </a:r>
            <a:r>
              <a:rPr lang="tr-TR" sz="2800" b="1" dirty="0">
                <a:latin typeface="Times New Roman" panose="02020603050405020304" pitchFamily="18" charset="0"/>
                <a:cs typeface="Times New Roman" panose="02020603050405020304" pitchFamily="18" charset="0"/>
              </a:rPr>
              <a:t>Usul ve Esaslarının</a:t>
            </a:r>
            <a:r>
              <a:rPr lang="tr-TR" sz="2800" dirty="0">
                <a:latin typeface="Times New Roman" panose="02020603050405020304" pitchFamily="18" charset="0"/>
                <a:cs typeface="Times New Roman" panose="02020603050405020304" pitchFamily="18" charset="0"/>
              </a:rPr>
              <a:t> Tespiti </a:t>
            </a:r>
            <a:r>
              <a:rPr lang="tr-TR" sz="2000" b="1" dirty="0">
                <a:latin typeface="Times New Roman" panose="02020603050405020304" pitchFamily="18" charset="0"/>
                <a:cs typeface="Times New Roman" panose="02020603050405020304" pitchFamily="18" charset="0"/>
              </a:rPr>
              <a:t>(2023</a:t>
            </a:r>
            <a:r>
              <a:rPr lang="tr-TR" sz="2000" b="1" dirty="0" smtClean="0">
                <a:latin typeface="Times New Roman" panose="02020603050405020304" pitchFamily="18" charset="0"/>
                <a:cs typeface="Times New Roman" panose="02020603050405020304" pitchFamily="18" charset="0"/>
              </a:rPr>
              <a:t>)</a:t>
            </a:r>
            <a:r>
              <a:rPr lang="tr-TR" sz="2400" b="1" dirty="0" smtClean="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smtClean="0"/>
              <a:t>www.assam.org.tr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14</a:t>
            </a:fld>
            <a:endParaRPr lang="tr-TR" dirty="0"/>
          </a:p>
        </p:txBody>
      </p:sp>
    </p:spTree>
    <p:extLst>
      <p:ext uri="{BB962C8B-B14F-4D97-AF65-F5344CB8AC3E}">
        <p14:creationId xmlns:p14="http://schemas.microsoft.com/office/powerpoint/2010/main" xmlns="" val="4160654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tr-TR" b="1" dirty="0">
                <a:latin typeface="Algerian" panose="04020705040A02060702" pitchFamily="82" charset="0"/>
              </a:rPr>
              <a:t>İSLAM ÜLKELERİ BİRLİĞİ SÜRECİNDE </a:t>
            </a:r>
            <a:r>
              <a:rPr lang="tr-TR" b="1" dirty="0" smtClean="0">
                <a:latin typeface="Algerian" panose="04020705040A02060702" pitchFamily="82" charset="0"/>
              </a:rPr>
              <a:t> ASSAM </a:t>
            </a:r>
            <a:r>
              <a:rPr lang="tr-TR" b="1" dirty="0">
                <a:latin typeface="Algerian" panose="04020705040A02060702" pitchFamily="82" charset="0"/>
              </a:rPr>
              <a:t>KONGRELERİ</a:t>
            </a:r>
            <a:endParaRPr lang="tr-TR" b="1" dirty="0"/>
          </a:p>
        </p:txBody>
      </p:sp>
      <p:sp>
        <p:nvSpPr>
          <p:cNvPr id="3" name="İçerik Yer Tutucusu 2"/>
          <p:cNvSpPr>
            <a:spLocks noGrp="1"/>
          </p:cNvSpPr>
          <p:nvPr>
            <p:ph idx="1"/>
          </p:nvPr>
        </p:nvSpPr>
        <p:spPr>
          <a:xfrm>
            <a:off x="304800" y="1554162"/>
            <a:ext cx="8839200" cy="5303838"/>
          </a:xfrm>
        </p:spPr>
        <p:style>
          <a:lnRef idx="1">
            <a:schemeClr val="accent1"/>
          </a:lnRef>
          <a:fillRef idx="2">
            <a:schemeClr val="accent1"/>
          </a:fillRef>
          <a:effectRef idx="1">
            <a:schemeClr val="accent1"/>
          </a:effectRef>
          <a:fontRef idx="minor">
            <a:schemeClr val="dk1"/>
          </a:fontRef>
        </p:style>
        <p:txBody>
          <a:bodyPr/>
          <a:lstStyle/>
          <a:p>
            <a:pPr lvl="0" algn="ctr"/>
            <a:endParaRPr lang="tr-TR" b="1" dirty="0" smtClean="0">
              <a:latin typeface="Times New Roman" panose="02020603050405020304" pitchFamily="18" charset="0"/>
              <a:cs typeface="Times New Roman" panose="02020603050405020304" pitchFamily="18" charset="0"/>
            </a:endParaRPr>
          </a:p>
          <a:p>
            <a:pPr marL="0" lvl="0" indent="0" algn="ctr">
              <a:buNone/>
            </a:pPr>
            <a:r>
              <a:rPr lang="tr-TR" b="1" dirty="0" smtClean="0">
                <a:latin typeface="Times New Roman" panose="02020603050405020304" pitchFamily="18" charset="0"/>
                <a:cs typeface="Times New Roman" panose="02020603050405020304" pitchFamily="18" charset="0"/>
              </a:rPr>
              <a:t>BİRİNCİ </a:t>
            </a:r>
            <a:r>
              <a:rPr lang="tr-TR" b="1" dirty="0">
                <a:latin typeface="Times New Roman" panose="02020603050405020304" pitchFamily="18" charset="0"/>
                <a:cs typeface="Times New Roman" panose="02020603050405020304" pitchFamily="18" charset="0"/>
              </a:rPr>
              <a:t>ULUSLARARASI ASSAM İSLAM BİRLİĞİ KONGRESİ </a:t>
            </a:r>
            <a:endParaRPr lang="tr-TR" b="1" dirty="0" smtClean="0">
              <a:latin typeface="Times New Roman" panose="02020603050405020304" pitchFamily="18" charset="0"/>
              <a:cs typeface="Times New Roman" panose="02020603050405020304" pitchFamily="18" charset="0"/>
            </a:endParaRPr>
          </a:p>
          <a:p>
            <a:pPr marL="0" lvl="0" indent="0" algn="ctr">
              <a:buNone/>
            </a:pPr>
            <a:r>
              <a:rPr lang="tr-TR" dirty="0" smtClean="0">
                <a:latin typeface="Times New Roman" panose="02020603050405020304" pitchFamily="18" charset="0"/>
                <a:cs typeface="Times New Roman" panose="02020603050405020304" pitchFamily="18" charset="0"/>
              </a:rPr>
              <a:t>(23-24 KASIM 2017) </a:t>
            </a:r>
          </a:p>
          <a:p>
            <a:pPr marL="0" lvl="0" indent="0" algn="ctr">
              <a:buNone/>
            </a:pPr>
            <a:r>
              <a:rPr lang="tr-TR" b="1" dirty="0" smtClean="0">
                <a:latin typeface="Times New Roman" panose="02020603050405020304" pitchFamily="18" charset="0"/>
                <a:cs typeface="Times New Roman" panose="02020603050405020304" pitchFamily="18" charset="0"/>
              </a:rPr>
              <a:t>KONU:</a:t>
            </a:r>
          </a:p>
          <a:p>
            <a:pPr marL="0" lvl="0" indent="0" algn="ctr">
              <a:buNone/>
            </a:pPr>
            <a:r>
              <a:rPr lang="tr-TR" b="1" dirty="0" smtClean="0">
                <a:latin typeface="Times New Roman" panose="02020603050405020304" pitchFamily="18" charset="0"/>
                <a:cs typeface="Times New Roman" panose="02020603050405020304" pitchFamily="18" charset="0"/>
              </a:rPr>
              <a:t>GEÇMİŞTEN </a:t>
            </a:r>
            <a:r>
              <a:rPr lang="tr-TR" b="1" dirty="0">
                <a:latin typeface="Times New Roman" panose="02020603050405020304" pitchFamily="18" charset="0"/>
                <a:cs typeface="Times New Roman" panose="02020603050405020304" pitchFamily="18" charset="0"/>
              </a:rPr>
              <a:t>GELECEĞE YÖNETİM BİÇİMLERİ</a:t>
            </a:r>
            <a:endParaRPr lang="tr-TR"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smtClean="0"/>
              <a:t>www.assam.org.tr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15</a:t>
            </a:fld>
            <a:endParaRPr lang="tr-TR" dirty="0"/>
          </a:p>
        </p:txBody>
      </p:sp>
    </p:spTree>
    <p:extLst>
      <p:ext uri="{BB962C8B-B14F-4D97-AF65-F5344CB8AC3E}">
        <p14:creationId xmlns:p14="http://schemas.microsoft.com/office/powerpoint/2010/main" xmlns="" val="835767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7" y="260648"/>
            <a:ext cx="7705427" cy="1251694"/>
          </a:xfrm>
        </p:spPr>
        <p:style>
          <a:lnRef idx="2">
            <a:schemeClr val="accent2"/>
          </a:lnRef>
          <a:fillRef idx="1">
            <a:schemeClr val="lt1"/>
          </a:fillRef>
          <a:effectRef idx="0">
            <a:schemeClr val="accent2"/>
          </a:effectRef>
          <a:fontRef idx="minor">
            <a:schemeClr val="dk1"/>
          </a:fontRef>
        </p:style>
        <p:txBody>
          <a:bodyPr/>
          <a:lstStyle/>
          <a:p>
            <a:pPr algn="ctr"/>
            <a:r>
              <a:rPr lang="tr-TR" sz="3200" b="1" dirty="0" smtClean="0">
                <a:latin typeface="Algerian" panose="04020705040A02060702" pitchFamily="82" charset="0"/>
              </a:rPr>
              <a:t>İSLÂM ÜLKELERİ BİRLİĞİ SÜRECİNDE ASSAM KONGRELERİ</a:t>
            </a:r>
            <a:endParaRPr lang="tr-TR" sz="3200" b="1" dirty="0">
              <a:latin typeface="Algerian" panose="04020705040A02060702" pitchFamily="82" charset="0"/>
            </a:endParaRPr>
          </a:p>
        </p:txBody>
      </p:sp>
      <p:sp>
        <p:nvSpPr>
          <p:cNvPr id="3" name="İçerik Yer Tutucusu 2"/>
          <p:cNvSpPr>
            <a:spLocks noGrp="1"/>
          </p:cNvSpPr>
          <p:nvPr>
            <p:ph sz="half" idx="1"/>
          </p:nvPr>
        </p:nvSpPr>
        <p:spPr>
          <a:xfrm>
            <a:off x="-1" y="1512342"/>
            <a:ext cx="3951173" cy="5345658"/>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lgn="ctr">
              <a:buNone/>
            </a:pPr>
            <a:r>
              <a:rPr lang="tr-TR" sz="2400" b="1" dirty="0">
                <a:latin typeface="Times New Roman" panose="02020603050405020304" pitchFamily="18" charset="0"/>
                <a:cs typeface="Times New Roman" panose="02020603050405020304" pitchFamily="18" charset="0"/>
              </a:rPr>
              <a:t>ASSAM</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İSLÂM ÜLKELERİ KONFEDERASYONU</a:t>
            </a:r>
            <a:endParaRPr lang="tr-TR" sz="2400" dirty="0">
              <a:latin typeface="Times New Roman" panose="02020603050405020304" pitchFamily="18" charset="0"/>
              <a:cs typeface="Times New Roman" panose="02020603050405020304" pitchFamily="18" charset="0"/>
            </a:endParaRPr>
          </a:p>
          <a:p>
            <a:pPr marL="0" indent="0" algn="ctr">
              <a:buNone/>
            </a:pPr>
            <a:r>
              <a:rPr lang="tr-TR" sz="2400" b="1" dirty="0" smtClean="0">
                <a:latin typeface="Times New Roman" panose="02020603050405020304" pitchFamily="18" charset="0"/>
                <a:cs typeface="Times New Roman" panose="02020603050405020304" pitchFamily="18" charset="0"/>
              </a:rPr>
              <a:t>BİLDİRGESİ</a:t>
            </a:r>
            <a:endParaRPr lang="tr-TR" sz="2400" b="1" dirty="0">
              <a:latin typeface="Times New Roman" panose="02020603050405020304" pitchFamily="18" charset="0"/>
              <a:cs typeface="Times New Roman" panose="02020603050405020304" pitchFamily="18" charset="0"/>
            </a:endParaRPr>
          </a:p>
          <a:p>
            <a:pPr marL="0" indent="0" algn="ctr">
              <a:buNone/>
            </a:pPr>
            <a:r>
              <a:rPr lang="tr-TR" b="1" dirty="0">
                <a:solidFill>
                  <a:srgbClr val="FF0000"/>
                </a:solidFill>
                <a:latin typeface="Times New Roman" panose="02020603050405020304" pitchFamily="18" charset="0"/>
                <a:cs typeface="Times New Roman" panose="02020603050405020304" pitchFamily="18" charset="0"/>
              </a:rPr>
              <a:t>İSLÂM ÜLKELERİNİN BİR İRADE ALTINDA TOPLANMASININ</a:t>
            </a:r>
            <a:endParaRPr lang="tr-TR" dirty="0">
              <a:latin typeface="Times New Roman" panose="02020603050405020304" pitchFamily="18" charset="0"/>
              <a:cs typeface="Times New Roman" panose="02020603050405020304" pitchFamily="18" charset="0"/>
            </a:endParaRPr>
          </a:p>
          <a:p>
            <a:pPr marL="0" indent="0" algn="just">
              <a:buNone/>
            </a:pPr>
            <a:r>
              <a:rPr lang="tr-TR" b="1" dirty="0">
                <a:solidFill>
                  <a:schemeClr val="tx1"/>
                </a:solidFill>
                <a:latin typeface="Times New Roman" panose="02020603050405020304" pitchFamily="18" charset="0"/>
                <a:cs typeface="Times New Roman" panose="02020603050405020304" pitchFamily="18" charset="0"/>
              </a:rPr>
              <a:t>İLK ADIMI</a:t>
            </a:r>
            <a:r>
              <a:rPr lang="tr-TR" b="1" dirty="0">
                <a:solidFill>
                  <a:srgbClr val="FF0000"/>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OLARAK:</a:t>
            </a:r>
          </a:p>
          <a:p>
            <a:pPr marL="0" indent="0" algn="ctr">
              <a:buNone/>
            </a:pPr>
            <a:r>
              <a:rPr lang="tr-TR" b="1" dirty="0">
                <a:solidFill>
                  <a:srgbClr val="FF0000"/>
                </a:solidFill>
                <a:latin typeface="Times New Roman" panose="02020603050405020304" pitchFamily="18" charset="0"/>
                <a:cs typeface="Times New Roman" panose="02020603050405020304" pitchFamily="18" charset="0"/>
              </a:rPr>
              <a:t>İSLÂM ÜLKELERİNİN KABİNELERİNDE İSLÂM BİRLİĞİ BAKANLIKLARI İHDAS EDİLMELİDİR. </a:t>
            </a:r>
            <a:endParaRPr lang="tr-TR"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tr-TR" b="1" dirty="0">
                <a:solidFill>
                  <a:schemeClr val="tx1"/>
                </a:solidFill>
                <a:latin typeface="Times New Roman" panose="02020603050405020304" pitchFamily="18" charset="0"/>
                <a:cs typeface="Times New Roman" panose="02020603050405020304" pitchFamily="18" charset="0"/>
              </a:rPr>
              <a:t>İKİNCİ ADIMI OLARAK:</a:t>
            </a:r>
          </a:p>
          <a:p>
            <a:pPr marL="0" indent="0" algn="ctr">
              <a:buNone/>
            </a:pPr>
            <a:r>
              <a:rPr lang="tr-TR" b="1" dirty="0">
                <a:solidFill>
                  <a:srgbClr val="FF0000"/>
                </a:solidFill>
                <a:latin typeface="Times New Roman" panose="02020603050405020304" pitchFamily="18" charset="0"/>
                <a:cs typeface="Times New Roman" panose="02020603050405020304" pitchFamily="18" charset="0"/>
              </a:rPr>
              <a:t>İSLÂM ÜLKELERİ TEMSİLCİLER MECLİSİ</a:t>
            </a:r>
            <a:r>
              <a:rPr lang="tr-TR" dirty="0">
                <a:solidFill>
                  <a:srgbClr val="FF0000"/>
                </a:solidFill>
                <a:latin typeface="Times New Roman" panose="02020603050405020304" pitchFamily="18" charset="0"/>
                <a:cs typeface="Times New Roman" panose="02020603050405020304" pitchFamily="18" charset="0"/>
              </a:rPr>
              <a:t> </a:t>
            </a:r>
            <a:r>
              <a:rPr lang="tr-TR" b="1" dirty="0" smtClean="0">
                <a:solidFill>
                  <a:srgbClr val="FF0000"/>
                </a:solidFill>
                <a:latin typeface="Times New Roman" panose="02020603050405020304" pitchFamily="18" charset="0"/>
                <a:cs typeface="Times New Roman" panose="02020603050405020304" pitchFamily="18" charset="0"/>
              </a:rPr>
              <a:t>KURULMALI VE </a:t>
            </a:r>
          </a:p>
          <a:p>
            <a:pPr marL="0" indent="0" algn="ctr">
              <a:buNone/>
            </a:pPr>
            <a:r>
              <a:rPr lang="tr-TR" b="1" dirty="0" smtClean="0">
                <a:solidFill>
                  <a:srgbClr val="FF0000"/>
                </a:solidFill>
                <a:latin typeface="Times New Roman" panose="02020603050405020304" pitchFamily="18" charset="0"/>
                <a:cs typeface="Times New Roman" panose="02020603050405020304" pitchFamily="18" charset="0"/>
              </a:rPr>
              <a:t>İSLÂM ÜLKELERİ </a:t>
            </a:r>
            <a:r>
              <a:rPr lang="tr-TR" b="1" dirty="0" smtClean="0">
                <a:solidFill>
                  <a:schemeClr val="tx1"/>
                </a:solidFill>
                <a:latin typeface="Times New Roman" panose="02020603050405020304" pitchFamily="18" charset="0"/>
                <a:cs typeface="Times New Roman" panose="02020603050405020304" pitchFamily="18" charset="0"/>
              </a:rPr>
              <a:t>KRİZ YÖNETİM ORGANI </a:t>
            </a:r>
            <a:r>
              <a:rPr lang="tr-TR" b="1" dirty="0" smtClean="0">
                <a:solidFill>
                  <a:srgbClr val="FF0000"/>
                </a:solidFill>
                <a:latin typeface="Times New Roman" panose="02020603050405020304" pitchFamily="18" charset="0"/>
                <a:cs typeface="Times New Roman" panose="02020603050405020304" pitchFamily="18" charset="0"/>
              </a:rPr>
              <a:t>GİBİ DE ÇALIŞMASI SAĞLANMALIDIR.</a:t>
            </a:r>
            <a:endParaRPr lang="tr-TR" b="1" dirty="0">
              <a:solidFill>
                <a:srgbClr val="FF0000"/>
              </a:solidFill>
              <a:latin typeface="Times New Roman" panose="02020603050405020304" pitchFamily="18" charset="0"/>
              <a:cs typeface="Times New Roman" panose="02020603050405020304" pitchFamily="18" charset="0"/>
            </a:endParaRPr>
          </a:p>
          <a:p>
            <a:pPr marL="0" indent="0">
              <a:buNone/>
            </a:pPr>
            <a:endParaRPr lang="tr-TR"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924300" y="1512342"/>
            <a:ext cx="5184775" cy="5345658"/>
          </a:xfrm>
        </p:spPr>
      </p:pic>
      <p:sp>
        <p:nvSpPr>
          <p:cNvPr id="5" name="Altbilgi Yer Tutucusu 4"/>
          <p:cNvSpPr>
            <a:spLocks noGrp="1"/>
          </p:cNvSpPr>
          <p:nvPr>
            <p:ph type="ftr" sz="quarter" idx="11"/>
          </p:nvPr>
        </p:nvSpPr>
        <p:spPr/>
        <p:txBody>
          <a:bodyPr/>
          <a:lstStyle/>
          <a:p>
            <a:r>
              <a:rPr lang="tr-TR" dirty="0" smtClean="0"/>
              <a:t>www.assam.org.tr</a:t>
            </a:r>
            <a:endParaRPr lang="tr-TR"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16</a:t>
            </a:fld>
            <a:endParaRPr lang="tr-TR" dirty="0"/>
          </a:p>
        </p:txBody>
      </p:sp>
    </p:spTree>
    <p:extLst>
      <p:ext uri="{BB962C8B-B14F-4D97-AF65-F5344CB8AC3E}">
        <p14:creationId xmlns:p14="http://schemas.microsoft.com/office/powerpoint/2010/main" xmlns="" val="1826997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6696" y="260648"/>
            <a:ext cx="7737304" cy="1034752"/>
          </a:xfrm>
        </p:spPr>
        <p:txBody>
          <a:bodyPr>
            <a:normAutofit fontScale="90000"/>
          </a:bodyPr>
          <a:lstStyle/>
          <a:p>
            <a:pPr algn="ctr"/>
            <a:r>
              <a:rPr lang="tr-TR" sz="1000" b="1" dirty="0" smtClean="0">
                <a:latin typeface="Times New Roman" panose="02020603050405020304" pitchFamily="18" charset="0"/>
                <a:cs typeface="Times New Roman" panose="02020603050405020304" pitchFamily="18" charset="0"/>
              </a:rPr>
              <a:t/>
            </a:r>
            <a:br>
              <a:rPr lang="tr-TR" sz="1000" b="1" dirty="0" smtClean="0">
                <a:latin typeface="Times New Roman" panose="02020603050405020304" pitchFamily="18" charset="0"/>
                <a:cs typeface="Times New Roman" panose="02020603050405020304" pitchFamily="18" charset="0"/>
              </a:rPr>
            </a:br>
            <a:r>
              <a:rPr lang="tr-TR" sz="3200" b="1" dirty="0" smtClean="0">
                <a:latin typeface="Algerian" panose="04020705040A02060702" pitchFamily="82" charset="0"/>
                <a:cs typeface="Times New Roman" panose="02020603050405020304" pitchFamily="18" charset="0"/>
              </a:rPr>
              <a:t>ASSAM İSLÂM BİRLİĞİ ANAYASA MODELİ</a:t>
            </a:r>
            <a:r>
              <a:rPr lang="tr-TR" sz="1000" b="1" dirty="0" smtClean="0">
                <a:latin typeface="Times New Roman" panose="02020603050405020304" pitchFamily="18" charset="0"/>
                <a:cs typeface="Times New Roman" panose="02020603050405020304" pitchFamily="18" charset="0"/>
              </a:rPr>
              <a:t/>
            </a:r>
            <a:br>
              <a:rPr lang="tr-TR" sz="1000" b="1" dirty="0" smtClean="0">
                <a:latin typeface="Times New Roman" panose="02020603050405020304" pitchFamily="18" charset="0"/>
                <a:cs typeface="Times New Roman" panose="02020603050405020304" pitchFamily="18" charset="0"/>
              </a:rPr>
            </a:br>
            <a:r>
              <a:rPr lang="tr-TR" sz="1000" b="1" dirty="0" smtClean="0">
                <a:latin typeface="Times New Roman" panose="02020603050405020304" pitchFamily="18" charset="0"/>
                <a:cs typeface="Times New Roman" panose="02020603050405020304" pitchFamily="18" charset="0"/>
              </a:rPr>
              <a:t/>
            </a:r>
            <a:br>
              <a:rPr lang="tr-TR" sz="1000" b="1" dirty="0" smtClean="0">
                <a:latin typeface="Times New Roman" panose="02020603050405020304" pitchFamily="18" charset="0"/>
                <a:cs typeface="Times New Roman" panose="02020603050405020304" pitchFamily="18" charset="0"/>
              </a:rPr>
            </a:br>
            <a:endParaRPr lang="tr-TR" sz="10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half" idx="1"/>
          </p:nvPr>
        </p:nvSpPr>
        <p:spPr>
          <a:xfrm>
            <a:off x="304800" y="1447800"/>
            <a:ext cx="4191000" cy="5410200"/>
          </a:xfrm>
        </p:spPr>
        <p:txBody>
          <a:bodyPr>
            <a:normAutofit fontScale="25000" lnSpcReduction="20000"/>
          </a:bodyPr>
          <a:lstStyle/>
          <a:p>
            <a:pPr algn="ctr">
              <a:spcAft>
                <a:spcPts val="0"/>
              </a:spcAft>
            </a:pPr>
            <a:r>
              <a:rPr lang="tr-TR" sz="4800" b="1" dirty="0">
                <a:solidFill>
                  <a:srgbClr val="000000"/>
                </a:solidFill>
                <a:latin typeface="Times New Roman" panose="02020603050405020304" pitchFamily="18" charset="0"/>
                <a:ea typeface="Calibri" panose="020F0502020204030204" pitchFamily="34" charset="0"/>
              </a:rPr>
              <a:t>İSLAM ÜLKELERİ KONFEDERASYONU ANAYASASI</a:t>
            </a:r>
            <a:endParaRPr lang="tr-TR" sz="4800" dirty="0">
              <a:solidFill>
                <a:srgbClr val="000000"/>
              </a:solidFill>
              <a:latin typeface="Times New Roman" panose="02020603050405020304" pitchFamily="18" charset="0"/>
              <a:ea typeface="Calibri" panose="020F0502020204030204" pitchFamily="34" charset="0"/>
            </a:endParaRPr>
          </a:p>
          <a:p>
            <a:pPr algn="ctr">
              <a:spcAft>
                <a:spcPts val="0"/>
              </a:spcAft>
            </a:pPr>
            <a:r>
              <a:rPr lang="tr-TR" sz="4800" b="1" dirty="0">
                <a:solidFill>
                  <a:srgbClr val="000000"/>
                </a:solidFill>
                <a:latin typeface="Times New Roman" panose="02020603050405020304" pitchFamily="18" charset="0"/>
                <a:ea typeface="Calibri" panose="020F0502020204030204" pitchFamily="34" charset="0"/>
              </a:rPr>
              <a:t>BAŞLANGIÇ</a:t>
            </a:r>
            <a:endParaRPr lang="tr-TR" sz="4800" dirty="0">
              <a:solidFill>
                <a:srgbClr val="000000"/>
              </a:solidFill>
              <a:latin typeface="Times New Roman" panose="02020603050405020304" pitchFamily="18" charset="0"/>
              <a:ea typeface="Calibri" panose="020F0502020204030204" pitchFamily="34" charset="0"/>
            </a:endParaRPr>
          </a:p>
          <a:p>
            <a:pPr algn="ctr">
              <a:spcAft>
                <a:spcPts val="0"/>
              </a:spcAft>
            </a:pPr>
            <a:r>
              <a:rPr lang="tr-TR" b="1" dirty="0">
                <a:solidFill>
                  <a:srgbClr val="000000"/>
                </a:solidFill>
                <a:latin typeface="Times New Roman" panose="02020603050405020304" pitchFamily="18" charset="0"/>
                <a:ea typeface="Calibri" panose="020F0502020204030204" pitchFamily="34" charset="0"/>
              </a:rPr>
              <a:t>…………………………………………………………………………………………</a:t>
            </a:r>
            <a:endParaRPr lang="tr-TR"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3100" b="1" dirty="0">
                <a:solidFill>
                  <a:srgbClr val="000000"/>
                </a:solidFill>
                <a:latin typeface="Times New Roman" panose="02020603050405020304" pitchFamily="18" charset="0"/>
                <a:ea typeface="Calibri" panose="020F0502020204030204" pitchFamily="34" charset="0"/>
              </a:rPr>
              <a:t>Dünya üzerinde kendini tanımlaması ve nüfusu dikkate alındığında altmış bir islâm </a:t>
            </a:r>
            <a:r>
              <a:rPr lang="tr-TR" sz="4800" b="1" dirty="0">
                <a:solidFill>
                  <a:srgbClr val="000000"/>
                </a:solidFill>
                <a:latin typeface="Times New Roman" panose="02020603050405020304" pitchFamily="18" charset="0"/>
                <a:ea typeface="Calibri" panose="020F0502020204030204" pitchFamily="34" charset="0"/>
              </a:rPr>
              <a:t>Ülkesinin varlığı kabul edilmekte olup bu devletlerden;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On ikisi, Orta Doğu İslâm Devletleri </a:t>
            </a:r>
            <a:r>
              <a:rPr lang="tr-TR" sz="4800" i="1" dirty="0">
                <a:solidFill>
                  <a:srgbClr val="000000"/>
                </a:solidFill>
                <a:latin typeface="Times New Roman" panose="02020603050405020304" pitchFamily="18" charset="0"/>
                <a:ea typeface="Calibri" panose="020F0502020204030204" pitchFamily="34" charset="0"/>
              </a:rPr>
              <a:t>(Bahreyn, Birleşik Arap Emirlikleri, Filistin, Irak, Katar, Kuveyt, Lübnan, Suriye, Suudi Arabistan, Umman, Ürdün, Yemen),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Sekizi Orta Asya İslam Devletleri </a:t>
            </a:r>
            <a:r>
              <a:rPr lang="tr-TR" sz="4800" i="1" dirty="0">
                <a:solidFill>
                  <a:srgbClr val="000000"/>
                </a:solidFill>
                <a:latin typeface="Times New Roman" panose="02020603050405020304" pitchFamily="18" charset="0"/>
                <a:ea typeface="Calibri" panose="020F0502020204030204" pitchFamily="34" charset="0"/>
              </a:rPr>
              <a:t>(Azerbaycan, Kazakistan, Kırgızistan, Kuzey Kıbrıs Türk Cumhuriyeti, Özbekistan, Tacikistan, Türkiye, Türkmenistan)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Dördü</a:t>
            </a:r>
            <a:r>
              <a:rPr lang="tr-TR" sz="4800" dirty="0">
                <a:solidFill>
                  <a:srgbClr val="000000"/>
                </a:solidFill>
                <a:latin typeface="Times New Roman" panose="02020603050405020304" pitchFamily="18" charset="0"/>
                <a:ea typeface="Calibri" panose="020F0502020204030204" pitchFamily="34" charset="0"/>
              </a:rPr>
              <a:t>, </a:t>
            </a:r>
            <a:r>
              <a:rPr lang="tr-TR" sz="4800" b="1" dirty="0">
                <a:solidFill>
                  <a:srgbClr val="000000"/>
                </a:solidFill>
                <a:latin typeface="Times New Roman" panose="02020603050405020304" pitchFamily="18" charset="0"/>
                <a:ea typeface="Calibri" panose="020F0502020204030204" pitchFamily="34" charset="0"/>
              </a:rPr>
              <a:t>Yakın Doğu İslâm Devletleri</a:t>
            </a:r>
            <a:r>
              <a:rPr lang="tr-TR" sz="4800" dirty="0">
                <a:solidFill>
                  <a:srgbClr val="000000"/>
                </a:solidFill>
                <a:latin typeface="Times New Roman" panose="02020603050405020304" pitchFamily="18" charset="0"/>
                <a:ea typeface="Calibri" panose="020F0502020204030204" pitchFamily="34" charset="0"/>
              </a:rPr>
              <a:t>, </a:t>
            </a:r>
            <a:r>
              <a:rPr lang="tr-TR" sz="4800" i="1" dirty="0">
                <a:solidFill>
                  <a:srgbClr val="000000"/>
                </a:solidFill>
                <a:latin typeface="Times New Roman" panose="02020603050405020304" pitchFamily="18" charset="0"/>
                <a:ea typeface="Calibri" panose="020F0502020204030204" pitchFamily="34" charset="0"/>
              </a:rPr>
              <a:t>(Afganistan, Bangladeş, İran, Pakistan),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smtClean="0">
                <a:solidFill>
                  <a:srgbClr val="000000"/>
                </a:solidFill>
                <a:latin typeface="Times New Roman" panose="02020603050405020304" pitchFamily="18" charset="0"/>
                <a:ea typeface="Calibri" panose="020F0502020204030204" pitchFamily="34" charset="0"/>
              </a:rPr>
              <a:t>Dördü</a:t>
            </a:r>
            <a:r>
              <a:rPr lang="tr-TR" sz="4800" dirty="0">
                <a:solidFill>
                  <a:srgbClr val="000000"/>
                </a:solidFill>
                <a:latin typeface="Times New Roman" panose="02020603050405020304" pitchFamily="18" charset="0"/>
                <a:ea typeface="Calibri" panose="020F0502020204030204" pitchFamily="34" charset="0"/>
              </a:rPr>
              <a:t>, </a:t>
            </a:r>
            <a:r>
              <a:rPr lang="tr-TR" sz="4800" b="1" dirty="0">
                <a:solidFill>
                  <a:srgbClr val="000000"/>
                </a:solidFill>
                <a:latin typeface="Times New Roman" panose="02020603050405020304" pitchFamily="18" charset="0"/>
                <a:ea typeface="Calibri" panose="020F0502020204030204" pitchFamily="34" charset="0"/>
              </a:rPr>
              <a:t>Güney Doğu Asya İslâm Devletleri </a:t>
            </a:r>
            <a:r>
              <a:rPr lang="tr-TR" sz="4800" i="1" dirty="0">
                <a:solidFill>
                  <a:srgbClr val="000000"/>
                </a:solidFill>
                <a:latin typeface="Times New Roman" panose="02020603050405020304" pitchFamily="18" charset="0"/>
                <a:ea typeface="Calibri" panose="020F0502020204030204" pitchFamily="34" charset="0"/>
              </a:rPr>
              <a:t>(Bruney, Endonezya, </a:t>
            </a:r>
            <a:r>
              <a:rPr lang="tr-TR" sz="4800" i="1" dirty="0" smtClean="0">
                <a:solidFill>
                  <a:srgbClr val="000000"/>
                </a:solidFill>
                <a:latin typeface="Times New Roman" panose="02020603050405020304" pitchFamily="18" charset="0"/>
                <a:ea typeface="Calibri" panose="020F0502020204030204" pitchFamily="34" charset="0"/>
              </a:rPr>
              <a:t>Malezya, Maldivya),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Altısı</a:t>
            </a:r>
            <a:r>
              <a:rPr lang="tr-TR" sz="4800" dirty="0">
                <a:solidFill>
                  <a:srgbClr val="000000"/>
                </a:solidFill>
                <a:latin typeface="Times New Roman" panose="02020603050405020304" pitchFamily="18" charset="0"/>
                <a:ea typeface="Calibri" panose="020F0502020204030204" pitchFamily="34" charset="0"/>
              </a:rPr>
              <a:t>, </a:t>
            </a:r>
            <a:r>
              <a:rPr lang="tr-TR" sz="4800" b="1" dirty="0">
                <a:solidFill>
                  <a:srgbClr val="000000"/>
                </a:solidFill>
                <a:latin typeface="Times New Roman" panose="02020603050405020304" pitchFamily="18" charset="0"/>
                <a:ea typeface="Calibri" panose="020F0502020204030204" pitchFamily="34" charset="0"/>
              </a:rPr>
              <a:t>Kuzey Afrika İslâm devletleri </a:t>
            </a:r>
            <a:r>
              <a:rPr lang="tr-TR" sz="4800" i="1" dirty="0">
                <a:solidFill>
                  <a:srgbClr val="000000"/>
                </a:solidFill>
                <a:latin typeface="Times New Roman" panose="02020603050405020304" pitchFamily="18" charset="0"/>
                <a:ea typeface="Calibri" panose="020F0502020204030204" pitchFamily="34" charset="0"/>
              </a:rPr>
              <a:t>(Cezayir, Çad, Fas, Libya, Mısır, Tunus),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Altısı, Doğu Afrika (Kızıl Deniz Havzası) İslâm Devletleri </a:t>
            </a:r>
            <a:r>
              <a:rPr lang="tr-TR" sz="4800" i="1" dirty="0">
                <a:solidFill>
                  <a:srgbClr val="000000"/>
                </a:solidFill>
                <a:latin typeface="Times New Roman" panose="02020603050405020304" pitchFamily="18" charset="0"/>
                <a:ea typeface="Calibri" panose="020F0502020204030204" pitchFamily="34" charset="0"/>
              </a:rPr>
              <a:t>(Cibuti, Eritre, Komor, Mozambik, Somali, Sudan),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smtClean="0">
                <a:solidFill>
                  <a:srgbClr val="000000"/>
                </a:solidFill>
                <a:latin typeface="Times New Roman" panose="02020603050405020304" pitchFamily="18" charset="0"/>
                <a:ea typeface="Calibri" panose="020F0502020204030204" pitchFamily="34" charset="0"/>
              </a:rPr>
              <a:t>Dokuzu, </a:t>
            </a:r>
            <a:r>
              <a:rPr lang="tr-TR" sz="4800" b="1" dirty="0">
                <a:solidFill>
                  <a:srgbClr val="000000"/>
                </a:solidFill>
                <a:latin typeface="Times New Roman" panose="02020603050405020304" pitchFamily="18" charset="0"/>
                <a:ea typeface="Calibri" panose="020F0502020204030204" pitchFamily="34" charset="0"/>
              </a:rPr>
              <a:t>Kuzey Batı Afrika-Güney Amerika İslâm Devletleri </a:t>
            </a:r>
            <a:r>
              <a:rPr lang="tr-TR" sz="4800" i="1" dirty="0" smtClean="0">
                <a:solidFill>
                  <a:srgbClr val="000000"/>
                </a:solidFill>
                <a:latin typeface="Times New Roman" panose="02020603050405020304" pitchFamily="18" charset="0"/>
                <a:ea typeface="Calibri" panose="020F0502020204030204" pitchFamily="34" charset="0"/>
              </a:rPr>
              <a:t>(Gambiya</a:t>
            </a:r>
            <a:r>
              <a:rPr lang="tr-TR" sz="4800" i="1" dirty="0">
                <a:solidFill>
                  <a:srgbClr val="000000"/>
                </a:solidFill>
                <a:latin typeface="Times New Roman" panose="02020603050405020304" pitchFamily="18" charset="0"/>
                <a:ea typeface="Calibri" panose="020F0502020204030204" pitchFamily="34" charset="0"/>
              </a:rPr>
              <a:t>, Gine, Gine Bissau, Mali, Moritanya, Senegal, Sierra Leone, Guyana-GA, Sirunam-GA,)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Sekizi</a:t>
            </a:r>
            <a:r>
              <a:rPr lang="tr-TR" sz="4800" dirty="0">
                <a:solidFill>
                  <a:srgbClr val="000000"/>
                </a:solidFill>
                <a:latin typeface="Times New Roman" panose="02020603050405020304" pitchFamily="18" charset="0"/>
                <a:ea typeface="Calibri" panose="020F0502020204030204" pitchFamily="34" charset="0"/>
              </a:rPr>
              <a:t>, </a:t>
            </a:r>
            <a:r>
              <a:rPr lang="tr-TR" sz="4800" b="1" dirty="0">
                <a:solidFill>
                  <a:srgbClr val="000000"/>
                </a:solidFill>
                <a:latin typeface="Times New Roman" panose="02020603050405020304" pitchFamily="18" charset="0"/>
                <a:ea typeface="Calibri" panose="020F0502020204030204" pitchFamily="34" charset="0"/>
              </a:rPr>
              <a:t>Güney Batı Afrika (Okyanus Havzası) İslam Devletleri </a:t>
            </a:r>
            <a:r>
              <a:rPr lang="tr-TR" sz="4800" i="1" dirty="0">
                <a:solidFill>
                  <a:srgbClr val="000000"/>
                </a:solidFill>
                <a:latin typeface="Times New Roman" panose="02020603050405020304" pitchFamily="18" charset="0"/>
                <a:ea typeface="Calibri" panose="020F0502020204030204" pitchFamily="34" charset="0"/>
              </a:rPr>
              <a:t>(Benin, Burkina Faso, Fil Dişi Kıyısı, Gabon, Kamerun, Nijer, Nijerya, Togo),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b="1" dirty="0">
                <a:solidFill>
                  <a:srgbClr val="000000"/>
                </a:solidFill>
                <a:latin typeface="Times New Roman" panose="02020603050405020304" pitchFamily="18" charset="0"/>
                <a:ea typeface="Calibri" panose="020F0502020204030204" pitchFamily="34" charset="0"/>
              </a:rPr>
              <a:t>Dördü, Avrupa İslam Devletleri </a:t>
            </a:r>
            <a:r>
              <a:rPr lang="tr-TR" sz="4800" i="1" dirty="0">
                <a:solidFill>
                  <a:srgbClr val="000000"/>
                </a:solidFill>
                <a:latin typeface="Times New Roman" panose="02020603050405020304" pitchFamily="18" charset="0"/>
                <a:ea typeface="Calibri" panose="020F0502020204030204" pitchFamily="34" charset="0"/>
              </a:rPr>
              <a:t>(Arnavutluk, Bosna Hersek, Kosova, Makedonya), </a:t>
            </a:r>
            <a:endParaRPr lang="tr-TR" sz="48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tr-TR" sz="4800" dirty="0">
                <a:solidFill>
                  <a:srgbClr val="000000"/>
                </a:solidFill>
                <a:latin typeface="Times New Roman" panose="02020603050405020304" pitchFamily="18" charset="0"/>
                <a:ea typeface="Calibri" panose="020F0502020204030204" pitchFamily="34" charset="0"/>
              </a:rPr>
              <a:t>Olarak gruplandırılarak, hür iradeleri ile karar vermeleri ve birlik şartlarını kabul etmeleri halinde İslâm Birliğine dâhil etmeyi uygun bulmaktadır. </a:t>
            </a:r>
          </a:p>
          <a:p>
            <a:endParaRPr lang="tr-TR" sz="4800" dirty="0"/>
          </a:p>
        </p:txBody>
      </p:sp>
      <p:sp>
        <p:nvSpPr>
          <p:cNvPr id="4" name="İçerik Yer Tutucusu 3"/>
          <p:cNvSpPr>
            <a:spLocks noGrp="1"/>
          </p:cNvSpPr>
          <p:nvPr>
            <p:ph sz="half" idx="2"/>
          </p:nvPr>
        </p:nvSpPr>
        <p:spPr>
          <a:xfrm>
            <a:off x="4648200" y="1447800"/>
            <a:ext cx="4343400" cy="4876800"/>
          </a:xfrm>
        </p:spPr>
        <p:txBody>
          <a:bodyPr>
            <a:normAutofit fontScale="25000" lnSpcReduction="20000"/>
          </a:bodyPr>
          <a:lstStyle/>
          <a:p>
            <a:pPr algn="ctr">
              <a:spcAft>
                <a:spcPts val="0"/>
              </a:spcAft>
            </a:pPr>
            <a:r>
              <a:rPr lang="tr-TR" sz="5600" b="1" dirty="0">
                <a:solidFill>
                  <a:srgbClr val="000000"/>
                </a:solidFill>
                <a:latin typeface="Times New Roman" panose="02020603050405020304" pitchFamily="18" charset="0"/>
                <a:ea typeface="Calibri" panose="020F0502020204030204" pitchFamily="34" charset="0"/>
              </a:rPr>
              <a:t>BİRİNCİ KISIM </a:t>
            </a:r>
            <a:endParaRPr lang="tr-TR" sz="5600" dirty="0">
              <a:solidFill>
                <a:srgbClr val="000000"/>
              </a:solidFill>
              <a:latin typeface="Times New Roman" panose="02020603050405020304" pitchFamily="18" charset="0"/>
              <a:ea typeface="Calibri" panose="020F0502020204030204" pitchFamily="34" charset="0"/>
            </a:endParaRPr>
          </a:p>
          <a:p>
            <a:pPr algn="ctr">
              <a:spcAft>
                <a:spcPts val="0"/>
              </a:spcAft>
            </a:pPr>
            <a:r>
              <a:rPr lang="tr-TR" sz="49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Genel Esaslar </a:t>
            </a:r>
            <a:endParaRPr lang="tr-TR" sz="4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tr-TR" sz="6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Devletin Adı ve Şekli; </a:t>
            </a:r>
          </a:p>
          <a:p>
            <a:pPr algn="just">
              <a:spcAft>
                <a:spcPts val="0"/>
              </a:spcAft>
            </a:pPr>
            <a:r>
              <a:rPr lang="tr-TR" sz="6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Madde 1- Devletin Adı; “ASRİKA (ASYA-AFRİKA) İslam Devletler Birliği” dir. ASRİKA İslâm Devletler Birliği, Konfederal Cumhuriyettir. </a:t>
            </a:r>
            <a:endParaRPr lang="tr-TR" sz="6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tr-TR" sz="6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ASRİKA İslâm Devletler Birliği, kuvvetler ayrılığı sistemi uygulanır ve başkanlık sistemi ile yönetilir. </a:t>
            </a:r>
            <a:endParaRPr lang="tr-TR" sz="6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tr-TR" sz="6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 Konfederal Cumhuriyetin İlke ve Nitelikleri; </a:t>
            </a:r>
            <a:endParaRPr lang="tr-TR" sz="6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tr-TR" sz="6400" b="1" dirty="0">
                <a:latin typeface="Times New Roman" panose="02020603050405020304" pitchFamily="18" charset="0"/>
                <a:ea typeface="Calibri" panose="020F0502020204030204" pitchFamily="34" charset="0"/>
                <a:cs typeface="Times New Roman" panose="02020603050405020304" pitchFamily="18" charset="0"/>
              </a:rPr>
              <a:t>MADDE 2- </a:t>
            </a:r>
            <a:r>
              <a:rPr lang="tr-TR" sz="6400" dirty="0">
                <a:latin typeface="Times New Roman" panose="02020603050405020304" pitchFamily="18" charset="0"/>
                <a:ea typeface="Calibri" panose="020F0502020204030204" pitchFamily="34" charset="0"/>
                <a:cs typeface="Times New Roman" panose="02020603050405020304" pitchFamily="18" charset="0"/>
              </a:rPr>
              <a:t>Coğrafi sınırları içindeki katılmayı kabul eden halkı müslüman devletlerin oluşturduğu, Avrupa, Orta Asya, Ortadoğu, Yakın Doğu, Güney Doğu Asya, Kuzey Afrika, Kuzey Batı Afrika (Okyanus Havzası), Güney Batı Afrika (Okyanus Havzası), Doğu Afrika (Kızıldeniz Havzası) Bölgesel İslam Devletleri Federasyonlarının birleşmesiyle oluşan, </a:t>
            </a:r>
            <a:r>
              <a:rPr lang="tr-TR" sz="6400" b="1" dirty="0">
                <a:latin typeface="Times New Roman" panose="02020603050405020304" pitchFamily="18" charset="0"/>
                <a:ea typeface="Calibri" panose="020F0502020204030204" pitchFamily="34" charset="0"/>
                <a:cs typeface="Times New Roman" panose="02020603050405020304" pitchFamily="18" charset="0"/>
              </a:rPr>
              <a:t>ASRİKA İslam Devletler Birliği</a:t>
            </a:r>
            <a:r>
              <a:rPr lang="tr-TR" sz="6400" dirty="0">
                <a:latin typeface="Times New Roman" panose="02020603050405020304" pitchFamily="18" charset="0"/>
                <a:ea typeface="Calibri" panose="020F0502020204030204" pitchFamily="34" charset="0"/>
                <a:cs typeface="Times New Roman" panose="02020603050405020304" pitchFamily="18" charset="0"/>
              </a:rPr>
              <a:t>; Adalet, savunma, iç işleri ve dışişleri ana faaliyet alanlarında merkezden yönetimi kabul eden devletlerin oluşturduğu bir konfederasyondur.</a:t>
            </a:r>
          </a:p>
          <a:p>
            <a:endParaRPr lang="tr-TR" sz="6400" dirty="0">
              <a:latin typeface="Times New Roman" panose="02020603050405020304" pitchFamily="18" charset="0"/>
              <a:cs typeface="Times New Roman" panose="02020603050405020304" pitchFamily="18" charset="0"/>
            </a:endParaRPr>
          </a:p>
        </p:txBody>
      </p:sp>
      <p:sp>
        <p:nvSpPr>
          <p:cNvPr id="5" name="Altbilgi Yer Tutucusu 4"/>
          <p:cNvSpPr>
            <a:spLocks noGrp="1"/>
          </p:cNvSpPr>
          <p:nvPr>
            <p:ph type="ftr" sz="quarter" idx="11"/>
          </p:nvPr>
        </p:nvSpPr>
        <p:spPr/>
        <p:txBody>
          <a:bodyPr/>
          <a:lstStyle/>
          <a:p>
            <a:r>
              <a:rPr lang="tr-TR" dirty="0" smtClean="0"/>
              <a:t>www.assam.org.tr</a:t>
            </a:r>
            <a:endParaRPr lang="tr-TR"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17</a:t>
            </a:fld>
            <a:endParaRPr lang="tr-TR" dirty="0"/>
          </a:p>
        </p:txBody>
      </p:sp>
    </p:spTree>
    <p:extLst>
      <p:ext uri="{BB962C8B-B14F-4D97-AF65-F5344CB8AC3E}">
        <p14:creationId xmlns:p14="http://schemas.microsoft.com/office/powerpoint/2010/main" xmlns="" val="268832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200150" y="0"/>
            <a:ext cx="7943850" cy="1628801"/>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tr-TR" sz="2400" dirty="0">
                <a:latin typeface="Algerian" panose="04020705040A02060702" pitchFamily="82" charset="0"/>
              </a:rPr>
              <a:t/>
            </a:r>
            <a:br>
              <a:rPr lang="tr-TR" sz="2400" dirty="0">
                <a:latin typeface="Algerian" panose="04020705040A02060702" pitchFamily="82" charset="0"/>
              </a:rPr>
            </a:br>
            <a:r>
              <a:rPr lang="tr-TR" sz="3100" b="1" dirty="0" smtClean="0">
                <a:latin typeface="Algerian" panose="04020705040A02060702" pitchFamily="82" charset="0"/>
              </a:rPr>
              <a:t>İSLÂM BİRLĞİ SÜRECİNDE ASSAM TASAVVURU</a:t>
            </a:r>
            <a:r>
              <a:rPr lang="tr-TR" b="1" dirty="0" smtClean="0">
                <a:latin typeface="Algerian" panose="04020705040A02060702" pitchFamily="82" charset="0"/>
              </a:rPr>
              <a:t/>
            </a:r>
            <a:br>
              <a:rPr lang="tr-TR" b="1" dirty="0" smtClean="0">
                <a:latin typeface="Algerian" panose="04020705040A02060702" pitchFamily="82" charset="0"/>
              </a:rPr>
            </a:br>
            <a:r>
              <a:rPr lang="tr-TR" sz="2325" b="1" dirty="0">
                <a:solidFill>
                  <a:schemeClr val="tx1"/>
                </a:solidFill>
                <a:latin typeface="Algerian" panose="04020705040A02060702" pitchFamily="82" charset="0"/>
              </a:rPr>
              <a:t>(KONFEDERASYON-FEDERASYONLAR </a:t>
            </a:r>
            <a:r>
              <a:rPr lang="tr-TR" sz="2325" b="1" dirty="0" smtClean="0">
                <a:solidFill>
                  <a:schemeClr val="tx1"/>
                </a:solidFill>
                <a:latin typeface="Algerian" panose="04020705040A02060702" pitchFamily="82" charset="0"/>
              </a:rPr>
              <a:t>VE</a:t>
            </a:r>
            <a:r>
              <a:rPr lang="tr-TR" sz="2325" b="1" dirty="0">
                <a:solidFill>
                  <a:schemeClr val="tx1"/>
                </a:solidFill>
                <a:latin typeface="Algerian" panose="04020705040A02060702" pitchFamily="82" charset="0"/>
              </a:rPr>
              <a:t> </a:t>
            </a:r>
            <a:r>
              <a:rPr lang="tr-TR" sz="2325" b="1" dirty="0" smtClean="0">
                <a:solidFill>
                  <a:schemeClr val="tx1"/>
                </a:solidFill>
                <a:latin typeface="Algerian" panose="04020705040A02060702" pitchFamily="82" charset="0"/>
              </a:rPr>
              <a:t>MİLLİ </a:t>
            </a:r>
            <a:r>
              <a:rPr lang="tr-TR" sz="2325" b="1" dirty="0">
                <a:solidFill>
                  <a:schemeClr val="tx1"/>
                </a:solidFill>
                <a:latin typeface="Algerian" panose="04020705040A02060702" pitchFamily="82" charset="0"/>
              </a:rPr>
              <a:t>DEVLETLERİN </a:t>
            </a:r>
            <a:r>
              <a:rPr lang="tr-TR" sz="2325" b="1" dirty="0" smtClean="0">
                <a:solidFill>
                  <a:schemeClr val="tx1"/>
                </a:solidFill>
                <a:latin typeface="Algerian" panose="04020705040A02060702" pitchFamily="82" charset="0"/>
              </a:rPr>
              <a:t>SORUMLU OLACAKLARI FAALİYET ALANLARI)</a:t>
            </a:r>
            <a:r>
              <a:rPr lang="tr-TR" b="1" dirty="0" smtClean="0">
                <a:solidFill>
                  <a:schemeClr val="tx1"/>
                </a:solidFill>
                <a:latin typeface="Algerian" panose="04020705040A02060702" pitchFamily="82" charset="0"/>
              </a:rPr>
              <a:t/>
            </a:r>
            <a:br>
              <a:rPr lang="tr-TR" b="1" dirty="0" smtClean="0">
                <a:solidFill>
                  <a:schemeClr val="tx1"/>
                </a:solidFill>
                <a:latin typeface="Algerian" panose="04020705040A02060702" pitchFamily="82" charset="0"/>
              </a:rPr>
            </a:br>
            <a:r>
              <a:rPr lang="tr-TR" sz="2400" dirty="0">
                <a:latin typeface="Algerian" panose="04020705040A02060702" pitchFamily="82" charset="0"/>
              </a:rPr>
              <a:t> </a:t>
            </a:r>
          </a:p>
        </p:txBody>
      </p:sp>
      <p:graphicFrame>
        <p:nvGraphicFramePr>
          <p:cNvPr id="6" name="İçerik Yer Tutucusu 5"/>
          <p:cNvGraphicFramePr>
            <a:graphicFrameLocks noGrp="1"/>
          </p:cNvGraphicFramePr>
          <p:nvPr>
            <p:ph idx="1"/>
            <p:extLst/>
          </p:nvPr>
        </p:nvGraphicFramePr>
        <p:xfrm>
          <a:off x="304800" y="1628800"/>
          <a:ext cx="8683752"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1"/>
          </p:nvPr>
        </p:nvSpPr>
        <p:spPr>
          <a:xfrm>
            <a:off x="8108950" y="904780"/>
            <a:ext cx="879602" cy="136620"/>
          </a:xfrm>
        </p:spPr>
        <p:txBody>
          <a:bodyPr/>
          <a:lstStyle/>
          <a:p>
            <a:r>
              <a:rPr lang="tr-TR" dirty="0" smtClean="0">
                <a:solidFill>
                  <a:srgbClr val="F0A22E">
                    <a:shade val="75000"/>
                  </a:srgbClr>
                </a:solidFill>
              </a:rPr>
              <a:t>www.assam.org.tr</a:t>
            </a:r>
            <a:endParaRPr lang="tr-TR" dirty="0">
              <a:solidFill>
                <a:srgbClr val="F0A22E">
                  <a:shade val="75000"/>
                </a:srgbClr>
              </a:solidFill>
            </a:endParaRPr>
          </a:p>
        </p:txBody>
      </p:sp>
      <p:sp>
        <p:nvSpPr>
          <p:cNvPr id="5" name="Slayt Numarası Yer Tutucusu 4"/>
          <p:cNvSpPr>
            <a:spLocks noGrp="1"/>
          </p:cNvSpPr>
          <p:nvPr>
            <p:ph type="sldNum" sz="quarter" idx="12"/>
          </p:nvPr>
        </p:nvSpPr>
        <p:spPr/>
        <p:txBody>
          <a:bodyPr/>
          <a:lstStyle/>
          <a:p>
            <a:fld id="{104E1C14-2131-4B5C-9C53-C8048D1D5B52}" type="slidenum">
              <a:rPr lang="tr-TR" smtClean="0">
                <a:solidFill>
                  <a:srgbClr val="F0A22E">
                    <a:shade val="75000"/>
                  </a:srgbClr>
                </a:solidFill>
              </a:rPr>
              <a:pPr/>
              <a:t>18</a:t>
            </a:fld>
            <a:endParaRPr lang="tr-TR" dirty="0">
              <a:solidFill>
                <a:srgbClr val="F0A22E">
                  <a:shade val="75000"/>
                </a:srgbClr>
              </a:solidFill>
            </a:endParaRPr>
          </a:p>
        </p:txBody>
      </p:sp>
    </p:spTree>
    <p:extLst>
      <p:ext uri="{BB962C8B-B14F-4D97-AF65-F5344CB8AC3E}">
        <p14:creationId xmlns:p14="http://schemas.microsoft.com/office/powerpoint/2010/main" xmlns="" val="1307860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0"/>
            <a:ext cx="7659960" cy="1484784"/>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tr-TR" b="1" dirty="0">
                <a:solidFill>
                  <a:srgbClr val="00B050"/>
                </a:solidFill>
                <a:latin typeface="Algerian" panose="04020705040A02060702" pitchFamily="82" charset="0"/>
              </a:rPr>
              <a:t>İSLÂM BİRLİĞİ İÇİN BİR </a:t>
            </a:r>
            <a:r>
              <a:rPr lang="tr-TR" b="1" dirty="0" smtClean="0">
                <a:solidFill>
                  <a:srgbClr val="00B050"/>
                </a:solidFill>
                <a:latin typeface="Algerian" panose="04020705040A02060702" pitchFamily="82" charset="0"/>
              </a:rPr>
              <a:t>MODELİN </a:t>
            </a:r>
            <a:r>
              <a:rPr lang="tr-TR" b="1" dirty="0">
                <a:solidFill>
                  <a:srgbClr val="00B050"/>
                </a:solidFill>
                <a:latin typeface="Algerian" panose="04020705040A02060702" pitchFamily="82" charset="0"/>
              </a:rPr>
              <a:t>TESPİTİNDE ASSAM YOL HARİTASI</a:t>
            </a:r>
            <a:endParaRPr lang="tr-TR" dirty="0"/>
          </a:p>
        </p:txBody>
      </p:sp>
      <p:sp>
        <p:nvSpPr>
          <p:cNvPr id="3" name="İçerik Yer Tutucusu 2"/>
          <p:cNvSpPr>
            <a:spLocks noGrp="1"/>
          </p:cNvSpPr>
          <p:nvPr>
            <p:ph idx="1"/>
          </p:nvPr>
        </p:nvSpPr>
        <p:spPr>
          <a:xfrm>
            <a:off x="179512" y="1554162"/>
            <a:ext cx="8812088" cy="5166678"/>
          </a:xfrm>
        </p:spPr>
        <p:style>
          <a:lnRef idx="1">
            <a:schemeClr val="accent1"/>
          </a:lnRef>
          <a:fillRef idx="2">
            <a:schemeClr val="accent1"/>
          </a:fillRef>
          <a:effectRef idx="1">
            <a:schemeClr val="accent1"/>
          </a:effectRef>
          <a:fontRef idx="minor">
            <a:schemeClr val="dk1"/>
          </a:fontRef>
        </p:style>
        <p:txBody>
          <a:bodyPr/>
          <a:lstStyle/>
          <a:p>
            <a:pPr marL="0" indent="0" algn="ctr">
              <a:buNone/>
            </a:pPr>
            <a:endParaRPr lang="tr-TR" sz="4800" dirty="0" smtClean="0">
              <a:latin typeface="Algerian" panose="04020705040A02060702" pitchFamily="82" charset="0"/>
            </a:endParaRPr>
          </a:p>
          <a:p>
            <a:pPr marL="0" indent="0" algn="ctr">
              <a:buNone/>
            </a:pPr>
            <a:r>
              <a:rPr lang="tr-TR" sz="4800" b="1" dirty="0" smtClean="0">
                <a:latin typeface="Algerian" panose="04020705040A02060702" pitchFamily="82" charset="0"/>
              </a:rPr>
              <a:t>İSLÂM ÜLKELERİ BİRLİĞİ SÜRECİNDE ASSAM TASAVVURU</a:t>
            </a:r>
          </a:p>
        </p:txBody>
      </p:sp>
      <p:sp>
        <p:nvSpPr>
          <p:cNvPr id="4" name="Altbilgi Yer Tutucusu 3"/>
          <p:cNvSpPr>
            <a:spLocks noGrp="1"/>
          </p:cNvSpPr>
          <p:nvPr>
            <p:ph type="ftr" sz="quarter" idx="11"/>
          </p:nvPr>
        </p:nvSpPr>
        <p:spPr/>
        <p:txBody>
          <a:bodyPr/>
          <a:lstStyle/>
          <a:p>
            <a:r>
              <a:rPr lang="tr-TR" dirty="0" smtClean="0"/>
              <a:t>www.assam.org.tr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19</a:t>
            </a:fld>
            <a:endParaRPr lang="tr-TR" dirty="0"/>
          </a:p>
        </p:txBody>
      </p:sp>
    </p:spTree>
    <p:extLst>
      <p:ext uri="{BB962C8B-B14F-4D97-AF65-F5344CB8AC3E}">
        <p14:creationId xmlns:p14="http://schemas.microsoft.com/office/powerpoint/2010/main" xmlns="" val="90459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0" y="0"/>
            <a:ext cx="2267744" cy="321297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tr-TR" dirty="0" smtClean="0">
                <a:solidFill>
                  <a:srgbClr val="FF0000"/>
                </a:solidFill>
                <a:latin typeface="Algerian" pitchFamily="82" charset="0"/>
              </a:rPr>
              <a:t>4.uluslararası ASSAM </a:t>
            </a:r>
            <a:br>
              <a:rPr lang="tr-TR" dirty="0" smtClean="0">
                <a:solidFill>
                  <a:srgbClr val="FF0000"/>
                </a:solidFill>
                <a:latin typeface="Algerian" pitchFamily="82" charset="0"/>
              </a:rPr>
            </a:br>
            <a:r>
              <a:rPr lang="tr-TR" dirty="0" smtClean="0">
                <a:solidFill>
                  <a:srgbClr val="FF0000"/>
                </a:solidFill>
                <a:latin typeface="Algerian" pitchFamily="82" charset="0"/>
              </a:rPr>
              <a:t>İSLÂM BİRLİĞİ KONGRESİ</a:t>
            </a:r>
            <a:endParaRPr lang="tr-TR" dirty="0">
              <a:solidFill>
                <a:srgbClr val="FF0000"/>
              </a:solidFill>
              <a:latin typeface="Algerian" pitchFamily="82" charset="0"/>
            </a:endParaRPr>
          </a:p>
        </p:txBody>
      </p:sp>
      <p:sp>
        <p:nvSpPr>
          <p:cNvPr id="8" name="7 Metin Yer Tutucusu"/>
          <p:cNvSpPr>
            <a:spLocks noGrp="1"/>
          </p:cNvSpPr>
          <p:nvPr>
            <p:ph type="body" idx="2"/>
          </p:nvPr>
        </p:nvSpPr>
        <p:spPr>
          <a:xfrm>
            <a:off x="35175" y="5313241"/>
            <a:ext cx="2232569" cy="1484785"/>
          </a:xfrm>
        </p:spPr>
        <p:style>
          <a:lnRef idx="1">
            <a:schemeClr val="accent3"/>
          </a:lnRef>
          <a:fillRef idx="2">
            <a:schemeClr val="accent3"/>
          </a:fillRef>
          <a:effectRef idx="1">
            <a:schemeClr val="accent3"/>
          </a:effectRef>
          <a:fontRef idx="minor">
            <a:schemeClr val="dk1"/>
          </a:fontRef>
        </p:style>
        <p:txBody>
          <a:bodyPr>
            <a:normAutofit/>
          </a:bodyPr>
          <a:lstStyle/>
          <a:p>
            <a:endParaRPr lang="tr-TR" dirty="0" smtClean="0"/>
          </a:p>
          <a:p>
            <a:pPr algn="ctr"/>
            <a:r>
              <a:rPr lang="tr-TR" sz="2000" dirty="0" smtClean="0">
                <a:latin typeface="Algerian" pitchFamily="82" charset="0"/>
              </a:rPr>
              <a:t>ADNAN TANRIVERDİ  </a:t>
            </a:r>
          </a:p>
          <a:p>
            <a:pPr algn="ctr"/>
            <a:r>
              <a:rPr lang="tr-TR" sz="2000" dirty="0" smtClean="0">
                <a:latin typeface="Algerian" pitchFamily="82" charset="0"/>
              </a:rPr>
              <a:t>12 ARALIK 2020</a:t>
            </a:r>
          </a:p>
          <a:p>
            <a:pPr algn="ctr"/>
            <a:endParaRPr lang="tr-TR" sz="2000" dirty="0" smtClean="0">
              <a:latin typeface="Algerian" pitchFamily="82" charset="0"/>
            </a:endParaRPr>
          </a:p>
          <a:p>
            <a:pPr algn="ctr"/>
            <a:endParaRPr lang="tr-TR" dirty="0" smtClean="0"/>
          </a:p>
          <a:p>
            <a:pPr algn="ctr"/>
            <a:endParaRPr lang="tr-TR" dirty="0" smtClean="0"/>
          </a:p>
          <a:p>
            <a:pPr algn="ctr"/>
            <a:endParaRPr lang="tr-TR" dirty="0"/>
          </a:p>
        </p:txBody>
      </p:sp>
      <p:sp>
        <p:nvSpPr>
          <p:cNvPr id="7" name="6 İçerik Yer Tutucusu"/>
          <p:cNvSpPr>
            <a:spLocks noGrp="1"/>
          </p:cNvSpPr>
          <p:nvPr>
            <p:ph sz="half" idx="1"/>
          </p:nvPr>
        </p:nvSpPr>
        <p:spPr>
          <a:xfrm>
            <a:off x="2267744" y="0"/>
            <a:ext cx="6876256" cy="6858000"/>
          </a:xfrm>
          <a:ln/>
        </p:spPr>
        <p:style>
          <a:lnRef idx="2">
            <a:schemeClr val="accent6"/>
          </a:lnRef>
          <a:fillRef idx="1">
            <a:schemeClr val="lt1"/>
          </a:fillRef>
          <a:effectRef idx="0">
            <a:schemeClr val="accent6"/>
          </a:effectRef>
          <a:fontRef idx="minor">
            <a:schemeClr val="dk1"/>
          </a:fontRef>
        </p:style>
        <p:txBody>
          <a:bodyPr>
            <a:normAutofit fontScale="55000" lnSpcReduction="20000"/>
          </a:bodyPr>
          <a:lstStyle/>
          <a:p>
            <a:pPr marL="0" indent="0" algn="ctr">
              <a:buNone/>
            </a:pPr>
            <a:endParaRPr lang="tr-TR" sz="4500" b="1" dirty="0" smtClean="0">
              <a:latin typeface="Algerian" panose="04020705040A02060702" pitchFamily="82" charset="0"/>
            </a:endParaRPr>
          </a:p>
          <a:p>
            <a:pPr marL="0" indent="0" algn="ctr">
              <a:buNone/>
            </a:pPr>
            <a:r>
              <a:rPr lang="tr-TR" sz="4500" b="1" dirty="0" smtClean="0">
                <a:latin typeface="Algerian" panose="04020705040A02060702" pitchFamily="82" charset="0"/>
              </a:rPr>
              <a:t>SUNUM PLANI</a:t>
            </a:r>
            <a:endParaRPr lang="tr-TR" sz="4500" dirty="0" smtClean="0">
              <a:latin typeface="Algerian" panose="04020705040A02060702" pitchFamily="82" charset="0"/>
            </a:endParaRPr>
          </a:p>
          <a:p>
            <a:pPr lvl="0">
              <a:buFont typeface="Wingdings" panose="05000000000000000000" pitchFamily="2" charset="2"/>
              <a:buChar char="Ø"/>
            </a:pPr>
            <a:r>
              <a:rPr lang="tr-TR" sz="3800" b="1" dirty="0" smtClean="0">
                <a:solidFill>
                  <a:srgbClr val="C00000"/>
                </a:solidFill>
                <a:latin typeface="Algerian" panose="04020705040A02060702" pitchFamily="82" charset="0"/>
              </a:rPr>
              <a:t>KONGRENİN AMACI</a:t>
            </a:r>
          </a:p>
          <a:p>
            <a:pPr lvl="0">
              <a:buFont typeface="Wingdings" panose="05000000000000000000" pitchFamily="2" charset="2"/>
              <a:buChar char="Ø"/>
            </a:pPr>
            <a:r>
              <a:rPr lang="tr-TR" sz="3800" b="1" dirty="0" smtClean="0">
                <a:solidFill>
                  <a:srgbClr val="00B050"/>
                </a:solidFill>
                <a:latin typeface="Algerian" panose="04020705040A02060702" pitchFamily="82" charset="0"/>
              </a:rPr>
              <a:t>İSLAM COĞRAFYASININ JEOPOLİTİK DEĞERİ</a:t>
            </a:r>
          </a:p>
          <a:p>
            <a:pPr lvl="0">
              <a:buFont typeface="Wingdings" panose="05000000000000000000" pitchFamily="2" charset="2"/>
              <a:buChar char="Ø"/>
            </a:pPr>
            <a:r>
              <a:rPr lang="tr-TR" sz="3800" b="1" dirty="0" smtClean="0">
                <a:solidFill>
                  <a:srgbClr val="FF0000"/>
                </a:solidFill>
                <a:latin typeface="Algerian" panose="04020705040A02060702" pitchFamily="82" charset="0"/>
              </a:rPr>
              <a:t>İSLAM COĞRAFYASININ İÇİNDE BULUNDUĞU DURUM</a:t>
            </a:r>
          </a:p>
          <a:p>
            <a:pPr marL="0" lvl="0" indent="0">
              <a:buNone/>
            </a:pPr>
            <a:endParaRPr lang="tr-TR" sz="3800" b="1" dirty="0" smtClean="0">
              <a:solidFill>
                <a:srgbClr val="FF0000"/>
              </a:solidFill>
              <a:latin typeface="Algerian" panose="04020705040A02060702" pitchFamily="82" charset="0"/>
            </a:endParaRPr>
          </a:p>
          <a:p>
            <a:pPr lvl="0">
              <a:buFont typeface="Wingdings" panose="05000000000000000000" pitchFamily="2" charset="2"/>
              <a:buChar char="Ø"/>
            </a:pPr>
            <a:r>
              <a:rPr lang="tr-TR" sz="3800" b="1" dirty="0" smtClean="0">
                <a:solidFill>
                  <a:srgbClr val="002060"/>
                </a:solidFill>
                <a:latin typeface="Algerian" panose="04020705040A02060702" pitchFamily="82" charset="0"/>
              </a:rPr>
              <a:t>İCRA EDİLEN ASSAM KONGRELERİ</a:t>
            </a:r>
            <a:endParaRPr lang="tr-TR" sz="3800" dirty="0" smtClean="0">
              <a:solidFill>
                <a:srgbClr val="002060"/>
              </a:solidFill>
              <a:latin typeface="Algerian" panose="04020705040A02060702" pitchFamily="82" charset="0"/>
            </a:endParaRPr>
          </a:p>
          <a:p>
            <a:pPr lvl="1">
              <a:buFont typeface="Wingdings" panose="05000000000000000000" pitchFamily="2" charset="2"/>
              <a:buChar char="v"/>
            </a:pPr>
            <a:r>
              <a:rPr lang="tr-TR" sz="3800" b="1" dirty="0" smtClean="0">
                <a:solidFill>
                  <a:srgbClr val="00B050"/>
                </a:solidFill>
                <a:latin typeface="Times New Roman" panose="02020603050405020304" pitchFamily="18" charset="0"/>
                <a:cs typeface="Times New Roman" panose="02020603050405020304" pitchFamily="18" charset="0"/>
              </a:rPr>
              <a:t>DEVLETİN </a:t>
            </a:r>
            <a:r>
              <a:rPr lang="tr-TR" sz="3800" b="1" dirty="0">
                <a:solidFill>
                  <a:srgbClr val="00B050"/>
                </a:solidFill>
                <a:latin typeface="Times New Roman" panose="02020603050405020304" pitchFamily="18" charset="0"/>
                <a:cs typeface="Times New Roman" panose="02020603050405020304" pitchFamily="18" charset="0"/>
              </a:rPr>
              <a:t>ASLİ FAALİYET </a:t>
            </a:r>
            <a:r>
              <a:rPr lang="tr-TR" sz="3800" b="1" dirty="0" smtClean="0">
                <a:solidFill>
                  <a:srgbClr val="00B050"/>
                </a:solidFill>
                <a:latin typeface="Times New Roman" panose="02020603050405020304" pitchFamily="18" charset="0"/>
                <a:cs typeface="Times New Roman" panose="02020603050405020304" pitchFamily="18" charset="0"/>
              </a:rPr>
              <a:t>ALANLARI</a:t>
            </a:r>
          </a:p>
          <a:p>
            <a:pPr lvl="1">
              <a:buFont typeface="Wingdings" panose="05000000000000000000" pitchFamily="2" charset="2"/>
              <a:buChar char="v"/>
            </a:pPr>
            <a:r>
              <a:rPr lang="tr-TR" sz="3800" b="1" dirty="0" smtClean="0">
                <a:solidFill>
                  <a:srgbClr val="00B050"/>
                </a:solidFill>
                <a:latin typeface="Times New Roman" panose="02020603050405020304" pitchFamily="18" charset="0"/>
                <a:cs typeface="Times New Roman" panose="02020603050405020304" pitchFamily="18" charset="0"/>
              </a:rPr>
              <a:t>İSLÂM ÜLKELERİ BİRLİĞİ SÜRECİNDE ASSAM TASAVVURU</a:t>
            </a:r>
          </a:p>
          <a:p>
            <a:pPr lvl="1">
              <a:buFont typeface="Wingdings" panose="05000000000000000000" pitchFamily="2" charset="2"/>
              <a:buChar char="v"/>
            </a:pPr>
            <a:r>
              <a:rPr lang="tr-TR" sz="3800" b="1" dirty="0" smtClean="0">
                <a:solidFill>
                  <a:srgbClr val="FF0000"/>
                </a:solidFill>
                <a:latin typeface="Times New Roman" panose="02020603050405020304" pitchFamily="18" charset="0"/>
                <a:cs typeface="Times New Roman" panose="02020603050405020304" pitchFamily="18" charset="0"/>
              </a:rPr>
              <a:t>BİRİNCİ</a:t>
            </a:r>
            <a:r>
              <a:rPr lang="tr-TR" sz="3800" b="1" dirty="0" smtClean="0">
                <a:solidFill>
                  <a:srgbClr val="00B050"/>
                </a:solidFill>
                <a:latin typeface="Times New Roman" panose="02020603050405020304" pitchFamily="18" charset="0"/>
                <a:cs typeface="Times New Roman" panose="02020603050405020304" pitchFamily="18" charset="0"/>
              </a:rPr>
              <a:t>,</a:t>
            </a:r>
            <a:r>
              <a:rPr lang="tr-TR" sz="3800" b="1" dirty="0" smtClean="0">
                <a:solidFill>
                  <a:srgbClr val="FF0000"/>
                </a:solidFill>
                <a:latin typeface="Times New Roman" panose="02020603050405020304" pitchFamily="18" charset="0"/>
                <a:cs typeface="Times New Roman" panose="02020603050405020304" pitchFamily="18" charset="0"/>
              </a:rPr>
              <a:t> İKİNCİ </a:t>
            </a:r>
            <a:r>
              <a:rPr lang="tr-TR" sz="3800" b="1" dirty="0" smtClean="0">
                <a:solidFill>
                  <a:srgbClr val="00B050"/>
                </a:solidFill>
                <a:latin typeface="Times New Roman" panose="02020603050405020304" pitchFamily="18" charset="0"/>
                <a:cs typeface="Times New Roman" panose="02020603050405020304" pitchFamily="18" charset="0"/>
              </a:rPr>
              <a:t>VE</a:t>
            </a:r>
            <a:r>
              <a:rPr lang="tr-TR" sz="3800" b="1" dirty="0" smtClean="0">
                <a:solidFill>
                  <a:srgbClr val="FF0000"/>
                </a:solidFill>
                <a:latin typeface="Times New Roman" panose="02020603050405020304" pitchFamily="18" charset="0"/>
                <a:cs typeface="Times New Roman" panose="02020603050405020304" pitchFamily="18" charset="0"/>
              </a:rPr>
              <a:t> ÜÇÜNCÜ </a:t>
            </a:r>
            <a:r>
              <a:rPr lang="tr-TR" sz="3800" b="1" dirty="0" smtClean="0">
                <a:solidFill>
                  <a:srgbClr val="00B050"/>
                </a:solidFill>
                <a:latin typeface="Times New Roman" panose="02020603050405020304" pitchFamily="18" charset="0"/>
                <a:cs typeface="Times New Roman" panose="02020603050405020304" pitchFamily="18" charset="0"/>
              </a:rPr>
              <a:t>ULUSLARARASI İSLAM BİRLİĞİ KONGRESİ</a:t>
            </a:r>
            <a:endParaRPr lang="tr-TR" sz="3800" b="1" dirty="0">
              <a:solidFill>
                <a:srgbClr val="FF0000"/>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v"/>
            </a:pPr>
            <a:r>
              <a:rPr lang="tr-TR" sz="3800" b="1" dirty="0" smtClean="0">
                <a:solidFill>
                  <a:srgbClr val="FF0000"/>
                </a:solidFill>
                <a:latin typeface="Times New Roman" panose="02020603050405020304" pitchFamily="18" charset="0"/>
                <a:cs typeface="Times New Roman" panose="02020603050405020304" pitchFamily="18" charset="0"/>
              </a:rPr>
              <a:t>BİRİNCİ, İKİNCİ  </a:t>
            </a:r>
            <a:r>
              <a:rPr lang="tr-TR" sz="3800" b="1" dirty="0" smtClean="0">
                <a:solidFill>
                  <a:srgbClr val="00B050"/>
                </a:solidFill>
                <a:latin typeface="Times New Roman" panose="02020603050405020304" pitchFamily="18" charset="0"/>
                <a:cs typeface="Times New Roman" panose="02020603050405020304" pitchFamily="18" charset="0"/>
              </a:rPr>
              <a:t>VE</a:t>
            </a:r>
            <a:r>
              <a:rPr lang="tr-TR" sz="3800" b="1" dirty="0" smtClean="0">
                <a:solidFill>
                  <a:srgbClr val="FF0000"/>
                </a:solidFill>
                <a:latin typeface="Times New Roman" panose="02020603050405020304" pitchFamily="18" charset="0"/>
                <a:cs typeface="Times New Roman" panose="02020603050405020304" pitchFamily="18" charset="0"/>
              </a:rPr>
              <a:t> ÜÇÜNCÜ </a:t>
            </a:r>
            <a:r>
              <a:rPr lang="tr-TR" sz="3800" b="1" dirty="0" smtClean="0">
                <a:solidFill>
                  <a:srgbClr val="00B050"/>
                </a:solidFill>
                <a:latin typeface="Times New Roman" panose="02020603050405020304" pitchFamily="18" charset="0"/>
                <a:cs typeface="Times New Roman" panose="02020603050405020304" pitchFamily="18" charset="0"/>
              </a:rPr>
              <a:t>KONGRE BİLDİRGELERİ</a:t>
            </a:r>
          </a:p>
          <a:p>
            <a:pPr marL="57150" indent="0">
              <a:buNone/>
            </a:pPr>
            <a:endParaRPr lang="tr-TR" sz="3800" b="1" dirty="0" smtClean="0">
              <a:solidFill>
                <a:srgbClr val="FF0000"/>
              </a:solidFill>
              <a:latin typeface="Times New Roman" panose="02020603050405020304" pitchFamily="18" charset="0"/>
              <a:cs typeface="Times New Roman" panose="02020603050405020304" pitchFamily="18" charset="0"/>
            </a:endParaRPr>
          </a:p>
          <a:p>
            <a:pPr marL="57150" indent="0">
              <a:buNone/>
            </a:pPr>
            <a:r>
              <a:rPr lang="tr-TR" sz="3800" b="1" dirty="0" smtClean="0">
                <a:solidFill>
                  <a:srgbClr val="FF0000"/>
                </a:solidFill>
                <a:latin typeface="Algerian" panose="04020705040A02060702" pitchFamily="82" charset="0"/>
                <a:cs typeface="Times New Roman" panose="02020603050405020304" pitchFamily="18" charset="0"/>
              </a:rPr>
              <a:t>DÖRDÜNCÜ </a:t>
            </a:r>
            <a:r>
              <a:rPr lang="tr-TR" sz="3800" b="1" dirty="0" smtClean="0">
                <a:solidFill>
                  <a:srgbClr val="00B050"/>
                </a:solidFill>
                <a:latin typeface="Algerian" panose="04020705040A02060702" pitchFamily="82" charset="0"/>
                <a:cs typeface="Times New Roman" panose="02020603050405020304" pitchFamily="18" charset="0"/>
              </a:rPr>
              <a:t>ULUSLARARASI ASSAM İSLAM BİRLİĞİ KONRESİ </a:t>
            </a:r>
            <a:r>
              <a:rPr lang="tr-TR" sz="3800" b="1" dirty="0" smtClean="0">
                <a:solidFill>
                  <a:srgbClr val="FF0000"/>
                </a:solidFill>
                <a:latin typeface="Algerian" panose="04020705040A02060702" pitchFamily="82" charset="0"/>
                <a:cs typeface="Times New Roman" panose="02020603050405020304" pitchFamily="18" charset="0"/>
              </a:rPr>
              <a:t>(ASRİKA İSLÂM DEVLETLERİ BİRLİĞİ SAVUNMA ORGANİZASYONU) </a:t>
            </a:r>
            <a:endParaRPr lang="tr-TR" sz="3800" b="1" dirty="0">
              <a:solidFill>
                <a:srgbClr val="FF0000"/>
              </a:solidFill>
              <a:latin typeface="Algerian" panose="04020705040A02060702" pitchFamily="82" charset="0"/>
              <a:cs typeface="Times New Roman" panose="02020603050405020304" pitchFamily="18" charset="0"/>
            </a:endParaRPr>
          </a:p>
          <a:p>
            <a:endParaRPr lang="tr-TR" dirty="0" smtClean="0">
              <a:solidFill>
                <a:schemeClr val="accent6">
                  <a:lumMod val="40000"/>
                  <a:lumOff val="60000"/>
                </a:schemeClr>
              </a:solidFill>
              <a:effectLst>
                <a:reflection blurRad="6350" stA="55000" endA="300" endPos="45500" dir="5400000" sy="-100000" algn="bl" rotWithShape="0"/>
              </a:effectLst>
            </a:endParaRPr>
          </a:p>
        </p:txBody>
      </p:sp>
      <p:sp>
        <p:nvSpPr>
          <p:cNvPr id="10" name="9 Altbilgi Yer Tutucusu"/>
          <p:cNvSpPr>
            <a:spLocks noGrp="1"/>
          </p:cNvSpPr>
          <p:nvPr>
            <p:ph type="ftr" sz="quarter" idx="11"/>
          </p:nvPr>
        </p:nvSpPr>
        <p:spPr/>
        <p:txBody>
          <a:bodyPr/>
          <a:lstStyle/>
          <a:p>
            <a:r>
              <a:rPr lang="tr-TR" dirty="0" smtClean="0"/>
              <a:t>www.assam.org.tr</a:t>
            </a:r>
            <a:endParaRPr lang="tr-TR" dirty="0"/>
          </a:p>
        </p:txBody>
      </p:sp>
      <p:sp>
        <p:nvSpPr>
          <p:cNvPr id="9" name="8 Slayt Numarası Yer Tutucusu"/>
          <p:cNvSpPr>
            <a:spLocks noGrp="1"/>
          </p:cNvSpPr>
          <p:nvPr>
            <p:ph type="sldNum" sz="quarter" idx="12"/>
          </p:nvPr>
        </p:nvSpPr>
        <p:spPr/>
        <p:txBody>
          <a:bodyPr/>
          <a:lstStyle/>
          <a:p>
            <a:fld id="{104E1C14-2131-4B5C-9C53-C8048D1D5B52}" type="slidenum">
              <a:rPr lang="tr-TR" smtClean="0"/>
              <a:pPr/>
              <a:t>2</a:t>
            </a:fld>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214800"/>
            <a:ext cx="2096616" cy="209661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76200"/>
            <a:ext cx="7848872" cy="1369045"/>
          </a:xfrm>
        </p:spPr>
        <p:style>
          <a:lnRef idx="1">
            <a:schemeClr val="accent6"/>
          </a:lnRef>
          <a:fillRef idx="3">
            <a:schemeClr val="accent6"/>
          </a:fillRef>
          <a:effectRef idx="2">
            <a:schemeClr val="accent6"/>
          </a:effectRef>
          <a:fontRef idx="minor">
            <a:schemeClr val="lt1"/>
          </a:fontRef>
        </p:style>
        <p:txBody>
          <a:bodyPr>
            <a:normAutofit fontScale="90000"/>
          </a:bodyPr>
          <a:lstStyle/>
          <a:p>
            <a:pPr lvl="1" algn="ctr" rtl="0">
              <a:spcBef>
                <a:spcPct val="0"/>
              </a:spcBef>
            </a:pPr>
            <a:r>
              <a:rPr lang="tr-TR" sz="3600" b="1" dirty="0" smtClean="0">
                <a:latin typeface="Algerian" pitchFamily="82" charset="0"/>
              </a:rPr>
              <a:t>İSLÂM ÜLKELERİ BİRLİĞİ SÜRECİNDE  </a:t>
            </a:r>
            <a:br>
              <a:rPr lang="tr-TR" sz="3600" b="1" dirty="0" smtClean="0">
                <a:latin typeface="Algerian" pitchFamily="82" charset="0"/>
              </a:rPr>
            </a:br>
            <a:r>
              <a:rPr lang="tr-TR" sz="3600" b="1" dirty="0" smtClean="0">
                <a:latin typeface="Algerian" pitchFamily="82" charset="0"/>
              </a:rPr>
              <a:t>ASSAM TASAVVURU</a:t>
            </a:r>
            <a:endParaRPr lang="tr-TR" b="1" dirty="0"/>
          </a:p>
        </p:txBody>
      </p:sp>
      <p:sp>
        <p:nvSpPr>
          <p:cNvPr id="3" name="2 İçerik Yer Tutucusu"/>
          <p:cNvSpPr>
            <a:spLocks noGrp="1"/>
          </p:cNvSpPr>
          <p:nvPr>
            <p:ph idx="1"/>
          </p:nvPr>
        </p:nvSpPr>
        <p:spPr>
          <a:xfrm>
            <a:off x="116904" y="1554162"/>
            <a:ext cx="8991600" cy="5187206"/>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tr-TR" sz="2400" b="1" dirty="0" smtClean="0">
                <a:latin typeface="Times New Roman" panose="02020603050405020304" pitchFamily="18" charset="0"/>
                <a:ea typeface="Calibri" panose="020F0502020204030204" pitchFamily="34" charset="0"/>
              </a:rPr>
              <a:t>	</a:t>
            </a:r>
          </a:p>
          <a:p>
            <a:pPr algn="ctr">
              <a:buNone/>
            </a:pPr>
            <a:r>
              <a:rPr lang="tr-TR" sz="2400" b="1" dirty="0">
                <a:latin typeface="Times New Roman" panose="02020603050405020304" pitchFamily="18" charset="0"/>
                <a:ea typeface="Calibri" panose="020F0502020204030204" pitchFamily="34" charset="0"/>
              </a:rPr>
              <a:t>	</a:t>
            </a:r>
            <a:r>
              <a:rPr lang="tr-TR" sz="4000" b="1" dirty="0" smtClean="0">
                <a:solidFill>
                  <a:srgbClr val="FF0000"/>
                </a:solidFill>
                <a:latin typeface="Times New Roman" panose="02020603050405020304" pitchFamily="18" charset="0"/>
                <a:ea typeface="Calibri" panose="020F0502020204030204" pitchFamily="34" charset="0"/>
              </a:rPr>
              <a:t>İSLÂM BİRLİĞİNİN OLUŞMASI ÇAĞIN ZARURETİDİR. </a:t>
            </a:r>
          </a:p>
          <a:p>
            <a:pPr algn="ctr">
              <a:buNone/>
            </a:pPr>
            <a:r>
              <a:rPr lang="tr-TR" sz="2000" b="1" dirty="0">
                <a:latin typeface="Times New Roman" panose="02020603050405020304" pitchFamily="18" charset="0"/>
                <a:ea typeface="Calibri" panose="020F0502020204030204" pitchFamily="34" charset="0"/>
              </a:rPr>
              <a:t>	</a:t>
            </a:r>
            <a:endParaRPr lang="tr-TR" sz="2000" b="1" dirty="0" smtClean="0">
              <a:latin typeface="Times New Roman" panose="02020603050405020304" pitchFamily="18" charset="0"/>
              <a:ea typeface="Calibri" panose="020F0502020204030204" pitchFamily="34" charset="0"/>
            </a:endParaRPr>
          </a:p>
          <a:p>
            <a:pPr algn="ctr">
              <a:buNone/>
            </a:pPr>
            <a:r>
              <a:rPr lang="tr-TR" sz="4000" b="1" dirty="0">
                <a:latin typeface="Times New Roman" panose="02020603050405020304" pitchFamily="18" charset="0"/>
                <a:ea typeface="Calibri" panose="020F0502020204030204" pitchFamily="34" charset="0"/>
              </a:rPr>
              <a:t>	</a:t>
            </a:r>
            <a:r>
              <a:rPr lang="tr-TR" sz="4000" b="1" dirty="0" smtClean="0">
                <a:solidFill>
                  <a:srgbClr val="00B050"/>
                </a:solidFill>
                <a:latin typeface="Times New Roman" panose="02020603050405020304" pitchFamily="18" charset="0"/>
                <a:ea typeface="Calibri" panose="020F0502020204030204" pitchFamily="34" charset="0"/>
              </a:rPr>
              <a:t>BU ZARURETİN İSLÂM ÜMMETİ TARAFINDAN İDRAKİ </a:t>
            </a:r>
          </a:p>
          <a:p>
            <a:pPr algn="ctr">
              <a:buNone/>
            </a:pPr>
            <a:r>
              <a:rPr lang="tr-TR" sz="4000" b="1" dirty="0" smtClean="0">
                <a:solidFill>
                  <a:srgbClr val="00B050"/>
                </a:solidFill>
                <a:latin typeface="Times New Roman" panose="02020603050405020304" pitchFamily="18" charset="0"/>
                <a:ea typeface="Calibri" panose="020F0502020204030204" pitchFamily="34" charset="0"/>
              </a:rPr>
              <a:t>BİRLİĞİN İLK ŞARTIDIR. </a:t>
            </a:r>
            <a:endParaRPr lang="tr-TR" sz="4000" b="1" u="sng" dirty="0" smtClean="0">
              <a:solidFill>
                <a:srgbClr val="00B050"/>
              </a:solidFill>
              <a:latin typeface="Times New Roman" pitchFamily="18" charset="0"/>
              <a:cs typeface="Times New Roman" pitchFamily="18" charset="0"/>
            </a:endParaRPr>
          </a:p>
        </p:txBody>
      </p:sp>
      <p:sp>
        <p:nvSpPr>
          <p:cNvPr id="5" name="4 Altbilgi Yer Tutucusu"/>
          <p:cNvSpPr>
            <a:spLocks noGrp="1"/>
          </p:cNvSpPr>
          <p:nvPr>
            <p:ph type="ftr" sz="quarter" idx="11"/>
          </p:nvPr>
        </p:nvSpPr>
        <p:spPr/>
        <p:txBody>
          <a:bodyPr/>
          <a:lstStyle/>
          <a:p>
            <a:r>
              <a:rPr lang="tr-TR" dirty="0" smtClean="0">
                <a:solidFill>
                  <a:srgbClr val="F0A22E">
                    <a:shade val="75000"/>
                  </a:srgbClr>
                </a:solidFill>
              </a:rPr>
              <a:t>www.assam.org.tr</a:t>
            </a:r>
            <a:endParaRPr lang="tr-TR" dirty="0">
              <a:solidFill>
                <a:srgbClr val="F0A22E">
                  <a:shade val="75000"/>
                </a:srgbClr>
              </a:solidFill>
            </a:endParaRPr>
          </a:p>
        </p:txBody>
      </p:sp>
      <p:sp>
        <p:nvSpPr>
          <p:cNvPr id="4" name="3 Slayt Numarası Yer Tutucusu"/>
          <p:cNvSpPr>
            <a:spLocks noGrp="1"/>
          </p:cNvSpPr>
          <p:nvPr>
            <p:ph type="sldNum" sz="quarter" idx="12"/>
          </p:nvPr>
        </p:nvSpPr>
        <p:spPr/>
        <p:txBody>
          <a:bodyPr/>
          <a:lstStyle/>
          <a:p>
            <a:fld id="{104E1C14-2131-4B5C-9C53-C8048D1D5B52}" type="slidenum">
              <a:rPr lang="tr-TR" smtClean="0">
                <a:solidFill>
                  <a:srgbClr val="F0A22E">
                    <a:shade val="75000"/>
                  </a:srgbClr>
                </a:solidFill>
              </a:rPr>
              <a:pPr/>
              <a:t>20</a:t>
            </a:fld>
            <a:endParaRPr lang="tr-TR" dirty="0">
              <a:solidFill>
                <a:srgbClr val="F0A22E">
                  <a:shade val="75000"/>
                </a:srgbClr>
              </a:solidFill>
            </a:endParaRPr>
          </a:p>
        </p:txBody>
      </p:sp>
    </p:spTree>
    <p:extLst>
      <p:ext uri="{BB962C8B-B14F-4D97-AF65-F5344CB8AC3E}">
        <p14:creationId xmlns:p14="http://schemas.microsoft.com/office/powerpoint/2010/main" xmlns="" val="3900091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76200"/>
            <a:ext cx="7848872" cy="1369045"/>
          </a:xfrm>
        </p:spPr>
        <p:style>
          <a:lnRef idx="1">
            <a:schemeClr val="accent6"/>
          </a:lnRef>
          <a:fillRef idx="3">
            <a:schemeClr val="accent6"/>
          </a:fillRef>
          <a:effectRef idx="2">
            <a:schemeClr val="accent6"/>
          </a:effectRef>
          <a:fontRef idx="minor">
            <a:schemeClr val="lt1"/>
          </a:fontRef>
        </p:style>
        <p:txBody>
          <a:bodyPr>
            <a:normAutofit fontScale="90000"/>
          </a:bodyPr>
          <a:lstStyle/>
          <a:p>
            <a:pPr lvl="1" algn="ctr" rtl="0">
              <a:spcBef>
                <a:spcPct val="0"/>
              </a:spcBef>
            </a:pPr>
            <a:r>
              <a:rPr lang="tr-TR" sz="3600" b="1" dirty="0" smtClean="0">
                <a:latin typeface="Algerian" pitchFamily="82" charset="0"/>
              </a:rPr>
              <a:t>İSLÂM ÜLKELERİ BİRLİĞİ SÜRECİNDE  </a:t>
            </a:r>
            <a:br>
              <a:rPr lang="tr-TR" sz="3600" b="1" dirty="0" smtClean="0">
                <a:latin typeface="Algerian" pitchFamily="82" charset="0"/>
              </a:rPr>
            </a:br>
            <a:r>
              <a:rPr lang="tr-TR" sz="3600" b="1" dirty="0" smtClean="0">
                <a:latin typeface="Algerian" pitchFamily="82" charset="0"/>
              </a:rPr>
              <a:t>ASSAM TASAVVURU </a:t>
            </a:r>
            <a:endParaRPr lang="tr-TR" b="1" dirty="0"/>
          </a:p>
        </p:txBody>
      </p:sp>
      <p:sp>
        <p:nvSpPr>
          <p:cNvPr id="3" name="2 İçerik Yer Tutucusu"/>
          <p:cNvSpPr>
            <a:spLocks noGrp="1"/>
          </p:cNvSpPr>
          <p:nvPr>
            <p:ph idx="1"/>
          </p:nvPr>
        </p:nvSpPr>
        <p:spPr>
          <a:xfrm>
            <a:off x="116904" y="1554162"/>
            <a:ext cx="8991600" cy="5187206"/>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None/>
            </a:pPr>
            <a:r>
              <a:rPr lang="tr-TR" sz="3500" b="1" u="sng" dirty="0" smtClean="0">
                <a:solidFill>
                  <a:srgbClr val="FF0000"/>
                </a:solidFill>
                <a:latin typeface="Times New Roman" pitchFamily="18" charset="0"/>
                <a:cs typeface="Times New Roman" pitchFamily="18" charset="0"/>
              </a:rPr>
              <a:t>BİRİNCİ SAFHA</a:t>
            </a:r>
          </a:p>
          <a:p>
            <a:pPr>
              <a:buFont typeface="Wingdings" pitchFamily="2" charset="2"/>
              <a:buChar char="v"/>
            </a:pPr>
            <a:r>
              <a:rPr lang="tr-TR" sz="3600" dirty="0" smtClean="0">
                <a:solidFill>
                  <a:srgbClr val="FF0000"/>
                </a:solidFill>
                <a:latin typeface="Times New Roman" pitchFamily="18" charset="0"/>
                <a:cs typeface="Times New Roman" pitchFamily="18" charset="0"/>
              </a:rPr>
              <a:t>YETKİSİ, İMKANLARI, GÜÇ VE YAPISI, ANAYASA , YASA VE TÜZÜKLERLE BELİRTİLMİŞ 61 İSLÂM  ÜLKESİNİN ORTAK İRADESİNİ TEMSİL EDEN </a:t>
            </a:r>
            <a:r>
              <a:rPr lang="tr-TR" sz="3600" dirty="0" smtClean="0">
                <a:solidFill>
                  <a:schemeClr val="tx1"/>
                </a:solidFill>
                <a:latin typeface="Times New Roman" pitchFamily="18" charset="0"/>
                <a:cs typeface="Times New Roman" pitchFamily="18" charset="0"/>
              </a:rPr>
              <a:t>“</a:t>
            </a:r>
            <a:r>
              <a:rPr lang="tr-TR" sz="3600" b="1" dirty="0" smtClean="0">
                <a:solidFill>
                  <a:schemeClr val="tx1"/>
                </a:solidFill>
                <a:latin typeface="Times New Roman" pitchFamily="18" charset="0"/>
                <a:cs typeface="Times New Roman" pitchFamily="18" charset="0"/>
              </a:rPr>
              <a:t>İSLÂM ÜLKELERİ TEMSİLCİLER MECLİSİ</a:t>
            </a:r>
            <a:r>
              <a:rPr lang="tr-TR" sz="3600" dirty="0" smtClean="0">
                <a:solidFill>
                  <a:schemeClr val="tx1"/>
                </a:solidFill>
                <a:latin typeface="Times New Roman" pitchFamily="18" charset="0"/>
                <a:cs typeface="Times New Roman" pitchFamily="18" charset="0"/>
              </a:rPr>
              <a:t>” </a:t>
            </a:r>
            <a:r>
              <a:rPr lang="tr-TR" sz="3600" b="1" dirty="0" smtClean="0">
                <a:solidFill>
                  <a:srgbClr val="FF0000"/>
                </a:solidFill>
                <a:latin typeface="Times New Roman" pitchFamily="18" charset="0"/>
                <a:cs typeface="Times New Roman" pitchFamily="18" charset="0"/>
              </a:rPr>
              <a:t>DAİMİ OLARAK TEŞEKKÜL ETTİRİLMELİ;</a:t>
            </a:r>
          </a:p>
          <a:p>
            <a:pPr>
              <a:buFont typeface="Wingdings" pitchFamily="2" charset="2"/>
              <a:buChar char="v"/>
            </a:pPr>
            <a:r>
              <a:rPr lang="tr-TR" sz="3600" dirty="0" smtClean="0">
                <a:solidFill>
                  <a:srgbClr val="FF0000"/>
                </a:solidFill>
                <a:latin typeface="Times New Roman" pitchFamily="18" charset="0"/>
                <a:cs typeface="Times New Roman" pitchFamily="18" charset="0"/>
              </a:rPr>
              <a:t>MÜTEAKİBEN “</a:t>
            </a:r>
            <a:r>
              <a:rPr lang="tr-TR" sz="3600" b="1" dirty="0" smtClean="0">
                <a:solidFill>
                  <a:schemeClr val="tx1"/>
                </a:solidFill>
                <a:latin typeface="Times New Roman" pitchFamily="18" charset="0"/>
                <a:cs typeface="Times New Roman" pitchFamily="18" charset="0"/>
              </a:rPr>
              <a:t>İSLÂM ÜLKELERİ KONFEDERASYONU” </a:t>
            </a:r>
            <a:r>
              <a:rPr lang="tr-TR" sz="3600" dirty="0" smtClean="0">
                <a:solidFill>
                  <a:srgbClr val="FF0000"/>
                </a:solidFill>
                <a:latin typeface="Times New Roman" pitchFamily="18" charset="0"/>
                <a:cs typeface="Times New Roman" pitchFamily="18" charset="0"/>
              </a:rPr>
              <a:t>OLUŞTURULMALI; </a:t>
            </a:r>
          </a:p>
          <a:p>
            <a:pPr>
              <a:buNone/>
            </a:pPr>
            <a:endParaRPr lang="tr-TR" sz="3600" dirty="0" smtClean="0">
              <a:solidFill>
                <a:srgbClr val="FF0000"/>
              </a:solidFill>
              <a:latin typeface="Times New Roman" pitchFamily="18" charset="0"/>
              <a:cs typeface="Times New Roman" pitchFamily="18" charset="0"/>
            </a:endParaRPr>
          </a:p>
          <a:p>
            <a:pPr>
              <a:buNone/>
            </a:pPr>
            <a:endParaRPr lang="tr-TR" sz="2200" b="1" u="sng" dirty="0" smtClean="0">
              <a:solidFill>
                <a:srgbClr val="00B050"/>
              </a:solidFill>
              <a:latin typeface="Times New Roman" pitchFamily="18" charset="0"/>
              <a:cs typeface="Times New Roman" pitchFamily="18" charset="0"/>
            </a:endParaRPr>
          </a:p>
        </p:txBody>
      </p:sp>
      <p:sp>
        <p:nvSpPr>
          <p:cNvPr id="5" name="4 Altbilgi Yer Tutucusu"/>
          <p:cNvSpPr>
            <a:spLocks noGrp="1"/>
          </p:cNvSpPr>
          <p:nvPr>
            <p:ph type="ftr" sz="quarter" idx="11"/>
          </p:nvPr>
        </p:nvSpPr>
        <p:spPr/>
        <p:txBody>
          <a:bodyPr/>
          <a:lstStyle/>
          <a:p>
            <a:r>
              <a:rPr lang="tr-TR" dirty="0" smtClean="0"/>
              <a:t>www.assam.org.tr</a:t>
            </a:r>
            <a:endParaRPr lang="tr-TR" dirty="0"/>
          </a:p>
        </p:txBody>
      </p:sp>
      <p:sp>
        <p:nvSpPr>
          <p:cNvPr id="4" name="3 Slayt Numarası Yer Tutucusu"/>
          <p:cNvSpPr>
            <a:spLocks noGrp="1"/>
          </p:cNvSpPr>
          <p:nvPr>
            <p:ph type="sldNum" sz="quarter" idx="12"/>
          </p:nvPr>
        </p:nvSpPr>
        <p:spPr/>
        <p:txBody>
          <a:bodyPr/>
          <a:lstStyle/>
          <a:p>
            <a:fld id="{104E1C14-2131-4B5C-9C53-C8048D1D5B52}" type="slidenum">
              <a:rPr lang="tr-TR" smtClean="0"/>
              <a:pPr/>
              <a:t>21</a:t>
            </a:fld>
            <a:endParaRPr lang="tr-TR" dirty="0"/>
          </a:p>
        </p:txBody>
      </p:sp>
    </p:spTree>
    <p:extLst>
      <p:ext uri="{BB962C8B-B14F-4D97-AF65-F5344CB8AC3E}">
        <p14:creationId xmlns:p14="http://schemas.microsoft.com/office/powerpoint/2010/main" xmlns="" val="3241176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76200"/>
            <a:ext cx="7776864" cy="1408584"/>
          </a:xfrm>
        </p:spPr>
        <p:style>
          <a:lnRef idx="1">
            <a:schemeClr val="accent6"/>
          </a:lnRef>
          <a:fillRef idx="3">
            <a:schemeClr val="accent6"/>
          </a:fillRef>
          <a:effectRef idx="2">
            <a:schemeClr val="accent6"/>
          </a:effectRef>
          <a:fontRef idx="minor">
            <a:schemeClr val="lt1"/>
          </a:fontRef>
        </p:style>
        <p:txBody>
          <a:bodyPr>
            <a:normAutofit/>
          </a:bodyPr>
          <a:lstStyle/>
          <a:p>
            <a:pPr lvl="1" algn="ctr" rtl="0">
              <a:spcBef>
                <a:spcPct val="0"/>
              </a:spcBef>
            </a:pPr>
            <a:r>
              <a:rPr lang="tr-TR" sz="3600" b="1" dirty="0" smtClean="0">
                <a:latin typeface="Algerian" pitchFamily="82" charset="0"/>
              </a:rPr>
              <a:t>İSLÂM ÜLKERİ BİRLİĞİ SÜRECİNDE  </a:t>
            </a:r>
            <a:br>
              <a:rPr lang="tr-TR" sz="3600" b="1" dirty="0" smtClean="0">
                <a:latin typeface="Algerian" pitchFamily="82" charset="0"/>
              </a:rPr>
            </a:br>
            <a:r>
              <a:rPr lang="tr-TR" sz="3600" b="1" dirty="0" smtClean="0">
                <a:latin typeface="Algerian" pitchFamily="82" charset="0"/>
              </a:rPr>
              <a:t>ASSAM TASAVVURU </a:t>
            </a:r>
            <a:endParaRPr lang="tr-TR" b="1" dirty="0"/>
          </a:p>
        </p:txBody>
      </p:sp>
      <p:sp>
        <p:nvSpPr>
          <p:cNvPr id="3" name="2 İçerik Yer Tutucusu"/>
          <p:cNvSpPr>
            <a:spLocks noGrp="1"/>
          </p:cNvSpPr>
          <p:nvPr>
            <p:ph idx="1"/>
          </p:nvPr>
        </p:nvSpPr>
        <p:spPr>
          <a:xfrm>
            <a:off x="116904" y="1554162"/>
            <a:ext cx="8991600" cy="5187206"/>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None/>
            </a:pPr>
            <a:endParaRPr lang="tr-TR" sz="1600" dirty="0" smtClean="0">
              <a:solidFill>
                <a:srgbClr val="FF0000"/>
              </a:solidFill>
              <a:latin typeface="Times New Roman" pitchFamily="18" charset="0"/>
              <a:cs typeface="Times New Roman" pitchFamily="18" charset="0"/>
            </a:endParaRPr>
          </a:p>
          <a:p>
            <a:pPr>
              <a:buNone/>
            </a:pPr>
            <a:r>
              <a:rPr lang="tr-TR" sz="2800" b="1" u="sng" dirty="0" smtClean="0">
                <a:solidFill>
                  <a:schemeClr val="tx1"/>
                </a:solidFill>
                <a:latin typeface="Times New Roman" pitchFamily="18" charset="0"/>
                <a:cs typeface="Times New Roman" pitchFamily="18" charset="0"/>
              </a:rPr>
              <a:t>İKİNCİ SAFHA</a:t>
            </a:r>
            <a:r>
              <a:rPr lang="tr-TR" sz="2800" u="sng" dirty="0" smtClean="0">
                <a:solidFill>
                  <a:schemeClr val="tx1"/>
                </a:solidFill>
                <a:latin typeface="Times New Roman" pitchFamily="18" charset="0"/>
                <a:cs typeface="Times New Roman" pitchFamily="18" charset="0"/>
              </a:rPr>
              <a:t> </a:t>
            </a:r>
          </a:p>
          <a:p>
            <a:pPr>
              <a:buFont typeface="Wingdings" pitchFamily="2" charset="2"/>
              <a:buChar char="v"/>
            </a:pPr>
            <a:r>
              <a:rPr lang="tr-TR" sz="2800" dirty="0" smtClean="0">
                <a:solidFill>
                  <a:schemeClr val="tx1"/>
                </a:solidFill>
                <a:latin typeface="Times New Roman" pitchFamily="18" charset="0"/>
                <a:cs typeface="Times New Roman" pitchFamily="18" charset="0"/>
              </a:rPr>
              <a:t> “</a:t>
            </a:r>
            <a:r>
              <a:rPr lang="tr-TR" sz="2800" b="1" dirty="0" smtClean="0">
                <a:solidFill>
                  <a:srgbClr val="FF0000"/>
                </a:solidFill>
                <a:latin typeface="Times New Roman" pitchFamily="18" charset="0"/>
                <a:cs typeface="Times New Roman" pitchFamily="18" charset="0"/>
              </a:rPr>
              <a:t>İSLÂM ÜLKELERİ KONFEDERASYONU</a:t>
            </a:r>
            <a:r>
              <a:rPr lang="tr-TR" sz="2800" b="1" dirty="0" smtClean="0">
                <a:solidFill>
                  <a:schemeClr val="tx1"/>
                </a:solidFill>
                <a:latin typeface="Times New Roman" pitchFamily="18" charset="0"/>
                <a:cs typeface="Times New Roman" pitchFamily="18" charset="0"/>
              </a:rPr>
              <a:t>”</a:t>
            </a:r>
            <a:r>
              <a:rPr lang="tr-TR" sz="2800" dirty="0" smtClean="0">
                <a:solidFill>
                  <a:schemeClr val="tx1"/>
                </a:solidFill>
                <a:latin typeface="Times New Roman" pitchFamily="18" charset="0"/>
                <a:cs typeface="Times New Roman" pitchFamily="18" charset="0"/>
              </a:rPr>
              <a:t>NUN, DEVLETİN ASLİ GÖREV ALANLARI OLAN </a:t>
            </a:r>
            <a:r>
              <a:rPr lang="tr-TR" sz="2800" b="1" dirty="0" smtClean="0">
                <a:solidFill>
                  <a:srgbClr val="FF0000"/>
                </a:solidFill>
                <a:latin typeface="Times New Roman" pitchFamily="18" charset="0"/>
                <a:cs typeface="Times New Roman" pitchFamily="18" charset="0"/>
              </a:rPr>
              <a:t>ADALET</a:t>
            </a:r>
            <a:r>
              <a:rPr lang="tr-TR" sz="2800" dirty="0" smtClean="0">
                <a:solidFill>
                  <a:srgbClr val="FF0000"/>
                </a:solidFill>
                <a:latin typeface="Times New Roman" pitchFamily="18" charset="0"/>
                <a:cs typeface="Times New Roman" pitchFamily="18" charset="0"/>
              </a:rPr>
              <a:t>, </a:t>
            </a:r>
            <a:r>
              <a:rPr lang="tr-TR" sz="2800" b="1" dirty="0" smtClean="0">
                <a:solidFill>
                  <a:srgbClr val="FF0000"/>
                </a:solidFill>
                <a:latin typeface="Times New Roman" pitchFamily="18" charset="0"/>
                <a:cs typeface="Times New Roman" pitchFamily="18" charset="0"/>
              </a:rPr>
              <a:t>GÜVENLİK</a:t>
            </a:r>
            <a:r>
              <a:rPr lang="tr-TR" sz="2800" dirty="0" smtClean="0">
                <a:solidFill>
                  <a:srgbClr val="FF0000"/>
                </a:solidFill>
                <a:latin typeface="Times New Roman" pitchFamily="18" charset="0"/>
                <a:cs typeface="Times New Roman" pitchFamily="18" charset="0"/>
              </a:rPr>
              <a:t> </a:t>
            </a:r>
            <a:r>
              <a:rPr lang="tr-TR" sz="2800" i="1" dirty="0" smtClean="0">
                <a:solidFill>
                  <a:schemeClr val="tx1"/>
                </a:solidFill>
                <a:latin typeface="Times New Roman" pitchFamily="18" charset="0"/>
                <a:cs typeface="Times New Roman" pitchFamily="18" charset="0"/>
              </a:rPr>
              <a:t>(</a:t>
            </a:r>
            <a:r>
              <a:rPr lang="tr-TR" sz="2800" b="1" i="1" dirty="0" smtClean="0">
                <a:solidFill>
                  <a:schemeClr val="tx1"/>
                </a:solidFill>
                <a:latin typeface="Times New Roman" pitchFamily="18" charset="0"/>
                <a:cs typeface="Times New Roman" pitchFamily="18" charset="0"/>
              </a:rPr>
              <a:t>İÇ VE DIŞ</a:t>
            </a:r>
            <a:r>
              <a:rPr lang="tr-TR" sz="2800" i="1" dirty="0" smtClean="0">
                <a:solidFill>
                  <a:schemeClr val="tx1"/>
                </a:solidFill>
                <a:latin typeface="Times New Roman" pitchFamily="18" charset="0"/>
                <a:cs typeface="Times New Roman" pitchFamily="18" charset="0"/>
              </a:rPr>
              <a:t>)</a:t>
            </a:r>
            <a:r>
              <a:rPr lang="tr-TR" sz="2800" dirty="0" smtClean="0">
                <a:solidFill>
                  <a:schemeClr val="tx1"/>
                </a:solidFill>
                <a:latin typeface="Times New Roman" pitchFamily="18" charset="0"/>
                <a:cs typeface="Times New Roman" pitchFamily="18" charset="0"/>
              </a:rPr>
              <a:t> </a:t>
            </a:r>
            <a:r>
              <a:rPr lang="tr-TR" sz="2800" dirty="0" smtClean="0">
                <a:solidFill>
                  <a:srgbClr val="FF0000"/>
                </a:solidFill>
                <a:latin typeface="Times New Roman" pitchFamily="18" charset="0"/>
                <a:cs typeface="Times New Roman" pitchFamily="18" charset="0"/>
              </a:rPr>
              <a:t>VE </a:t>
            </a:r>
            <a:r>
              <a:rPr lang="tr-TR" sz="2800" b="1" dirty="0" smtClean="0">
                <a:solidFill>
                  <a:srgbClr val="FF0000"/>
                </a:solidFill>
                <a:latin typeface="Times New Roman" pitchFamily="18" charset="0"/>
                <a:cs typeface="Times New Roman" pitchFamily="18" charset="0"/>
              </a:rPr>
              <a:t>MÜŞTEREK DIŞ POLİTİKA</a:t>
            </a:r>
            <a:r>
              <a:rPr lang="tr-TR" sz="2800" dirty="0" smtClean="0">
                <a:solidFill>
                  <a:schemeClr val="tx1"/>
                </a:solidFill>
                <a:latin typeface="Times New Roman" pitchFamily="18" charset="0"/>
                <a:cs typeface="Times New Roman" pitchFamily="18" charset="0"/>
              </a:rPr>
              <a:t> USUL VE  ESASLARININ BELİRLENMESİ İÇİN ÇALIŞMALAR YAPILMALI,</a:t>
            </a:r>
          </a:p>
          <a:p>
            <a:pPr>
              <a:buFont typeface="Wingdings" pitchFamily="2" charset="2"/>
              <a:buChar char="v"/>
            </a:pPr>
            <a:r>
              <a:rPr lang="tr-TR" sz="2800" b="1" dirty="0" smtClean="0">
                <a:solidFill>
                  <a:schemeClr val="tx1"/>
                </a:solidFill>
                <a:latin typeface="Times New Roman" pitchFamily="18" charset="0"/>
                <a:cs typeface="Times New Roman" pitchFamily="18" charset="0"/>
              </a:rPr>
              <a:t>ETNİK VE COĞRAFİ BAKIMDAN YAKIN İSLÂM ÜLKELERİNİN </a:t>
            </a:r>
            <a:r>
              <a:rPr lang="tr-TR" sz="2800" dirty="0" smtClean="0">
                <a:solidFill>
                  <a:schemeClr val="tx1"/>
                </a:solidFill>
                <a:latin typeface="Times New Roman" pitchFamily="18" charset="0"/>
                <a:cs typeface="Times New Roman" pitchFamily="18" charset="0"/>
              </a:rPr>
              <a:t>ORTAK İRADELERİNİN TEMSİL EDİLDİĞİ </a:t>
            </a:r>
            <a:r>
              <a:rPr lang="tr-TR" sz="2800" b="1" dirty="0" smtClean="0">
                <a:solidFill>
                  <a:schemeClr val="tx1"/>
                </a:solidFill>
                <a:latin typeface="Times New Roman" pitchFamily="18" charset="0"/>
                <a:cs typeface="Times New Roman" pitchFamily="18" charset="0"/>
              </a:rPr>
              <a:t>“BÖLGESEL İSLÂM ÜLKELERİ MECLİSLERİ</a:t>
            </a:r>
            <a:r>
              <a:rPr lang="tr-TR" sz="2800" dirty="0" smtClean="0">
                <a:solidFill>
                  <a:schemeClr val="tx1"/>
                </a:solidFill>
                <a:latin typeface="Times New Roman" pitchFamily="18" charset="0"/>
                <a:cs typeface="Times New Roman" pitchFamily="18" charset="0"/>
              </a:rPr>
              <a:t>” OLUŞTURULMALI ve </a:t>
            </a:r>
            <a:r>
              <a:rPr lang="tr-TR" sz="2800" b="1" dirty="0" smtClean="0">
                <a:solidFill>
                  <a:srgbClr val="FF0000"/>
                </a:solidFill>
                <a:latin typeface="Times New Roman" pitchFamily="18" charset="0"/>
                <a:cs typeface="Times New Roman" pitchFamily="18" charset="0"/>
              </a:rPr>
              <a:t>BÖLGESEL İSLAM ÜLKELERİ, BÖLGESEL KONFEDERAL ÇATILARA  DÖNÜŞTÜRÜLMELİDİR.</a:t>
            </a:r>
          </a:p>
        </p:txBody>
      </p:sp>
      <p:sp>
        <p:nvSpPr>
          <p:cNvPr id="5" name="4 Altbilgi Yer Tutucusu"/>
          <p:cNvSpPr>
            <a:spLocks noGrp="1"/>
          </p:cNvSpPr>
          <p:nvPr>
            <p:ph type="ftr" sz="quarter" idx="11"/>
          </p:nvPr>
        </p:nvSpPr>
        <p:spPr/>
        <p:txBody>
          <a:bodyPr/>
          <a:lstStyle/>
          <a:p>
            <a:r>
              <a:rPr lang="tr-TR" dirty="0" smtClean="0"/>
              <a:t>www.assam.org.tr</a:t>
            </a:r>
            <a:endParaRPr lang="tr-TR" dirty="0"/>
          </a:p>
        </p:txBody>
      </p:sp>
      <p:sp>
        <p:nvSpPr>
          <p:cNvPr id="4" name="3 Slayt Numarası Yer Tutucusu"/>
          <p:cNvSpPr>
            <a:spLocks noGrp="1"/>
          </p:cNvSpPr>
          <p:nvPr>
            <p:ph type="sldNum" sz="quarter" idx="12"/>
          </p:nvPr>
        </p:nvSpPr>
        <p:spPr/>
        <p:txBody>
          <a:bodyPr/>
          <a:lstStyle/>
          <a:p>
            <a:fld id="{104E1C14-2131-4B5C-9C53-C8048D1D5B52}" type="slidenum">
              <a:rPr lang="tr-TR" smtClean="0"/>
              <a:pPr/>
              <a:t>22</a:t>
            </a:fld>
            <a:endParaRPr lang="tr-TR" dirty="0"/>
          </a:p>
        </p:txBody>
      </p:sp>
    </p:spTree>
    <p:extLst>
      <p:ext uri="{BB962C8B-B14F-4D97-AF65-F5344CB8AC3E}">
        <p14:creationId xmlns:p14="http://schemas.microsoft.com/office/powerpoint/2010/main" xmlns="" val="2493310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tr-TR" sz="3200" b="1" dirty="0" smtClean="0">
                <a:latin typeface="Algerian" panose="04020705040A02060702" pitchFamily="82" charset="0"/>
              </a:rPr>
              <a:t>İSLÂM ÜLKELERİ BİRLİĞİ SÜRECİNDE ASSAM TASAVVURU</a:t>
            </a:r>
            <a:endParaRPr lang="tr-TR" sz="3200" b="1" dirty="0">
              <a:latin typeface="Algerian" panose="04020705040A02060702" pitchFamily="82" charset="0"/>
            </a:endParaRPr>
          </a:p>
        </p:txBody>
      </p:sp>
      <p:sp>
        <p:nvSpPr>
          <p:cNvPr id="3" name="İçerik Yer Tutucusu 2"/>
          <p:cNvSpPr>
            <a:spLocks noGrp="1"/>
          </p:cNvSpPr>
          <p:nvPr>
            <p:ph sz="half" idx="1"/>
          </p:nvPr>
        </p:nvSpPr>
        <p:spPr>
          <a:xfrm>
            <a:off x="0" y="1600200"/>
            <a:ext cx="3923928" cy="5257800"/>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buNone/>
            </a:pPr>
            <a:r>
              <a:rPr lang="tr-TR" b="1" u="sng" dirty="0" smtClean="0">
                <a:solidFill>
                  <a:srgbClr val="C00000"/>
                </a:solidFill>
                <a:latin typeface="Times New Roman" pitchFamily="18" charset="0"/>
                <a:cs typeface="Times New Roman" pitchFamily="18" charset="0"/>
              </a:rPr>
              <a:t>BÖLGESEL </a:t>
            </a:r>
            <a:r>
              <a:rPr lang="tr-TR" b="1" u="sng" dirty="0">
                <a:solidFill>
                  <a:srgbClr val="C00000"/>
                </a:solidFill>
                <a:latin typeface="Times New Roman" pitchFamily="18" charset="0"/>
                <a:cs typeface="Times New Roman" pitchFamily="18" charset="0"/>
              </a:rPr>
              <a:t>İSLÂM ÜLKELERİ  </a:t>
            </a:r>
            <a:r>
              <a:rPr lang="tr-TR" b="1" u="sng" dirty="0" smtClean="0">
                <a:solidFill>
                  <a:srgbClr val="C00000"/>
                </a:solidFill>
                <a:latin typeface="Times New Roman" pitchFamily="18" charset="0"/>
                <a:cs typeface="Times New Roman" pitchFamily="18" charset="0"/>
              </a:rPr>
              <a:t>KONFEDERASYONLARI  </a:t>
            </a:r>
          </a:p>
          <a:p>
            <a:pPr marL="0" indent="0">
              <a:buNone/>
            </a:pPr>
            <a:r>
              <a:rPr lang="tr-TR" b="1" u="sng" dirty="0">
                <a:solidFill>
                  <a:srgbClr val="C00000"/>
                </a:solidFill>
                <a:latin typeface="Times New Roman" pitchFamily="18" charset="0"/>
                <a:cs typeface="Times New Roman" pitchFamily="18" charset="0"/>
              </a:rPr>
              <a:t>9</a:t>
            </a:r>
            <a:r>
              <a:rPr lang="tr-TR" b="1" u="sng" dirty="0" smtClean="0">
                <a:solidFill>
                  <a:srgbClr val="C00000"/>
                </a:solidFill>
                <a:latin typeface="Times New Roman" pitchFamily="18" charset="0"/>
                <a:cs typeface="Times New Roman" pitchFamily="18" charset="0"/>
              </a:rPr>
              <a:t>  </a:t>
            </a:r>
            <a:r>
              <a:rPr lang="tr-TR" b="1" u="sng" dirty="0">
                <a:solidFill>
                  <a:srgbClr val="C00000"/>
                </a:solidFill>
                <a:latin typeface="Times New Roman" pitchFamily="18" charset="0"/>
                <a:cs typeface="Times New Roman" pitchFamily="18" charset="0"/>
              </a:rPr>
              <a:t>AYRI COĞRAFYADA </a:t>
            </a:r>
            <a:r>
              <a:rPr lang="tr-TR" b="1" u="sng" dirty="0" smtClean="0">
                <a:solidFill>
                  <a:srgbClr val="C00000"/>
                </a:solidFill>
                <a:latin typeface="Times New Roman" pitchFamily="18" charset="0"/>
                <a:cs typeface="Times New Roman" pitchFamily="18" charset="0"/>
              </a:rPr>
              <a:t>GRUPLANDIRILMALIDIR</a:t>
            </a:r>
            <a:r>
              <a:rPr lang="tr-TR" u="sng" dirty="0" smtClean="0">
                <a:solidFill>
                  <a:srgbClr val="C00000"/>
                </a:solidFill>
                <a:latin typeface="Times New Roman" pitchFamily="18" charset="0"/>
                <a:cs typeface="Times New Roman" pitchFamily="18" charset="0"/>
              </a:rPr>
              <a:t> </a:t>
            </a:r>
          </a:p>
          <a:p>
            <a:pPr marL="571500" indent="-571500">
              <a:buFont typeface="+mj-lt"/>
              <a:buAutoNum type="romanUcPeriod"/>
            </a:pPr>
            <a:r>
              <a:rPr lang="tr-TR" sz="2900" b="1" i="1" dirty="0" smtClean="0">
                <a:solidFill>
                  <a:schemeClr val="tx1"/>
                </a:solidFill>
                <a:latin typeface="Times New Roman" pitchFamily="18" charset="0"/>
                <a:cs typeface="Times New Roman" pitchFamily="18" charset="0"/>
              </a:rPr>
              <a:t>ORTA DOĞU</a:t>
            </a:r>
            <a:r>
              <a:rPr lang="tr-TR" sz="2900" i="1" dirty="0" smtClean="0">
                <a:solidFill>
                  <a:schemeClr val="tx1"/>
                </a:solidFill>
                <a:latin typeface="Times New Roman" pitchFamily="18" charset="0"/>
                <a:cs typeface="Times New Roman" pitchFamily="18" charset="0"/>
              </a:rPr>
              <a:t> </a:t>
            </a:r>
            <a:r>
              <a:rPr lang="tr-TR" sz="2900" i="1" dirty="0" smtClean="0">
                <a:solidFill>
                  <a:srgbClr val="C00000"/>
                </a:solidFill>
                <a:latin typeface="Times New Roman" pitchFamily="18" charset="0"/>
                <a:cs typeface="Times New Roman" pitchFamily="18" charset="0"/>
              </a:rPr>
              <a:t>[</a:t>
            </a:r>
            <a:r>
              <a:rPr lang="tr-TR" sz="2900" i="1" dirty="0">
                <a:solidFill>
                  <a:srgbClr val="C00000"/>
                </a:solidFill>
                <a:latin typeface="Times New Roman" pitchFamily="18" charset="0"/>
                <a:cs typeface="Times New Roman" pitchFamily="18" charset="0"/>
              </a:rPr>
              <a:t>12 DEVLET] , </a:t>
            </a:r>
            <a:endParaRPr lang="tr-TR" sz="2900" i="1" dirty="0" smtClean="0">
              <a:solidFill>
                <a:srgbClr val="C00000"/>
              </a:solidFill>
              <a:latin typeface="Times New Roman" pitchFamily="18" charset="0"/>
              <a:cs typeface="Times New Roman" pitchFamily="18" charset="0"/>
            </a:endParaRPr>
          </a:p>
          <a:p>
            <a:pPr marL="571500" indent="-571500">
              <a:buFont typeface="+mj-lt"/>
              <a:buAutoNum type="romanUcPeriod"/>
            </a:pPr>
            <a:r>
              <a:rPr lang="tr-TR" sz="2900" b="1" i="1" dirty="0" smtClean="0">
                <a:solidFill>
                  <a:schemeClr val="tx1"/>
                </a:solidFill>
                <a:latin typeface="Times New Roman" pitchFamily="18" charset="0"/>
                <a:cs typeface="Times New Roman" pitchFamily="18" charset="0"/>
              </a:rPr>
              <a:t>ORTA ASYA </a:t>
            </a:r>
            <a:r>
              <a:rPr lang="tr-TR" sz="2900" i="1" dirty="0">
                <a:solidFill>
                  <a:srgbClr val="C00000"/>
                </a:solidFill>
                <a:latin typeface="Times New Roman" pitchFamily="18" charset="0"/>
                <a:cs typeface="Times New Roman" pitchFamily="18" charset="0"/>
              </a:rPr>
              <a:t>[8 DEVLET], </a:t>
            </a:r>
            <a:endParaRPr lang="tr-TR" sz="2900" i="1" dirty="0" smtClean="0">
              <a:solidFill>
                <a:srgbClr val="C00000"/>
              </a:solidFill>
              <a:latin typeface="Times New Roman" pitchFamily="18" charset="0"/>
              <a:cs typeface="Times New Roman" pitchFamily="18" charset="0"/>
            </a:endParaRPr>
          </a:p>
          <a:p>
            <a:pPr marL="571500" indent="-571500">
              <a:buFont typeface="+mj-lt"/>
              <a:buAutoNum type="romanUcPeriod"/>
            </a:pPr>
            <a:r>
              <a:rPr lang="tr-TR" sz="2900" b="1" i="1" dirty="0" smtClean="0">
                <a:solidFill>
                  <a:schemeClr val="tx1"/>
                </a:solidFill>
                <a:latin typeface="Times New Roman" pitchFamily="18" charset="0"/>
                <a:cs typeface="Times New Roman" pitchFamily="18" charset="0"/>
              </a:rPr>
              <a:t>YAKIN </a:t>
            </a:r>
            <a:r>
              <a:rPr lang="tr-TR" sz="2900" b="1" i="1" dirty="0">
                <a:solidFill>
                  <a:schemeClr val="tx1"/>
                </a:solidFill>
                <a:latin typeface="Times New Roman" pitchFamily="18" charset="0"/>
                <a:cs typeface="Times New Roman" pitchFamily="18" charset="0"/>
              </a:rPr>
              <a:t>DOĞU</a:t>
            </a:r>
            <a:r>
              <a:rPr lang="tr-TR" sz="2900" i="1" dirty="0">
                <a:solidFill>
                  <a:schemeClr val="tx1"/>
                </a:solidFill>
                <a:latin typeface="Times New Roman" pitchFamily="18" charset="0"/>
                <a:cs typeface="Times New Roman" pitchFamily="18" charset="0"/>
              </a:rPr>
              <a:t> </a:t>
            </a:r>
            <a:r>
              <a:rPr lang="tr-TR" sz="2900" i="1" dirty="0">
                <a:solidFill>
                  <a:srgbClr val="C00000"/>
                </a:solidFill>
                <a:latin typeface="Times New Roman" pitchFamily="18" charset="0"/>
                <a:cs typeface="Times New Roman" pitchFamily="18" charset="0"/>
              </a:rPr>
              <a:t>[</a:t>
            </a:r>
            <a:r>
              <a:rPr lang="tr-TR" sz="2900" i="1" dirty="0" smtClean="0">
                <a:solidFill>
                  <a:srgbClr val="C00000"/>
                </a:solidFill>
                <a:latin typeface="Times New Roman" pitchFamily="18" charset="0"/>
                <a:cs typeface="Times New Roman" pitchFamily="18" charset="0"/>
              </a:rPr>
              <a:t>4 </a:t>
            </a:r>
            <a:r>
              <a:rPr lang="tr-TR" sz="2900" i="1" dirty="0">
                <a:solidFill>
                  <a:srgbClr val="C00000"/>
                </a:solidFill>
                <a:latin typeface="Times New Roman" pitchFamily="18" charset="0"/>
                <a:cs typeface="Times New Roman" pitchFamily="18" charset="0"/>
              </a:rPr>
              <a:t>DEVLET], </a:t>
            </a:r>
            <a:endParaRPr lang="tr-TR" sz="2900" i="1" dirty="0" smtClean="0">
              <a:solidFill>
                <a:srgbClr val="C00000"/>
              </a:solidFill>
              <a:latin typeface="Times New Roman" pitchFamily="18" charset="0"/>
              <a:cs typeface="Times New Roman" pitchFamily="18" charset="0"/>
            </a:endParaRPr>
          </a:p>
          <a:p>
            <a:pPr marL="571500" indent="-571500">
              <a:buFont typeface="+mj-lt"/>
              <a:buAutoNum type="romanUcPeriod"/>
            </a:pPr>
            <a:r>
              <a:rPr lang="tr-TR" sz="2900" b="1" i="1" dirty="0" smtClean="0">
                <a:solidFill>
                  <a:schemeClr val="tx1"/>
                </a:solidFill>
                <a:latin typeface="Times New Roman" pitchFamily="18" charset="0"/>
                <a:cs typeface="Times New Roman" pitchFamily="18" charset="0"/>
              </a:rPr>
              <a:t>GÜNEY </a:t>
            </a:r>
            <a:r>
              <a:rPr lang="tr-TR" sz="2900" b="1" i="1" dirty="0">
                <a:solidFill>
                  <a:schemeClr val="tx1"/>
                </a:solidFill>
                <a:latin typeface="Times New Roman" pitchFamily="18" charset="0"/>
                <a:cs typeface="Times New Roman" pitchFamily="18" charset="0"/>
              </a:rPr>
              <a:t>DOĞU </a:t>
            </a:r>
            <a:r>
              <a:rPr lang="tr-TR" sz="2900" b="1" i="1" dirty="0" smtClean="0">
                <a:solidFill>
                  <a:schemeClr val="tx1"/>
                </a:solidFill>
                <a:latin typeface="Times New Roman" pitchFamily="18" charset="0"/>
                <a:cs typeface="Times New Roman" pitchFamily="18" charset="0"/>
              </a:rPr>
              <a:t>ASYA</a:t>
            </a:r>
            <a:r>
              <a:rPr lang="tr-TR" sz="2900" i="1" dirty="0" smtClean="0">
                <a:solidFill>
                  <a:srgbClr val="C00000"/>
                </a:solidFill>
                <a:latin typeface="Times New Roman" pitchFamily="18" charset="0"/>
                <a:cs typeface="Times New Roman" pitchFamily="18" charset="0"/>
              </a:rPr>
              <a:t>[4 DEVLET], </a:t>
            </a:r>
          </a:p>
          <a:p>
            <a:pPr marL="571500" indent="-571500">
              <a:buFont typeface="+mj-lt"/>
              <a:buAutoNum type="romanUcPeriod"/>
            </a:pPr>
            <a:r>
              <a:rPr lang="tr-TR" sz="2900" b="1" i="1" dirty="0" smtClean="0">
                <a:solidFill>
                  <a:schemeClr val="tx1"/>
                </a:solidFill>
                <a:latin typeface="Times New Roman" pitchFamily="18" charset="0"/>
                <a:cs typeface="Times New Roman" pitchFamily="18" charset="0"/>
              </a:rPr>
              <a:t>KUZEY  AFRİKA</a:t>
            </a:r>
            <a:r>
              <a:rPr lang="tr-TR" sz="2900" i="1" dirty="0" smtClean="0">
                <a:solidFill>
                  <a:schemeClr val="tx1"/>
                </a:solidFill>
                <a:latin typeface="Times New Roman" pitchFamily="18" charset="0"/>
                <a:cs typeface="Times New Roman" pitchFamily="18" charset="0"/>
              </a:rPr>
              <a:t> </a:t>
            </a:r>
            <a:r>
              <a:rPr lang="tr-TR" sz="2900" i="1" dirty="0">
                <a:solidFill>
                  <a:srgbClr val="C00000"/>
                </a:solidFill>
                <a:latin typeface="Times New Roman" pitchFamily="18" charset="0"/>
                <a:cs typeface="Times New Roman" pitchFamily="18" charset="0"/>
              </a:rPr>
              <a:t>[6 DEVLET], </a:t>
            </a:r>
            <a:endParaRPr lang="tr-TR" sz="2900" i="1" dirty="0" smtClean="0">
              <a:solidFill>
                <a:srgbClr val="C00000"/>
              </a:solidFill>
              <a:latin typeface="Times New Roman" pitchFamily="18" charset="0"/>
              <a:cs typeface="Times New Roman" pitchFamily="18" charset="0"/>
            </a:endParaRPr>
          </a:p>
          <a:p>
            <a:pPr marL="571500" indent="-571500">
              <a:buFont typeface="+mj-lt"/>
              <a:buAutoNum type="romanUcPeriod"/>
            </a:pPr>
            <a:r>
              <a:rPr lang="tr-TR" sz="2900" b="1" i="1" dirty="0">
                <a:solidFill>
                  <a:schemeClr val="tx1"/>
                </a:solidFill>
                <a:latin typeface="Times New Roman" pitchFamily="18" charset="0"/>
                <a:cs typeface="Times New Roman" pitchFamily="18" charset="0"/>
              </a:rPr>
              <a:t>DOĞU AFRİKA</a:t>
            </a:r>
            <a:r>
              <a:rPr lang="tr-TR" sz="2900" i="1" dirty="0">
                <a:solidFill>
                  <a:schemeClr val="tx1"/>
                </a:solidFill>
                <a:latin typeface="Times New Roman" pitchFamily="18" charset="0"/>
                <a:cs typeface="Times New Roman" pitchFamily="18" charset="0"/>
              </a:rPr>
              <a:t> </a:t>
            </a:r>
            <a:r>
              <a:rPr lang="tr-TR" sz="2900" i="1" dirty="0">
                <a:solidFill>
                  <a:srgbClr val="C00000"/>
                </a:solidFill>
                <a:latin typeface="Times New Roman" pitchFamily="18" charset="0"/>
                <a:cs typeface="Times New Roman" pitchFamily="18" charset="0"/>
              </a:rPr>
              <a:t>[6 DEVLET], </a:t>
            </a:r>
            <a:endParaRPr lang="tr-TR" sz="2900" b="1" i="1" dirty="0" smtClean="0">
              <a:solidFill>
                <a:schemeClr val="tx1"/>
              </a:solidFill>
              <a:latin typeface="Times New Roman" pitchFamily="18" charset="0"/>
              <a:cs typeface="Times New Roman" pitchFamily="18" charset="0"/>
            </a:endParaRPr>
          </a:p>
          <a:p>
            <a:pPr marL="571500" indent="-571500">
              <a:buFont typeface="+mj-lt"/>
              <a:buAutoNum type="romanUcPeriod"/>
            </a:pPr>
            <a:r>
              <a:rPr lang="tr-TR" sz="2900" b="1" i="1" dirty="0" smtClean="0">
                <a:solidFill>
                  <a:schemeClr val="tx1"/>
                </a:solidFill>
                <a:latin typeface="Times New Roman" pitchFamily="18" charset="0"/>
                <a:cs typeface="Times New Roman" pitchFamily="18" charset="0"/>
              </a:rPr>
              <a:t>KUZEY BATI </a:t>
            </a:r>
            <a:r>
              <a:rPr lang="tr-TR" sz="2900" b="1" i="1" dirty="0">
                <a:solidFill>
                  <a:schemeClr val="tx1"/>
                </a:solidFill>
                <a:latin typeface="Times New Roman" pitchFamily="18" charset="0"/>
                <a:cs typeface="Times New Roman" pitchFamily="18" charset="0"/>
              </a:rPr>
              <a:t>AFRİKA</a:t>
            </a:r>
            <a:r>
              <a:rPr lang="tr-TR" sz="2900" i="1" dirty="0">
                <a:solidFill>
                  <a:schemeClr val="tx1"/>
                </a:solidFill>
                <a:latin typeface="Times New Roman" pitchFamily="18" charset="0"/>
                <a:cs typeface="Times New Roman" pitchFamily="18" charset="0"/>
              </a:rPr>
              <a:t> </a:t>
            </a:r>
            <a:r>
              <a:rPr lang="tr-TR" sz="2900" i="1" dirty="0" smtClean="0">
                <a:solidFill>
                  <a:srgbClr val="C00000"/>
                </a:solidFill>
                <a:latin typeface="Times New Roman" pitchFamily="18" charset="0"/>
                <a:cs typeface="Times New Roman" pitchFamily="18" charset="0"/>
              </a:rPr>
              <a:t>[9 </a:t>
            </a:r>
            <a:r>
              <a:rPr lang="tr-TR" sz="2900" i="1" dirty="0">
                <a:solidFill>
                  <a:srgbClr val="C00000"/>
                </a:solidFill>
                <a:latin typeface="Times New Roman" pitchFamily="18" charset="0"/>
                <a:cs typeface="Times New Roman" pitchFamily="18" charset="0"/>
              </a:rPr>
              <a:t>DEVLET</a:t>
            </a:r>
            <a:r>
              <a:rPr lang="tr-TR" sz="2900" i="1" dirty="0" smtClean="0">
                <a:solidFill>
                  <a:srgbClr val="C00000"/>
                </a:solidFill>
                <a:latin typeface="Times New Roman" pitchFamily="18" charset="0"/>
                <a:cs typeface="Times New Roman" pitchFamily="18" charset="0"/>
              </a:rPr>
              <a:t>],</a:t>
            </a:r>
          </a:p>
          <a:p>
            <a:pPr marL="571500" indent="-571500">
              <a:buFont typeface="+mj-lt"/>
              <a:buAutoNum type="romanUcPeriod"/>
            </a:pPr>
            <a:r>
              <a:rPr lang="tr-TR" sz="2900" b="1" i="1" dirty="0">
                <a:solidFill>
                  <a:schemeClr val="tx1"/>
                </a:solidFill>
                <a:latin typeface="Times New Roman" pitchFamily="18" charset="0"/>
                <a:cs typeface="Times New Roman" pitchFamily="18" charset="0"/>
              </a:rPr>
              <a:t>GÜNEY BATI AFRİKA </a:t>
            </a:r>
            <a:r>
              <a:rPr lang="tr-TR" sz="2900" i="1" dirty="0" smtClean="0">
                <a:solidFill>
                  <a:srgbClr val="C00000"/>
                </a:solidFill>
                <a:latin typeface="Times New Roman" pitchFamily="18" charset="0"/>
                <a:cs typeface="Times New Roman" pitchFamily="18" charset="0"/>
              </a:rPr>
              <a:t>[ 8 DEVLET]</a:t>
            </a:r>
          </a:p>
          <a:p>
            <a:pPr marL="571500" indent="-571500">
              <a:buFont typeface="+mj-lt"/>
              <a:buAutoNum type="romanUcPeriod"/>
            </a:pPr>
            <a:r>
              <a:rPr lang="tr-TR" sz="2900" b="1" i="1" dirty="0" smtClean="0">
                <a:solidFill>
                  <a:schemeClr val="tx1"/>
                </a:solidFill>
                <a:latin typeface="Times New Roman" pitchFamily="18" charset="0"/>
                <a:cs typeface="Times New Roman" pitchFamily="18" charset="0"/>
              </a:rPr>
              <a:t>AVRUPA</a:t>
            </a:r>
            <a:r>
              <a:rPr lang="tr-TR" sz="2900" i="1" dirty="0" smtClean="0">
                <a:solidFill>
                  <a:srgbClr val="C00000"/>
                </a:solidFill>
                <a:latin typeface="Times New Roman" pitchFamily="18" charset="0"/>
                <a:cs typeface="Times New Roman" pitchFamily="18" charset="0"/>
              </a:rPr>
              <a:t> </a:t>
            </a:r>
            <a:r>
              <a:rPr lang="tr-TR" sz="2900" i="1" dirty="0">
                <a:solidFill>
                  <a:srgbClr val="C00000"/>
                </a:solidFill>
                <a:latin typeface="Times New Roman" pitchFamily="18" charset="0"/>
                <a:cs typeface="Times New Roman" pitchFamily="18" charset="0"/>
              </a:rPr>
              <a:t>[</a:t>
            </a:r>
            <a:r>
              <a:rPr lang="tr-TR" sz="2800" i="1" dirty="0">
                <a:solidFill>
                  <a:srgbClr val="C00000"/>
                </a:solidFill>
                <a:latin typeface="Times New Roman" pitchFamily="18" charset="0"/>
                <a:cs typeface="Times New Roman" pitchFamily="18" charset="0"/>
              </a:rPr>
              <a:t>4 DEVLET</a:t>
            </a:r>
            <a:r>
              <a:rPr lang="tr-TR" sz="2800" i="1" dirty="0" smtClean="0">
                <a:solidFill>
                  <a:srgbClr val="C00000"/>
                </a:solidFill>
                <a:latin typeface="Times New Roman" pitchFamily="18" charset="0"/>
                <a:cs typeface="Times New Roman" pitchFamily="18" charset="0"/>
              </a:rPr>
              <a:t>]</a:t>
            </a:r>
            <a:endParaRPr lang="tr-TR" sz="2800" dirty="0">
              <a:solidFill>
                <a:srgbClr val="C00000"/>
              </a:solidFill>
              <a:latin typeface="Times New Roman" pitchFamily="18" charset="0"/>
              <a:cs typeface="Times New Roman" pitchFamily="18" charset="0"/>
            </a:endParaRPr>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924300" y="1512342"/>
            <a:ext cx="5219700" cy="5345658"/>
          </a:xfrm>
        </p:spPr>
      </p:pic>
      <p:sp>
        <p:nvSpPr>
          <p:cNvPr id="5" name="Altbilgi Yer Tutucusu 4"/>
          <p:cNvSpPr>
            <a:spLocks noGrp="1"/>
          </p:cNvSpPr>
          <p:nvPr>
            <p:ph type="ftr" sz="quarter" idx="11"/>
          </p:nvPr>
        </p:nvSpPr>
        <p:spPr/>
        <p:txBody>
          <a:bodyPr/>
          <a:lstStyle/>
          <a:p>
            <a:r>
              <a:rPr lang="tr-TR" dirty="0" smtClean="0"/>
              <a:t>www.assam.org.tr</a:t>
            </a:r>
            <a:endParaRPr lang="tr-TR"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23</a:t>
            </a:fld>
            <a:endParaRPr lang="tr-TR" dirty="0"/>
          </a:p>
        </p:txBody>
      </p:sp>
    </p:spTree>
    <p:extLst>
      <p:ext uri="{BB962C8B-B14F-4D97-AF65-F5344CB8AC3E}">
        <p14:creationId xmlns:p14="http://schemas.microsoft.com/office/powerpoint/2010/main" xmlns="" val="78453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tr-TR" sz="3200" b="1" dirty="0" smtClean="0">
                <a:latin typeface="Algerian" panose="04020705040A02060702" pitchFamily="82" charset="0"/>
              </a:rPr>
              <a:t>İSLÂM ÜLKELERİ BİRLİĞİ SÜRECİNDE ASSAM TASAVVURU</a:t>
            </a:r>
            <a:endParaRPr lang="tr-TR" sz="3200" b="1" dirty="0">
              <a:latin typeface="Algerian" panose="04020705040A02060702" pitchFamily="82" charset="0"/>
            </a:endParaRPr>
          </a:p>
        </p:txBody>
      </p:sp>
      <p:sp>
        <p:nvSpPr>
          <p:cNvPr id="3" name="İçerik Yer Tutucusu 2"/>
          <p:cNvSpPr>
            <a:spLocks noGrp="1"/>
          </p:cNvSpPr>
          <p:nvPr>
            <p:ph sz="half" idx="1"/>
          </p:nvPr>
        </p:nvSpPr>
        <p:spPr>
          <a:xfrm>
            <a:off x="0" y="1600200"/>
            <a:ext cx="3923928" cy="5257800"/>
          </a:xfrm>
        </p:spPr>
        <p:style>
          <a:lnRef idx="2">
            <a:schemeClr val="accent2"/>
          </a:lnRef>
          <a:fillRef idx="1">
            <a:schemeClr val="lt1"/>
          </a:fillRef>
          <a:effectRef idx="0">
            <a:schemeClr val="accent2"/>
          </a:effectRef>
          <a:fontRef idx="minor">
            <a:schemeClr val="dk1"/>
          </a:fontRef>
        </p:style>
        <p:txBody>
          <a:bodyPr>
            <a:normAutofit/>
          </a:bodyPr>
          <a:lstStyle/>
          <a:p>
            <a:pPr>
              <a:buNone/>
            </a:pPr>
            <a:r>
              <a:rPr lang="tr-TR" dirty="0"/>
              <a:t> </a:t>
            </a:r>
            <a:r>
              <a:rPr lang="tr-TR" b="1" u="sng" dirty="0">
                <a:solidFill>
                  <a:srgbClr val="C00000"/>
                </a:solidFill>
                <a:latin typeface="Times New Roman" pitchFamily="18" charset="0"/>
                <a:cs typeface="Times New Roman" pitchFamily="18" charset="0"/>
              </a:rPr>
              <a:t>ÜÇÜNCÜ SAFHA</a:t>
            </a:r>
          </a:p>
          <a:p>
            <a:pPr>
              <a:buFont typeface="Wingdings" pitchFamily="2" charset="2"/>
              <a:buChar char="v"/>
            </a:pPr>
            <a:r>
              <a:rPr lang="tr-TR" sz="2200" b="1" dirty="0" smtClean="0">
                <a:solidFill>
                  <a:schemeClr val="tx1"/>
                </a:solidFill>
                <a:latin typeface="Times New Roman" pitchFamily="18" charset="0"/>
                <a:cs typeface="Times New Roman" pitchFamily="18" charset="0"/>
              </a:rPr>
              <a:t>‘BÖLGESEL </a:t>
            </a:r>
            <a:r>
              <a:rPr lang="tr-TR" sz="2200" b="1" dirty="0">
                <a:solidFill>
                  <a:schemeClr val="tx1"/>
                </a:solidFill>
                <a:latin typeface="Times New Roman" pitchFamily="18" charset="0"/>
                <a:cs typeface="Times New Roman" pitchFamily="18" charset="0"/>
              </a:rPr>
              <a:t>İSLÂM </a:t>
            </a:r>
            <a:r>
              <a:rPr lang="tr-TR" sz="2200" b="1" dirty="0" smtClean="0">
                <a:solidFill>
                  <a:schemeClr val="tx1"/>
                </a:solidFill>
                <a:latin typeface="Times New Roman" pitchFamily="18" charset="0"/>
                <a:cs typeface="Times New Roman" pitchFamily="18" charset="0"/>
              </a:rPr>
              <a:t>ÜLKELERİ,  KONFEDERASYONLARI’</a:t>
            </a:r>
            <a:r>
              <a:rPr lang="tr-TR" sz="2200" dirty="0" smtClean="0">
                <a:solidFill>
                  <a:srgbClr val="C00000"/>
                </a:solidFill>
                <a:latin typeface="Times New Roman" pitchFamily="18" charset="0"/>
                <a:cs typeface="Times New Roman" pitchFamily="18" charset="0"/>
              </a:rPr>
              <a:t>NIN </a:t>
            </a:r>
            <a:r>
              <a:rPr lang="tr-TR" sz="2200" dirty="0">
                <a:solidFill>
                  <a:srgbClr val="C00000"/>
                </a:solidFill>
                <a:latin typeface="Times New Roman" pitchFamily="18" charset="0"/>
                <a:cs typeface="Times New Roman" pitchFamily="18" charset="0"/>
              </a:rPr>
              <a:t>MERKEZÎ YÖNETİMLERİ GÜÇLENDİRİLEREK </a:t>
            </a:r>
            <a:r>
              <a:rPr lang="tr-TR" sz="2200" b="1" dirty="0">
                <a:solidFill>
                  <a:schemeClr val="tx1"/>
                </a:solidFill>
                <a:latin typeface="Times New Roman" pitchFamily="18" charset="0"/>
                <a:cs typeface="Times New Roman" pitchFamily="18" charset="0"/>
              </a:rPr>
              <a:t>FEDERASYONLARA </a:t>
            </a:r>
            <a:r>
              <a:rPr lang="tr-TR" sz="2200" b="1" dirty="0" smtClean="0">
                <a:solidFill>
                  <a:schemeClr val="tx1"/>
                </a:solidFill>
                <a:latin typeface="Times New Roman" pitchFamily="18" charset="0"/>
                <a:cs typeface="Times New Roman" pitchFamily="18" charset="0"/>
              </a:rPr>
              <a:t>DÖNÜŞMELİ; </a:t>
            </a:r>
            <a:endParaRPr lang="tr-TR" sz="2200" b="1" dirty="0">
              <a:solidFill>
                <a:schemeClr val="tx1"/>
              </a:solidFill>
              <a:latin typeface="Times New Roman" pitchFamily="18" charset="0"/>
              <a:cs typeface="Times New Roman" pitchFamily="18" charset="0"/>
            </a:endParaRPr>
          </a:p>
          <a:p>
            <a:pPr>
              <a:buFont typeface="Wingdings" pitchFamily="2" charset="2"/>
              <a:buChar char="v"/>
            </a:pPr>
            <a:r>
              <a:rPr lang="tr-TR" sz="2200" dirty="0">
                <a:solidFill>
                  <a:srgbClr val="C00000"/>
                </a:solidFill>
                <a:latin typeface="Times New Roman" pitchFamily="18" charset="0"/>
                <a:cs typeface="Times New Roman" pitchFamily="18" charset="0"/>
              </a:rPr>
              <a:t>FEDERASYONLAR  </a:t>
            </a:r>
            <a:r>
              <a:rPr lang="tr-TR" sz="2200" dirty="0">
                <a:solidFill>
                  <a:schemeClr val="tx1"/>
                </a:solidFill>
                <a:latin typeface="Times New Roman" pitchFamily="18" charset="0"/>
                <a:cs typeface="Times New Roman" pitchFamily="18" charset="0"/>
              </a:rPr>
              <a:t>“</a:t>
            </a:r>
            <a:r>
              <a:rPr lang="tr-TR" sz="2200" b="1" dirty="0">
                <a:solidFill>
                  <a:schemeClr val="tx1"/>
                </a:solidFill>
                <a:latin typeface="Times New Roman" pitchFamily="18" charset="0"/>
                <a:cs typeface="Times New Roman" pitchFamily="18" charset="0"/>
              </a:rPr>
              <a:t>İSLÂM ÜLKELERİ BİRLİĞİNE</a:t>
            </a:r>
            <a:r>
              <a:rPr lang="tr-TR" sz="2200" dirty="0">
                <a:solidFill>
                  <a:schemeClr val="tx1"/>
                </a:solidFill>
                <a:latin typeface="Times New Roman" pitchFamily="18" charset="0"/>
                <a:cs typeface="Times New Roman" pitchFamily="18" charset="0"/>
              </a:rPr>
              <a:t>” </a:t>
            </a:r>
            <a:r>
              <a:rPr lang="tr-TR" sz="2200" b="1" dirty="0">
                <a:solidFill>
                  <a:srgbClr val="C00000"/>
                </a:solidFill>
                <a:latin typeface="Times New Roman" pitchFamily="18" charset="0"/>
                <a:cs typeface="Times New Roman" pitchFamily="18" charset="0"/>
              </a:rPr>
              <a:t>KONFEDERE BİRLİK OLARAK </a:t>
            </a:r>
            <a:r>
              <a:rPr lang="tr-TR" sz="2200" dirty="0" smtClean="0">
                <a:solidFill>
                  <a:srgbClr val="C00000"/>
                </a:solidFill>
                <a:latin typeface="Times New Roman" pitchFamily="18" charset="0"/>
                <a:cs typeface="Times New Roman" pitchFamily="18" charset="0"/>
              </a:rPr>
              <a:t>BAĞLANMALI</a:t>
            </a:r>
            <a:r>
              <a:rPr lang="tr-TR" dirty="0">
                <a:latin typeface="Times New Roman" pitchFamily="18" charset="0"/>
                <a:cs typeface="Times New Roman" pitchFamily="18" charset="0"/>
              </a:rPr>
              <a:t>,</a:t>
            </a:r>
          </a:p>
          <a:p>
            <a:pPr>
              <a:buNone/>
            </a:pPr>
            <a:endParaRPr lang="tr-TR" dirty="0">
              <a:latin typeface="Times New Roman" pitchFamily="18" charset="0"/>
              <a:cs typeface="Times New Roman" pitchFamily="18" charset="0"/>
            </a:endParaRPr>
          </a:p>
          <a:p>
            <a:pPr marL="0" indent="0">
              <a:buNone/>
            </a:pPr>
            <a:endParaRPr lang="tr-TR"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923928" y="1512342"/>
            <a:ext cx="5220072" cy="5345658"/>
          </a:xfrm>
        </p:spPr>
      </p:pic>
      <p:sp>
        <p:nvSpPr>
          <p:cNvPr id="5" name="Altbilgi Yer Tutucusu 4"/>
          <p:cNvSpPr>
            <a:spLocks noGrp="1"/>
          </p:cNvSpPr>
          <p:nvPr>
            <p:ph type="ftr" sz="quarter" idx="11"/>
          </p:nvPr>
        </p:nvSpPr>
        <p:spPr/>
        <p:txBody>
          <a:bodyPr/>
          <a:lstStyle/>
          <a:p>
            <a:r>
              <a:rPr lang="tr-TR" dirty="0" smtClean="0"/>
              <a:t>www.assam.org.tr</a:t>
            </a:r>
            <a:endParaRPr lang="tr-TR"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24</a:t>
            </a:fld>
            <a:endParaRPr lang="tr-TR" dirty="0"/>
          </a:p>
        </p:txBody>
      </p:sp>
    </p:spTree>
    <p:extLst>
      <p:ext uri="{BB962C8B-B14F-4D97-AF65-F5344CB8AC3E}">
        <p14:creationId xmlns:p14="http://schemas.microsoft.com/office/powerpoint/2010/main" xmlns="" val="3674653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0" y="76200"/>
            <a:ext cx="8991600" cy="688504"/>
          </a:xfrm>
        </p:spPr>
        <p:style>
          <a:lnRef idx="2">
            <a:schemeClr val="accent2"/>
          </a:lnRef>
          <a:fillRef idx="1">
            <a:schemeClr val="lt1"/>
          </a:fillRef>
          <a:effectRef idx="0">
            <a:schemeClr val="accent2"/>
          </a:effectRef>
          <a:fontRef idx="minor">
            <a:schemeClr val="dk1"/>
          </a:fontRef>
        </p:style>
        <p:txBody>
          <a:bodyPr>
            <a:noAutofit/>
          </a:bodyPr>
          <a:lstStyle/>
          <a:p>
            <a:pPr algn="ctr"/>
            <a:r>
              <a:rPr lang="tr-TR" sz="2400" b="1" dirty="0">
                <a:latin typeface="Algerian" panose="04020705040A02060702" pitchFamily="82" charset="0"/>
              </a:rPr>
              <a:t>İSLAM ÜLKELERİ BİRLİĞİ SÜRECİNDE ASSAM TASAVVURU</a:t>
            </a:r>
            <a:endParaRPr lang="tr-TR" sz="2400" dirty="0"/>
          </a:p>
        </p:txBody>
      </p:sp>
      <p:graphicFrame>
        <p:nvGraphicFramePr>
          <p:cNvPr id="10" name="İçerik Yer Tutucusu 6"/>
          <p:cNvGraphicFramePr>
            <a:graphicFrameLocks noGrp="1"/>
          </p:cNvGraphicFramePr>
          <p:nvPr>
            <p:ph idx="1"/>
            <p:extLst>
              <p:ext uri="{D42A27DB-BD31-4B8C-83A1-F6EECF244321}">
                <p14:modId xmlns:p14="http://schemas.microsoft.com/office/powerpoint/2010/main" xmlns="" val="1819776991"/>
              </p:ext>
            </p:extLst>
          </p:nvPr>
        </p:nvGraphicFramePr>
        <p:xfrm>
          <a:off x="179512" y="764705"/>
          <a:ext cx="8812088"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tbilgi Yer Tutucusu 4"/>
          <p:cNvSpPr>
            <a:spLocks noGrp="1"/>
          </p:cNvSpPr>
          <p:nvPr>
            <p:ph type="ftr" sz="quarter" idx="11"/>
          </p:nvPr>
        </p:nvSpPr>
        <p:spPr/>
        <p:txBody>
          <a:bodyPr/>
          <a:lstStyle/>
          <a:p>
            <a:r>
              <a:rPr lang="tr-TR" dirty="0" smtClean="0"/>
              <a:t>www.assam.org.tr</a:t>
            </a:r>
            <a:endParaRPr lang="tr-TR"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25</a:t>
            </a:fld>
            <a:endParaRPr lang="tr-TR" dirty="0"/>
          </a:p>
        </p:txBody>
      </p:sp>
    </p:spTree>
    <p:extLst>
      <p:ext uri="{BB962C8B-B14F-4D97-AF65-F5344CB8AC3E}">
        <p14:creationId xmlns:p14="http://schemas.microsoft.com/office/powerpoint/2010/main" xmlns="" val="2015234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tr-TR" sz="3200" b="1" dirty="0" smtClean="0">
                <a:latin typeface="Algerian" panose="04020705040A02060702" pitchFamily="82" charset="0"/>
              </a:rPr>
              <a:t>İSLÂM ÜLKELERİ BİRLİĞİ SÜRECİNDE ASSAM TASAVVURU</a:t>
            </a:r>
            <a:endParaRPr lang="tr-TR" sz="3200" b="1" dirty="0">
              <a:latin typeface="Algerian" panose="04020705040A02060702" pitchFamily="82" charset="0"/>
            </a:endParaRPr>
          </a:p>
        </p:txBody>
      </p:sp>
      <p:sp>
        <p:nvSpPr>
          <p:cNvPr id="3" name="İçerik Yer Tutucusu 2"/>
          <p:cNvSpPr>
            <a:spLocks noGrp="1"/>
          </p:cNvSpPr>
          <p:nvPr>
            <p:ph sz="half" idx="1"/>
          </p:nvPr>
        </p:nvSpPr>
        <p:spPr>
          <a:xfrm>
            <a:off x="0" y="1600200"/>
            <a:ext cx="3851920" cy="5257800"/>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a:buNone/>
            </a:pPr>
            <a:r>
              <a:rPr lang="tr-TR" sz="4500" b="1" u="sng" dirty="0" smtClean="0">
                <a:solidFill>
                  <a:srgbClr val="0070C0"/>
                </a:solidFill>
                <a:latin typeface="Times New Roman" pitchFamily="18" charset="0"/>
                <a:cs typeface="Times New Roman" pitchFamily="18" charset="0"/>
              </a:rPr>
              <a:t>DÖRDÜNCÜ SAFHA (1)</a:t>
            </a:r>
            <a:endParaRPr lang="tr-TR" sz="4500" b="1" u="sng" dirty="0">
              <a:solidFill>
                <a:srgbClr val="0070C0"/>
              </a:solidFill>
              <a:latin typeface="Times New Roman" pitchFamily="18" charset="0"/>
              <a:cs typeface="Times New Roman" pitchFamily="18" charset="0"/>
            </a:endParaRPr>
          </a:p>
          <a:p>
            <a:pPr marL="0" indent="0">
              <a:buNone/>
            </a:pPr>
            <a:r>
              <a:rPr lang="tr-TR" sz="4500" b="1" dirty="0">
                <a:solidFill>
                  <a:srgbClr val="FF0000"/>
                </a:solidFill>
                <a:latin typeface="Times New Roman" pitchFamily="18" charset="0"/>
                <a:cs typeface="Times New Roman" pitchFamily="18" charset="0"/>
              </a:rPr>
              <a:t>MERKEZÎ MÜŞTEREK </a:t>
            </a:r>
            <a:r>
              <a:rPr lang="tr-TR" sz="4500" b="1" dirty="0" smtClean="0">
                <a:solidFill>
                  <a:srgbClr val="FF0000"/>
                </a:solidFill>
                <a:latin typeface="Times New Roman" pitchFamily="18" charset="0"/>
                <a:cs typeface="Times New Roman" pitchFamily="18" charset="0"/>
              </a:rPr>
              <a:t>İRADE </a:t>
            </a:r>
            <a:r>
              <a:rPr lang="tr-TR" sz="4500" dirty="0">
                <a:solidFill>
                  <a:srgbClr val="FF0000"/>
                </a:solidFill>
                <a:latin typeface="Times New Roman" pitchFamily="18" charset="0"/>
                <a:cs typeface="Times New Roman" pitchFamily="18" charset="0"/>
              </a:rPr>
              <a:t>“</a:t>
            </a:r>
            <a:r>
              <a:rPr lang="tr-TR" sz="4500" b="1" dirty="0">
                <a:solidFill>
                  <a:srgbClr val="FF0000"/>
                </a:solidFill>
                <a:latin typeface="Times New Roman" pitchFamily="18" charset="0"/>
                <a:cs typeface="Times New Roman" pitchFamily="18" charset="0"/>
              </a:rPr>
              <a:t>İSLÂM ÜLKELERİ KONFEDERASYONU PARLAMENTOSU</a:t>
            </a:r>
            <a:r>
              <a:rPr lang="tr-TR" sz="4500" dirty="0">
                <a:solidFill>
                  <a:srgbClr val="FF0000"/>
                </a:solidFill>
                <a:latin typeface="Times New Roman" pitchFamily="18" charset="0"/>
                <a:cs typeface="Times New Roman" pitchFamily="18" charset="0"/>
              </a:rPr>
              <a:t>” </a:t>
            </a:r>
            <a:r>
              <a:rPr lang="tr-TR" sz="4500" b="1" dirty="0">
                <a:solidFill>
                  <a:srgbClr val="FF0000"/>
                </a:solidFill>
                <a:latin typeface="Times New Roman" pitchFamily="18" charset="0"/>
                <a:cs typeface="Times New Roman" pitchFamily="18" charset="0"/>
              </a:rPr>
              <a:t>NDA;  </a:t>
            </a:r>
            <a:endParaRPr lang="tr-TR" sz="4500" b="1" dirty="0" smtClean="0">
              <a:solidFill>
                <a:srgbClr val="FF0000"/>
              </a:solidFill>
              <a:latin typeface="Times New Roman" pitchFamily="18" charset="0"/>
              <a:cs typeface="Times New Roman" pitchFamily="18" charset="0"/>
            </a:endParaRPr>
          </a:p>
          <a:p>
            <a:pPr marL="0" indent="0">
              <a:buNone/>
            </a:pPr>
            <a:r>
              <a:rPr lang="tr-TR" sz="4500" b="1" dirty="0" smtClean="0">
                <a:solidFill>
                  <a:srgbClr val="00B050"/>
                </a:solidFill>
                <a:latin typeface="Times New Roman" pitchFamily="18" charset="0"/>
                <a:cs typeface="Times New Roman" pitchFamily="18" charset="0"/>
              </a:rPr>
              <a:t>BÖLGESEL </a:t>
            </a:r>
            <a:r>
              <a:rPr lang="tr-TR" sz="4500" b="1" dirty="0">
                <a:solidFill>
                  <a:srgbClr val="00B050"/>
                </a:solidFill>
                <a:latin typeface="Times New Roman" pitchFamily="18" charset="0"/>
                <a:cs typeface="Times New Roman" pitchFamily="18" charset="0"/>
              </a:rPr>
              <a:t>OLUŞUMLARIN MÜŞTEREK </a:t>
            </a:r>
            <a:r>
              <a:rPr lang="tr-TR" sz="4500" b="1" dirty="0" smtClean="0">
                <a:solidFill>
                  <a:srgbClr val="00B050"/>
                </a:solidFill>
                <a:latin typeface="Times New Roman" pitchFamily="18" charset="0"/>
                <a:cs typeface="Times New Roman" pitchFamily="18" charset="0"/>
              </a:rPr>
              <a:t>İRADELERİ</a:t>
            </a:r>
          </a:p>
          <a:p>
            <a:pPr marL="0" indent="0">
              <a:buNone/>
            </a:pPr>
            <a:r>
              <a:rPr lang="tr-TR" sz="4500" b="1" dirty="0" smtClean="0">
                <a:solidFill>
                  <a:srgbClr val="00B050"/>
                </a:solidFill>
                <a:latin typeface="Times New Roman" pitchFamily="18" charset="0"/>
                <a:cs typeface="Times New Roman" pitchFamily="18" charset="0"/>
              </a:rPr>
              <a:t> </a:t>
            </a:r>
            <a:r>
              <a:rPr lang="tr-TR" sz="4500" b="1" dirty="0">
                <a:solidFill>
                  <a:srgbClr val="00B050"/>
                </a:solidFill>
                <a:latin typeface="Times New Roman" pitchFamily="18" charset="0"/>
                <a:cs typeface="Times New Roman" pitchFamily="18" charset="0"/>
              </a:rPr>
              <a:t>DE “BÖLGESEL İSLÂM ÜLKELERİ FEDERASYON PARLAMENTOLARI</a:t>
            </a:r>
            <a:r>
              <a:rPr lang="tr-TR" sz="4500" dirty="0">
                <a:solidFill>
                  <a:srgbClr val="00B050"/>
                </a:solidFill>
                <a:latin typeface="Times New Roman" pitchFamily="18" charset="0"/>
                <a:cs typeface="Times New Roman" pitchFamily="18" charset="0"/>
              </a:rPr>
              <a:t>” </a:t>
            </a:r>
            <a:r>
              <a:rPr lang="tr-TR" sz="4500" b="1" dirty="0">
                <a:solidFill>
                  <a:srgbClr val="0070C0"/>
                </a:solidFill>
                <a:latin typeface="Times New Roman" pitchFamily="18" charset="0"/>
                <a:cs typeface="Times New Roman" pitchFamily="18" charset="0"/>
              </a:rPr>
              <a:t>NDA TEMSİL EDİLMELİ</a:t>
            </a:r>
            <a:r>
              <a:rPr lang="tr-TR" sz="4500" dirty="0">
                <a:solidFill>
                  <a:srgbClr val="FF0000"/>
                </a:solidFill>
                <a:latin typeface="Times New Roman" pitchFamily="18" charset="0"/>
                <a:cs typeface="Times New Roman" pitchFamily="18" charset="0"/>
              </a:rPr>
              <a:t>,</a:t>
            </a:r>
          </a:p>
          <a:p>
            <a:pPr marL="0" indent="0">
              <a:buNone/>
            </a:pPr>
            <a:r>
              <a:rPr lang="tr-TR" sz="4500" dirty="0">
                <a:solidFill>
                  <a:srgbClr val="7030A0"/>
                </a:solidFill>
                <a:latin typeface="Times New Roman" pitchFamily="18" charset="0"/>
                <a:cs typeface="Times New Roman" pitchFamily="18" charset="0"/>
              </a:rPr>
              <a:t>PARLAMENTOLARA </a:t>
            </a:r>
            <a:r>
              <a:rPr lang="tr-TR" sz="4500" dirty="0">
                <a:solidFill>
                  <a:schemeClr val="tx1"/>
                </a:solidFill>
                <a:latin typeface="Times New Roman" pitchFamily="18" charset="0"/>
                <a:cs typeface="Times New Roman" pitchFamily="18" charset="0"/>
              </a:rPr>
              <a:t>BAĞLI “</a:t>
            </a:r>
            <a:r>
              <a:rPr lang="tr-TR" sz="4500" b="1" dirty="0">
                <a:solidFill>
                  <a:schemeClr val="tx1"/>
                </a:solidFill>
                <a:latin typeface="Times New Roman" pitchFamily="18" charset="0"/>
                <a:cs typeface="Times New Roman" pitchFamily="18" charset="0"/>
              </a:rPr>
              <a:t>İCRA ORGANLARI”</a:t>
            </a:r>
            <a:r>
              <a:rPr lang="tr-TR" sz="4500" dirty="0">
                <a:solidFill>
                  <a:srgbClr val="7030A0"/>
                </a:solidFill>
                <a:latin typeface="Times New Roman" pitchFamily="18" charset="0"/>
                <a:cs typeface="Times New Roman" pitchFamily="18" charset="0"/>
              </a:rPr>
              <a:t>  OLUŞTURULMALI,</a:t>
            </a:r>
          </a:p>
          <a:p>
            <a:pPr marL="0" indent="0">
              <a:buNone/>
            </a:pPr>
            <a:r>
              <a:rPr lang="tr-TR" sz="4500" b="1" dirty="0" smtClean="0">
                <a:solidFill>
                  <a:srgbClr val="0070C0"/>
                </a:solidFill>
                <a:latin typeface="Times New Roman" pitchFamily="18" charset="0"/>
                <a:cs typeface="Times New Roman" pitchFamily="18" charset="0"/>
              </a:rPr>
              <a:t>MERKEZİ </a:t>
            </a:r>
            <a:r>
              <a:rPr lang="tr-TR" sz="4500" b="1" dirty="0">
                <a:solidFill>
                  <a:srgbClr val="0070C0"/>
                </a:solidFill>
                <a:latin typeface="Times New Roman" pitchFamily="18" charset="0"/>
                <a:cs typeface="Times New Roman" pitchFamily="18" charset="0"/>
              </a:rPr>
              <a:t>VE BÖLGESEL İCRA ORGANLARININ KONTROLÜNDE “ADALET DİVANLARI” VE </a:t>
            </a:r>
            <a:endParaRPr lang="tr-TR" sz="4500" b="1" dirty="0" smtClean="0">
              <a:solidFill>
                <a:srgbClr val="0070C0"/>
              </a:solidFill>
              <a:latin typeface="Times New Roman" pitchFamily="18" charset="0"/>
              <a:cs typeface="Times New Roman" pitchFamily="18" charset="0"/>
            </a:endParaRPr>
          </a:p>
          <a:p>
            <a:pPr marL="0" indent="0">
              <a:buNone/>
            </a:pPr>
            <a:r>
              <a:rPr lang="tr-TR" sz="4500" dirty="0" smtClean="0">
                <a:solidFill>
                  <a:srgbClr val="FF0000"/>
                </a:solidFill>
                <a:latin typeface="Times New Roman" pitchFamily="18" charset="0"/>
                <a:cs typeface="Times New Roman" pitchFamily="18" charset="0"/>
              </a:rPr>
              <a:t>ADALET </a:t>
            </a:r>
            <a:r>
              <a:rPr lang="tr-TR" sz="4500" dirty="0">
                <a:solidFill>
                  <a:srgbClr val="FF0000"/>
                </a:solidFill>
                <a:latin typeface="Times New Roman" pitchFamily="18" charset="0"/>
                <a:cs typeface="Times New Roman" pitchFamily="18" charset="0"/>
              </a:rPr>
              <a:t>DİVANLARININ KARARLARININ UYGULANMASINI SAĞLAYACAK</a:t>
            </a:r>
            <a:r>
              <a:rPr lang="tr-TR" sz="4500" b="1" dirty="0">
                <a:solidFill>
                  <a:srgbClr val="FF0000"/>
                </a:solidFill>
                <a:latin typeface="Times New Roman" pitchFamily="18" charset="0"/>
                <a:cs typeface="Times New Roman" pitchFamily="18" charset="0"/>
              </a:rPr>
              <a:t> </a:t>
            </a:r>
            <a:r>
              <a:rPr lang="tr-TR" sz="4500" dirty="0">
                <a:solidFill>
                  <a:srgbClr val="FF0000"/>
                </a:solidFill>
                <a:latin typeface="Times New Roman" pitchFamily="18" charset="0"/>
                <a:cs typeface="Times New Roman" pitchFamily="18" charset="0"/>
              </a:rPr>
              <a:t> </a:t>
            </a:r>
            <a:r>
              <a:rPr lang="tr-TR" sz="4500" b="1" dirty="0">
                <a:solidFill>
                  <a:srgbClr val="FF0000"/>
                </a:solidFill>
                <a:latin typeface="Times New Roman" pitchFamily="18" charset="0"/>
                <a:cs typeface="Times New Roman" pitchFamily="18" charset="0"/>
              </a:rPr>
              <a:t>“ANİ MÜDAHALE KUVVETLERİ</a:t>
            </a:r>
            <a:r>
              <a:rPr lang="tr-TR" sz="4500" dirty="0">
                <a:solidFill>
                  <a:srgbClr val="FF0000"/>
                </a:solidFill>
                <a:latin typeface="Times New Roman" pitchFamily="18" charset="0"/>
                <a:cs typeface="Times New Roman" pitchFamily="18" charset="0"/>
              </a:rPr>
              <a:t>” </a:t>
            </a:r>
            <a:r>
              <a:rPr lang="tr-TR" sz="4500" dirty="0" smtClean="0">
                <a:solidFill>
                  <a:srgbClr val="FF0000"/>
                </a:solidFill>
                <a:latin typeface="Times New Roman" pitchFamily="18" charset="0"/>
                <a:cs typeface="Times New Roman" pitchFamily="18" charset="0"/>
              </a:rPr>
              <a:t>KURULMALIDIR.</a:t>
            </a:r>
            <a:endParaRPr lang="tr-TR" sz="4500" dirty="0">
              <a:solidFill>
                <a:srgbClr val="FF0000"/>
              </a:solidFill>
              <a:latin typeface="Times New Roman" pitchFamily="18" charset="0"/>
              <a:cs typeface="Times New Roman" pitchFamily="18" charset="0"/>
            </a:endParaRPr>
          </a:p>
          <a:p>
            <a:pPr marL="0" indent="0">
              <a:buNone/>
            </a:pPr>
            <a:endParaRPr lang="tr-TR" dirty="0"/>
          </a:p>
        </p:txBody>
      </p:sp>
      <p:pic>
        <p:nvPicPr>
          <p:cNvPr id="8" name="İçerik Yer Tutucusu 7"/>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3851275" y="1600200"/>
            <a:ext cx="5292725" cy="5257799"/>
          </a:xfrm>
        </p:spPr>
      </p:pic>
      <p:sp>
        <p:nvSpPr>
          <p:cNvPr id="5" name="Altbilgi Yer Tutucusu 4"/>
          <p:cNvSpPr>
            <a:spLocks noGrp="1"/>
          </p:cNvSpPr>
          <p:nvPr>
            <p:ph type="ftr" sz="quarter" idx="11"/>
          </p:nvPr>
        </p:nvSpPr>
        <p:spPr/>
        <p:txBody>
          <a:bodyPr/>
          <a:lstStyle/>
          <a:p>
            <a:r>
              <a:rPr lang="tr-TR" dirty="0" smtClean="0"/>
              <a:t>www.assam.org.tr</a:t>
            </a:r>
            <a:endParaRPr lang="tr-TR"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26</a:t>
            </a:fld>
            <a:endParaRPr lang="tr-TR" dirty="0"/>
          </a:p>
        </p:txBody>
      </p:sp>
    </p:spTree>
    <p:extLst>
      <p:ext uri="{BB962C8B-B14F-4D97-AF65-F5344CB8AC3E}">
        <p14:creationId xmlns:p14="http://schemas.microsoft.com/office/powerpoint/2010/main" xmlns="" val="829901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584904" cy="1251694"/>
          </a:xfrm>
        </p:spPr>
        <p:style>
          <a:lnRef idx="2">
            <a:schemeClr val="accent2"/>
          </a:lnRef>
          <a:fillRef idx="1">
            <a:schemeClr val="lt1"/>
          </a:fillRef>
          <a:effectRef idx="0">
            <a:schemeClr val="accent2"/>
          </a:effectRef>
          <a:fontRef idx="minor">
            <a:schemeClr val="dk1"/>
          </a:fontRef>
        </p:style>
        <p:txBody>
          <a:bodyPr/>
          <a:lstStyle/>
          <a:p>
            <a:pPr algn="ctr"/>
            <a:r>
              <a:rPr lang="tr-TR" sz="3200" b="1" dirty="0" smtClean="0">
                <a:latin typeface="Algerian" panose="04020705040A02060702" pitchFamily="82" charset="0"/>
              </a:rPr>
              <a:t>İSLÂM ÜLKELERİ BİRLİĞİ SÜRECİNDE ASSAM TASAVVURU</a:t>
            </a:r>
            <a:endParaRPr lang="tr-TR" sz="3200" b="1" dirty="0">
              <a:latin typeface="Algerian" panose="04020705040A02060702" pitchFamily="82" charset="0"/>
            </a:endParaRPr>
          </a:p>
        </p:txBody>
      </p:sp>
      <p:sp>
        <p:nvSpPr>
          <p:cNvPr id="3" name="İçerik Yer Tutucusu 2"/>
          <p:cNvSpPr>
            <a:spLocks noGrp="1"/>
          </p:cNvSpPr>
          <p:nvPr>
            <p:ph sz="half" idx="1"/>
          </p:nvPr>
        </p:nvSpPr>
        <p:spPr>
          <a:xfrm>
            <a:off x="0" y="1600200"/>
            <a:ext cx="3851920" cy="4925144"/>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buNone/>
            </a:pPr>
            <a:r>
              <a:rPr lang="tr-TR" sz="2300" b="1" u="sng" dirty="0" smtClean="0">
                <a:solidFill>
                  <a:srgbClr val="0070C0"/>
                </a:solidFill>
                <a:latin typeface="Times New Roman" pitchFamily="18" charset="0"/>
                <a:cs typeface="Times New Roman" pitchFamily="18" charset="0"/>
              </a:rPr>
              <a:t>DÖRDÜNCÜ SAFHA (2)</a:t>
            </a:r>
            <a:endParaRPr lang="tr-TR" sz="2300" u="sng" dirty="0">
              <a:solidFill>
                <a:srgbClr val="0070C0"/>
              </a:solidFill>
              <a:latin typeface="Times New Roman" pitchFamily="18" charset="0"/>
              <a:cs typeface="Times New Roman" pitchFamily="18" charset="0"/>
            </a:endParaRPr>
          </a:p>
          <a:p>
            <a:pPr>
              <a:buFont typeface="Wingdings" panose="05000000000000000000" pitchFamily="2" charset="2"/>
              <a:buChar char="Ø"/>
            </a:pPr>
            <a:r>
              <a:rPr lang="tr-TR" sz="2300" b="1" dirty="0" smtClean="0">
                <a:solidFill>
                  <a:schemeClr val="tx1"/>
                </a:solidFill>
                <a:latin typeface="Times New Roman" pitchFamily="18" charset="0"/>
                <a:cs typeface="Times New Roman" pitchFamily="18" charset="0"/>
              </a:rPr>
              <a:t>“</a:t>
            </a:r>
            <a:r>
              <a:rPr lang="tr-TR" sz="2300" b="1" dirty="0">
                <a:solidFill>
                  <a:schemeClr val="tx1"/>
                </a:solidFill>
                <a:latin typeface="Times New Roman" pitchFamily="18" charset="0"/>
                <a:cs typeface="Times New Roman" pitchFamily="18" charset="0"/>
              </a:rPr>
              <a:t>ASAYİŞ VE İÇ GÜVENLİĞİN</a:t>
            </a:r>
            <a:r>
              <a:rPr lang="tr-TR" sz="2300" b="1" dirty="0">
                <a:solidFill>
                  <a:srgbClr val="FF0000"/>
                </a:solidFill>
                <a:latin typeface="Times New Roman" pitchFamily="18" charset="0"/>
                <a:cs typeface="Times New Roman" pitchFamily="18" charset="0"/>
              </a:rPr>
              <a:t>” TEMİNİ İÇİN TEŞKİLÂTLANMA YAPILMALI, </a:t>
            </a:r>
          </a:p>
          <a:p>
            <a:pPr>
              <a:buFont typeface="Wingdings" panose="05000000000000000000" pitchFamily="2" charset="2"/>
              <a:buChar char="Ø"/>
            </a:pPr>
            <a:r>
              <a:rPr lang="tr-TR" sz="2300" b="1" dirty="0" smtClean="0">
                <a:solidFill>
                  <a:srgbClr val="7030A0"/>
                </a:solidFill>
                <a:latin typeface="Times New Roman" pitchFamily="18" charset="0"/>
                <a:cs typeface="Times New Roman" pitchFamily="18" charset="0"/>
              </a:rPr>
              <a:t>DIŞ </a:t>
            </a:r>
            <a:r>
              <a:rPr lang="tr-TR" sz="2300" b="1" dirty="0">
                <a:solidFill>
                  <a:srgbClr val="7030A0"/>
                </a:solidFill>
                <a:latin typeface="Times New Roman" pitchFamily="18" charset="0"/>
                <a:cs typeface="Times New Roman" pitchFamily="18" charset="0"/>
              </a:rPr>
              <a:t>GÜVENLİĞİN SAĞLANMASI İÇİN </a:t>
            </a:r>
            <a:r>
              <a:rPr lang="tr-TR" sz="2300" b="1" dirty="0">
                <a:solidFill>
                  <a:schemeClr val="tx1"/>
                </a:solidFill>
                <a:latin typeface="Times New Roman" pitchFamily="18" charset="0"/>
                <a:cs typeface="Times New Roman" pitchFamily="18" charset="0"/>
              </a:rPr>
              <a:t>“ORTAK SAVUNMA SANAYİ ÜRETİMİ </a:t>
            </a:r>
            <a:r>
              <a:rPr lang="tr-TR" sz="2300" b="1" dirty="0">
                <a:solidFill>
                  <a:srgbClr val="7030A0"/>
                </a:solidFill>
                <a:latin typeface="Times New Roman" pitchFamily="18" charset="0"/>
                <a:cs typeface="Times New Roman" pitchFamily="18" charset="0"/>
              </a:rPr>
              <a:t>”  VE </a:t>
            </a:r>
            <a:r>
              <a:rPr lang="tr-TR" sz="2300" b="1" dirty="0">
                <a:solidFill>
                  <a:schemeClr val="tx1"/>
                </a:solidFill>
                <a:latin typeface="Times New Roman" pitchFamily="18" charset="0"/>
                <a:cs typeface="Times New Roman" pitchFamily="18" charset="0"/>
              </a:rPr>
              <a:t>“</a:t>
            </a:r>
            <a:r>
              <a:rPr lang="tr-TR" sz="2300" b="1" dirty="0">
                <a:solidFill>
                  <a:srgbClr val="FF0000"/>
                </a:solidFill>
                <a:latin typeface="Times New Roman" pitchFamily="18" charset="0"/>
                <a:cs typeface="Times New Roman" pitchFamily="18" charset="0"/>
              </a:rPr>
              <a:t>SAVUNMA İTTİFAKI</a:t>
            </a:r>
            <a:r>
              <a:rPr lang="tr-TR" sz="2300" b="1" dirty="0">
                <a:solidFill>
                  <a:schemeClr val="tx1"/>
                </a:solidFill>
                <a:latin typeface="Times New Roman" pitchFamily="18" charset="0"/>
                <a:cs typeface="Times New Roman" pitchFamily="18" charset="0"/>
              </a:rPr>
              <a:t>”  </a:t>
            </a:r>
            <a:r>
              <a:rPr lang="tr-TR" sz="2300" b="1" dirty="0">
                <a:solidFill>
                  <a:srgbClr val="7030A0"/>
                </a:solidFill>
                <a:latin typeface="Times New Roman" pitchFamily="18" charset="0"/>
                <a:cs typeface="Times New Roman" pitchFamily="18" charset="0"/>
              </a:rPr>
              <a:t>ORGANİZASYONU YAPILMALI,</a:t>
            </a:r>
          </a:p>
          <a:p>
            <a:pPr>
              <a:buFont typeface="Wingdings" panose="05000000000000000000" pitchFamily="2" charset="2"/>
              <a:buChar char="Ø"/>
            </a:pPr>
            <a:r>
              <a:rPr lang="tr-TR" sz="2300" b="1" dirty="0">
                <a:solidFill>
                  <a:schemeClr val="tx1"/>
                </a:solidFill>
                <a:latin typeface="Times New Roman" pitchFamily="18" charset="0"/>
                <a:cs typeface="Times New Roman" pitchFamily="18" charset="0"/>
              </a:rPr>
              <a:t>“ORTAK DIŞ POLİTİKALARIN” </a:t>
            </a:r>
            <a:r>
              <a:rPr lang="tr-TR" sz="2300" b="1" dirty="0">
                <a:solidFill>
                  <a:srgbClr val="C00000"/>
                </a:solidFill>
                <a:latin typeface="Times New Roman" pitchFamily="18" charset="0"/>
                <a:cs typeface="Times New Roman" pitchFamily="18" charset="0"/>
              </a:rPr>
              <a:t>BELİRLENMESİ VE UYGULANMASI İÇİN UYGUN TEŞKİLÂT KURULMALI,</a:t>
            </a:r>
          </a:p>
          <a:p>
            <a:pPr>
              <a:buFont typeface="Wingdings" panose="05000000000000000000" pitchFamily="2" charset="2"/>
              <a:buChar char="Ø"/>
            </a:pPr>
            <a:r>
              <a:rPr lang="tr-TR" sz="2300" b="1" dirty="0">
                <a:solidFill>
                  <a:schemeClr val="tx1"/>
                </a:solidFill>
                <a:latin typeface="Times New Roman" pitchFamily="18" charset="0"/>
                <a:cs typeface="Times New Roman" pitchFamily="18" charset="0"/>
              </a:rPr>
              <a:t>“EKONOMİK İŞBİRLİĞİ”</a:t>
            </a:r>
            <a:r>
              <a:rPr lang="tr-TR" sz="2300" b="1" dirty="0">
                <a:solidFill>
                  <a:srgbClr val="00B050"/>
                </a:solidFill>
                <a:latin typeface="Times New Roman" pitchFamily="18" charset="0"/>
                <a:cs typeface="Times New Roman" pitchFamily="18" charset="0"/>
              </a:rPr>
              <a:t> OLUŞTURULMALI,</a:t>
            </a:r>
          </a:p>
          <a:p>
            <a:pPr>
              <a:buFont typeface="Wingdings" panose="05000000000000000000" pitchFamily="2" charset="2"/>
              <a:buChar char="Ø"/>
            </a:pPr>
            <a:r>
              <a:rPr lang="tr-TR" sz="2300" b="1" dirty="0">
                <a:solidFill>
                  <a:srgbClr val="0070C0"/>
                </a:solidFill>
                <a:latin typeface="Times New Roman" pitchFamily="18" charset="0"/>
                <a:cs typeface="Times New Roman" pitchFamily="18" charset="0"/>
              </a:rPr>
              <a:t>İSLÂM ÜLKELERİ KONFEDERASYONU VE BÖLGESEL İSLAM ÜLKELERİ FEDERASYONLARI İÇİN  </a:t>
            </a:r>
            <a:r>
              <a:rPr lang="tr-TR" sz="2300" b="1" dirty="0">
                <a:solidFill>
                  <a:schemeClr val="tx1"/>
                </a:solidFill>
                <a:latin typeface="Times New Roman" pitchFamily="18" charset="0"/>
                <a:cs typeface="Times New Roman" pitchFamily="18" charset="0"/>
              </a:rPr>
              <a:t>“İNSAN HAKLARI”  VE “CEZA  MAHKEMELERİ”</a:t>
            </a:r>
            <a:r>
              <a:rPr lang="tr-TR" sz="2300" b="1" dirty="0">
                <a:solidFill>
                  <a:srgbClr val="0070C0"/>
                </a:solidFill>
                <a:latin typeface="Times New Roman" pitchFamily="18" charset="0"/>
                <a:cs typeface="Times New Roman" pitchFamily="18" charset="0"/>
              </a:rPr>
              <a:t>İNDEN OLUŞAN </a:t>
            </a:r>
            <a:r>
              <a:rPr lang="tr-TR" sz="2300" b="1" dirty="0">
                <a:solidFill>
                  <a:schemeClr val="tx1"/>
                </a:solidFill>
                <a:latin typeface="Times New Roman" pitchFamily="18" charset="0"/>
                <a:cs typeface="Times New Roman" pitchFamily="18" charset="0"/>
              </a:rPr>
              <a:t>“</a:t>
            </a:r>
            <a:r>
              <a:rPr lang="tr-TR" sz="2300" b="1" dirty="0">
                <a:solidFill>
                  <a:srgbClr val="FF0000"/>
                </a:solidFill>
                <a:latin typeface="Times New Roman" pitchFamily="18" charset="0"/>
                <a:cs typeface="Times New Roman" pitchFamily="18" charset="0"/>
              </a:rPr>
              <a:t>YARGI SİSTEMİ” </a:t>
            </a:r>
            <a:r>
              <a:rPr lang="tr-TR" sz="2300" b="1" dirty="0">
                <a:solidFill>
                  <a:srgbClr val="0070C0"/>
                </a:solidFill>
                <a:latin typeface="Times New Roman" pitchFamily="18" charset="0"/>
                <a:cs typeface="Times New Roman" pitchFamily="18" charset="0"/>
              </a:rPr>
              <a:t>TESİS EDİLMELİDİR</a:t>
            </a:r>
          </a:p>
          <a:p>
            <a:pPr marL="0" indent="0">
              <a:buNone/>
            </a:pPr>
            <a:endParaRPr lang="tr-TR"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924300" y="1512342"/>
            <a:ext cx="5184775" cy="5013002"/>
          </a:xfrm>
        </p:spPr>
      </p:pic>
      <p:sp>
        <p:nvSpPr>
          <p:cNvPr id="5" name="Altbilgi Yer Tutucusu 4"/>
          <p:cNvSpPr>
            <a:spLocks noGrp="1"/>
          </p:cNvSpPr>
          <p:nvPr>
            <p:ph type="ftr" sz="quarter" idx="11"/>
          </p:nvPr>
        </p:nvSpPr>
        <p:spPr/>
        <p:txBody>
          <a:bodyPr/>
          <a:lstStyle/>
          <a:p>
            <a:r>
              <a:rPr lang="tr-TR" dirty="0" smtClean="0"/>
              <a:t>www.assam.org.tr</a:t>
            </a:r>
            <a:endParaRPr lang="tr-TR" dirty="0"/>
          </a:p>
        </p:txBody>
      </p:sp>
      <p:sp>
        <p:nvSpPr>
          <p:cNvPr id="6" name="Slayt Numarası Yer Tutucusu 5"/>
          <p:cNvSpPr>
            <a:spLocks noGrp="1"/>
          </p:cNvSpPr>
          <p:nvPr>
            <p:ph type="sldNum" sz="quarter" idx="12"/>
          </p:nvPr>
        </p:nvSpPr>
        <p:spPr/>
        <p:txBody>
          <a:bodyPr/>
          <a:lstStyle/>
          <a:p>
            <a:fld id="{104E1C14-2131-4B5C-9C53-C8048D1D5B52}" type="slidenum">
              <a:rPr lang="tr-TR" smtClean="0"/>
              <a:pPr/>
              <a:t>27</a:t>
            </a:fld>
            <a:endParaRPr lang="tr-TR" dirty="0"/>
          </a:p>
        </p:txBody>
      </p:sp>
    </p:spTree>
    <p:extLst>
      <p:ext uri="{BB962C8B-B14F-4D97-AF65-F5344CB8AC3E}">
        <p14:creationId xmlns:p14="http://schemas.microsoft.com/office/powerpoint/2010/main" xmlns="" val="3374626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tr-TR" b="1" dirty="0">
                <a:latin typeface="Algerian" panose="04020705040A02060702" pitchFamily="82" charset="0"/>
              </a:rPr>
              <a:t>İSLAM ÜLKELERİ BİRLİĞİ SÜRECİNDE </a:t>
            </a:r>
            <a:r>
              <a:rPr lang="tr-TR" b="1" dirty="0" smtClean="0">
                <a:latin typeface="Algerian" panose="04020705040A02060702" pitchFamily="82" charset="0"/>
              </a:rPr>
              <a:t>4.ASSAM KONGRESİ</a:t>
            </a:r>
            <a:endParaRPr lang="tr-TR" b="1" dirty="0"/>
          </a:p>
        </p:txBody>
      </p:sp>
      <p:sp>
        <p:nvSpPr>
          <p:cNvPr id="3" name="İçerik Yer Tutucusu 2"/>
          <p:cNvSpPr>
            <a:spLocks noGrp="1"/>
          </p:cNvSpPr>
          <p:nvPr>
            <p:ph idx="1"/>
          </p:nvPr>
        </p:nvSpPr>
        <p:spPr>
          <a:xfrm>
            <a:off x="0" y="1554162"/>
            <a:ext cx="9144000" cy="5303838"/>
          </a:xfrm>
        </p:spPr>
        <p:style>
          <a:lnRef idx="1">
            <a:schemeClr val="accent1"/>
          </a:lnRef>
          <a:fillRef idx="2">
            <a:schemeClr val="accent1"/>
          </a:fillRef>
          <a:effectRef idx="1">
            <a:schemeClr val="accent1"/>
          </a:effectRef>
          <a:fontRef idx="minor">
            <a:schemeClr val="dk1"/>
          </a:fontRef>
        </p:style>
        <p:txBody>
          <a:bodyPr/>
          <a:lstStyle/>
          <a:p>
            <a:pPr lvl="0" algn="ctr"/>
            <a:endParaRPr lang="tr-TR" b="1" dirty="0" smtClean="0">
              <a:latin typeface="Times New Roman" panose="02020603050405020304" pitchFamily="18" charset="0"/>
              <a:cs typeface="Times New Roman" panose="02020603050405020304" pitchFamily="18" charset="0"/>
            </a:endParaRPr>
          </a:p>
          <a:p>
            <a:pPr marL="0" lvl="0" indent="0" algn="ctr">
              <a:buNone/>
            </a:pPr>
            <a:r>
              <a:rPr lang="tr-TR" b="1" dirty="0" smtClean="0">
                <a:latin typeface="Times New Roman" panose="02020603050405020304" pitchFamily="18" charset="0"/>
                <a:cs typeface="Times New Roman" panose="02020603050405020304" pitchFamily="18" charset="0"/>
              </a:rPr>
              <a:t>İKİNCİ </a:t>
            </a:r>
            <a:r>
              <a:rPr lang="tr-TR" b="1" dirty="0">
                <a:latin typeface="Times New Roman" panose="02020603050405020304" pitchFamily="18" charset="0"/>
                <a:cs typeface="Times New Roman" panose="02020603050405020304" pitchFamily="18" charset="0"/>
              </a:rPr>
              <a:t>ULUSLARARASI ASSAM İSLAM BİRLİĞİ KONGRESİ </a:t>
            </a:r>
            <a:endParaRPr lang="tr-TR" b="1" dirty="0" smtClean="0">
              <a:latin typeface="Times New Roman" panose="02020603050405020304" pitchFamily="18" charset="0"/>
              <a:cs typeface="Times New Roman" panose="02020603050405020304" pitchFamily="18" charset="0"/>
            </a:endParaRPr>
          </a:p>
          <a:p>
            <a:pPr marL="0" lvl="0" indent="0" algn="ctr">
              <a:buNone/>
            </a:pPr>
            <a:r>
              <a:rPr lang="tr-TR" dirty="0" smtClean="0">
                <a:latin typeface="Times New Roman" panose="02020603050405020304" pitchFamily="18" charset="0"/>
                <a:cs typeface="Times New Roman" panose="02020603050405020304" pitchFamily="18" charset="0"/>
              </a:rPr>
              <a:t>(01-02 KASIM 2018) </a:t>
            </a:r>
          </a:p>
          <a:p>
            <a:pPr marL="0" lvl="0" indent="0" algn="ctr">
              <a:buNone/>
            </a:pPr>
            <a:r>
              <a:rPr lang="tr-TR" sz="3600" b="1" dirty="0" smtClean="0">
                <a:latin typeface="Times New Roman" panose="02020603050405020304" pitchFamily="18" charset="0"/>
                <a:cs typeface="Times New Roman" panose="02020603050405020304" pitchFamily="18" charset="0"/>
              </a:rPr>
              <a:t>KONU</a:t>
            </a:r>
            <a:r>
              <a:rPr lang="tr-TR" b="1" dirty="0" smtClean="0">
                <a:latin typeface="Times New Roman" panose="02020603050405020304" pitchFamily="18" charset="0"/>
                <a:cs typeface="Times New Roman" panose="02020603050405020304" pitchFamily="18" charset="0"/>
              </a:rPr>
              <a:t>:</a:t>
            </a:r>
          </a:p>
          <a:p>
            <a:pPr marL="0" lvl="0" indent="0" algn="ctr">
              <a:buNone/>
            </a:pPr>
            <a:r>
              <a:rPr lang="tr-TR" sz="3600" b="1" dirty="0">
                <a:latin typeface="Times New Roman" panose="02020603050405020304" pitchFamily="18" charset="0"/>
                <a:cs typeface="Times New Roman" panose="02020603050405020304" pitchFamily="18" charset="0"/>
              </a:rPr>
              <a:t>İSLAM EKONOMİSİ VE EKONOMİK SİSTEMLER</a:t>
            </a:r>
            <a:endParaRPr lang="tr-TR" sz="3600"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smtClean="0"/>
              <a:t>www.assam.org.tr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28</a:t>
            </a:fld>
            <a:endParaRPr lang="tr-TR" dirty="0"/>
          </a:p>
        </p:txBody>
      </p:sp>
    </p:spTree>
    <p:extLst>
      <p:ext uri="{BB962C8B-B14F-4D97-AF65-F5344CB8AC3E}">
        <p14:creationId xmlns:p14="http://schemas.microsoft.com/office/powerpoint/2010/main" xmlns="" val="1625600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260648"/>
            <a:ext cx="7812360" cy="1224136"/>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latin typeface="Algerian" panose="04020705040A02060702" pitchFamily="82" charset="0"/>
              </a:rPr>
              <a:t>İSLAM ÜLKELERİ BİRLİĞİ SÜRECİNDE </a:t>
            </a:r>
            <a:r>
              <a:rPr lang="tr-TR" b="1" dirty="0" smtClean="0">
                <a:latin typeface="Algerian" panose="04020705040A02060702" pitchFamily="82" charset="0"/>
              </a:rPr>
              <a:t/>
            </a:r>
            <a:br>
              <a:rPr lang="tr-TR" b="1" dirty="0" smtClean="0">
                <a:latin typeface="Algerian" panose="04020705040A02060702" pitchFamily="82" charset="0"/>
              </a:rPr>
            </a:br>
            <a:r>
              <a:rPr lang="tr-TR" b="1" dirty="0" smtClean="0">
                <a:latin typeface="Algerian" panose="04020705040A02060702" pitchFamily="82" charset="0"/>
              </a:rPr>
              <a:t>4. ASSAM KONGRESİ</a:t>
            </a:r>
            <a:endParaRPr lang="tr-TR" dirty="0"/>
          </a:p>
        </p:txBody>
      </p:sp>
      <p:sp>
        <p:nvSpPr>
          <p:cNvPr id="3" name="İçerik Yer Tutucusu 2"/>
          <p:cNvSpPr>
            <a:spLocks noGrp="1"/>
          </p:cNvSpPr>
          <p:nvPr>
            <p:ph idx="1"/>
          </p:nvPr>
        </p:nvSpPr>
        <p:spPr>
          <a:xfrm>
            <a:off x="251520" y="1484784"/>
            <a:ext cx="8784976" cy="5236056"/>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ctr">
              <a:buNone/>
            </a:pPr>
            <a:r>
              <a:rPr lang="tr-TR" sz="3400" b="1" dirty="0" smtClean="0">
                <a:latin typeface="Times New Roman" panose="02020603050405020304" pitchFamily="18" charset="0"/>
                <a:cs typeface="Times New Roman" panose="02020603050405020304" pitchFamily="18" charset="0"/>
              </a:rPr>
              <a:t>2. KONGRE BİLDİRGESİ (1);</a:t>
            </a:r>
          </a:p>
          <a:p>
            <a:pPr marL="0" indent="0">
              <a:buNone/>
            </a:pPr>
            <a:r>
              <a:rPr lang="tr-TR" sz="3400" b="1" dirty="0" smtClean="0">
                <a:latin typeface="Times New Roman" panose="02020603050405020304" pitchFamily="18" charset="0"/>
                <a:cs typeface="Times New Roman" panose="02020603050405020304" pitchFamily="18" charset="0"/>
              </a:rPr>
              <a:t>KONGRE SONUNDA;</a:t>
            </a:r>
          </a:p>
          <a:p>
            <a:pPr marL="0" indent="0" algn="just">
              <a:buNone/>
            </a:pPr>
            <a:r>
              <a:rPr lang="tr-TR" sz="3800" b="1" dirty="0" smtClean="0">
                <a:latin typeface="Times New Roman" panose="02020603050405020304" pitchFamily="18" charset="0"/>
                <a:cs typeface="Times New Roman" panose="02020603050405020304" pitchFamily="18" charset="0"/>
              </a:rPr>
              <a:t>İslâm </a:t>
            </a:r>
            <a:r>
              <a:rPr lang="tr-TR" sz="3800" b="1" dirty="0">
                <a:latin typeface="Times New Roman" panose="02020603050405020304" pitchFamily="18" charset="0"/>
                <a:cs typeface="Times New Roman" panose="02020603050405020304" pitchFamily="18" charset="0"/>
              </a:rPr>
              <a:t>Ülkelerinin dünya standartlarının üzerinde refah düzeyine ulaşabilmeleri ve ekonomik bağımsızlıklarını kazanabilmeleri için; </a:t>
            </a:r>
            <a:endParaRPr lang="tr-TR" sz="3800" b="1"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3400" b="1" dirty="0" smtClean="0">
                <a:solidFill>
                  <a:srgbClr val="FF0000"/>
                </a:solidFill>
                <a:latin typeface="Times New Roman" panose="02020603050405020304" pitchFamily="18" charset="0"/>
                <a:cs typeface="Times New Roman" panose="02020603050405020304" pitchFamily="18" charset="0"/>
              </a:rPr>
              <a:t>ÇAĞIN TEKNOLOJİSİNİ KULLANAN, </a:t>
            </a:r>
          </a:p>
          <a:p>
            <a:pPr algn="just">
              <a:buFont typeface="Wingdings" panose="05000000000000000000" pitchFamily="2" charset="2"/>
              <a:buChar char="Ø"/>
            </a:pPr>
            <a:r>
              <a:rPr lang="tr-TR" sz="3400" b="1" dirty="0" smtClean="0">
                <a:solidFill>
                  <a:srgbClr val="FF0000"/>
                </a:solidFill>
                <a:latin typeface="Times New Roman" panose="02020603050405020304" pitchFamily="18" charset="0"/>
                <a:cs typeface="Times New Roman" panose="02020603050405020304" pitchFamily="18" charset="0"/>
              </a:rPr>
              <a:t>ÜRETİMİ TEŞVİK EDEN, </a:t>
            </a:r>
          </a:p>
          <a:p>
            <a:pPr algn="just">
              <a:buFont typeface="Wingdings" panose="05000000000000000000" pitchFamily="2" charset="2"/>
              <a:buChar char="Ø"/>
            </a:pPr>
            <a:r>
              <a:rPr lang="tr-TR" sz="3400" b="1" dirty="0" smtClean="0">
                <a:solidFill>
                  <a:srgbClr val="FF0000"/>
                </a:solidFill>
                <a:latin typeface="Times New Roman" panose="02020603050405020304" pitchFamily="18" charset="0"/>
                <a:cs typeface="Times New Roman" panose="02020603050405020304" pitchFamily="18" charset="0"/>
              </a:rPr>
              <a:t>MAL VE HİZMET MÜBADELESİNE DAYALI, </a:t>
            </a:r>
          </a:p>
          <a:p>
            <a:pPr algn="just">
              <a:buFont typeface="Wingdings" panose="05000000000000000000" pitchFamily="2" charset="2"/>
              <a:buChar char="Ø"/>
            </a:pPr>
            <a:r>
              <a:rPr lang="tr-TR" sz="3400" b="1" dirty="0" smtClean="0">
                <a:solidFill>
                  <a:srgbClr val="FF0000"/>
                </a:solidFill>
                <a:latin typeface="Times New Roman" panose="02020603050405020304" pitchFamily="18" charset="0"/>
                <a:cs typeface="Times New Roman" panose="02020603050405020304" pitchFamily="18" charset="0"/>
              </a:rPr>
              <a:t>FAİZSİZ, </a:t>
            </a:r>
          </a:p>
          <a:p>
            <a:pPr algn="just">
              <a:buFont typeface="Wingdings" panose="05000000000000000000" pitchFamily="2" charset="2"/>
              <a:buChar char="Ø"/>
            </a:pPr>
            <a:r>
              <a:rPr lang="tr-TR" sz="3400" b="1" dirty="0" smtClean="0">
                <a:solidFill>
                  <a:srgbClr val="FF0000"/>
                </a:solidFill>
                <a:latin typeface="Times New Roman" panose="02020603050405020304" pitchFamily="18" charset="0"/>
                <a:cs typeface="Times New Roman" panose="02020603050405020304" pitchFamily="18" charset="0"/>
              </a:rPr>
              <a:t>EMEĞİ-SERMAYEYİ-TÜKETİCİYİ KORUYAN, </a:t>
            </a:r>
          </a:p>
          <a:p>
            <a:pPr algn="just">
              <a:buFont typeface="Wingdings" panose="05000000000000000000" pitchFamily="2" charset="2"/>
              <a:buChar char="Ø"/>
            </a:pPr>
            <a:r>
              <a:rPr lang="tr-TR" sz="3400" b="1" dirty="0" smtClean="0">
                <a:solidFill>
                  <a:srgbClr val="FF0000"/>
                </a:solidFill>
                <a:latin typeface="Times New Roman" panose="02020603050405020304" pitchFamily="18" charset="0"/>
                <a:cs typeface="Times New Roman" panose="02020603050405020304" pitchFamily="18" charset="0"/>
              </a:rPr>
              <a:t>ADİL GELİR DAĞILIMI SAĞLAYAN, </a:t>
            </a:r>
          </a:p>
          <a:p>
            <a:pPr algn="just">
              <a:buFont typeface="Wingdings" panose="05000000000000000000" pitchFamily="2" charset="2"/>
              <a:buChar char="Ø"/>
            </a:pPr>
            <a:r>
              <a:rPr lang="tr-TR" sz="3400" b="1" dirty="0" smtClean="0">
                <a:solidFill>
                  <a:srgbClr val="FF0000"/>
                </a:solidFill>
                <a:latin typeface="Times New Roman" panose="02020603050405020304" pitchFamily="18" charset="0"/>
                <a:cs typeface="Times New Roman" panose="02020603050405020304" pitchFamily="18" charset="0"/>
              </a:rPr>
              <a:t>KÜRESEL GÜÇLERİN HİLELİ GİRİŞİMLERİNDEN ETKİLENMEYEN, </a:t>
            </a:r>
          </a:p>
          <a:p>
            <a:pPr algn="just">
              <a:buFont typeface="Wingdings" panose="05000000000000000000" pitchFamily="2" charset="2"/>
              <a:buChar char="Ø"/>
            </a:pPr>
            <a:r>
              <a:rPr lang="tr-TR" sz="3400" b="1" dirty="0" smtClean="0">
                <a:solidFill>
                  <a:srgbClr val="FF0000"/>
                </a:solidFill>
                <a:latin typeface="Times New Roman" panose="02020603050405020304" pitchFamily="18" charset="0"/>
                <a:cs typeface="Times New Roman" panose="02020603050405020304" pitchFamily="18" charset="0"/>
              </a:rPr>
              <a:t>ÖZERK PARA DOLAŞIM SİSTEMİNE SAHİP OLAN, </a:t>
            </a:r>
          </a:p>
          <a:p>
            <a:pPr marL="0" indent="0" algn="just">
              <a:buNone/>
            </a:pPr>
            <a:r>
              <a:rPr lang="tr-TR" sz="3800" b="1" dirty="0" smtClean="0">
                <a:latin typeface="Times New Roman" panose="02020603050405020304" pitchFamily="18" charset="0"/>
                <a:cs typeface="Times New Roman" panose="02020603050405020304" pitchFamily="18" charset="0"/>
              </a:rPr>
              <a:t>İslâmi </a:t>
            </a:r>
            <a:r>
              <a:rPr lang="tr-TR" sz="3800" b="1" dirty="0">
                <a:latin typeface="Times New Roman" panose="02020603050405020304" pitchFamily="18" charset="0"/>
                <a:cs typeface="Times New Roman" panose="02020603050405020304" pitchFamily="18" charset="0"/>
              </a:rPr>
              <a:t>bir ekonomik sistemin kurulmasının zaruri </a:t>
            </a:r>
            <a:r>
              <a:rPr lang="tr-TR" sz="3800" b="1" dirty="0" smtClean="0">
                <a:latin typeface="Times New Roman" panose="02020603050405020304" pitchFamily="18" charset="0"/>
                <a:cs typeface="Times New Roman" panose="02020603050405020304" pitchFamily="18" charset="0"/>
              </a:rPr>
              <a:t>görüldüğü </a:t>
            </a:r>
            <a:r>
              <a:rPr lang="tr-TR" sz="3800" b="1" dirty="0">
                <a:latin typeface="Times New Roman" panose="02020603050405020304" pitchFamily="18" charset="0"/>
                <a:cs typeface="Times New Roman" panose="02020603050405020304" pitchFamily="18" charset="0"/>
              </a:rPr>
              <a:t>deklare </a:t>
            </a:r>
            <a:r>
              <a:rPr lang="tr-TR" sz="3800" b="1" dirty="0" smtClean="0">
                <a:latin typeface="Times New Roman" panose="02020603050405020304" pitchFamily="18" charset="0"/>
                <a:cs typeface="Times New Roman" panose="02020603050405020304" pitchFamily="18" charset="0"/>
              </a:rPr>
              <a:t>edilmiştir.</a:t>
            </a:r>
            <a:endParaRPr lang="tr-TR" sz="3800"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smtClean="0"/>
              <a:t>www.assam.org.tr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29</a:t>
            </a:fld>
            <a:endParaRPr lang="tr-TR" dirty="0"/>
          </a:p>
        </p:txBody>
      </p:sp>
    </p:spTree>
    <p:extLst>
      <p:ext uri="{BB962C8B-B14F-4D97-AF65-F5344CB8AC3E}">
        <p14:creationId xmlns:p14="http://schemas.microsoft.com/office/powerpoint/2010/main" xmlns="" val="2092441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tr-TR" dirty="0" smtClean="0">
                <a:solidFill>
                  <a:schemeClr val="tx1"/>
                </a:solidFill>
                <a:latin typeface="Algerian" pitchFamily="82" charset="0"/>
              </a:rPr>
              <a:t>4. uluslararası ASSAM </a:t>
            </a:r>
            <a:br>
              <a:rPr lang="tr-TR" dirty="0" smtClean="0">
                <a:solidFill>
                  <a:schemeClr val="tx1"/>
                </a:solidFill>
                <a:latin typeface="Algerian" pitchFamily="82" charset="0"/>
              </a:rPr>
            </a:br>
            <a:r>
              <a:rPr lang="tr-TR" dirty="0" smtClean="0">
                <a:solidFill>
                  <a:schemeClr val="tx1"/>
                </a:solidFill>
                <a:latin typeface="Algerian" pitchFamily="82" charset="0"/>
              </a:rPr>
              <a:t>İSLÂM BİRLİĞİ KONGRESİ</a:t>
            </a:r>
            <a:endParaRPr lang="tr-TR" dirty="0">
              <a:solidFill>
                <a:schemeClr val="tx1"/>
              </a:solidFill>
              <a:latin typeface="Algerian" pitchFamily="82" charset="0"/>
            </a:endParaRPr>
          </a:p>
        </p:txBody>
      </p:sp>
      <p:sp>
        <p:nvSpPr>
          <p:cNvPr id="7" name="6 İçerik Yer Tutucusu"/>
          <p:cNvSpPr>
            <a:spLocks noGrp="1"/>
          </p:cNvSpPr>
          <p:nvPr>
            <p:ph sz="half" idx="1"/>
          </p:nvPr>
        </p:nvSpPr>
        <p:spPr>
          <a:xfrm>
            <a:off x="304800" y="1600199"/>
            <a:ext cx="2083418" cy="5121275"/>
          </a:xfrm>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lvl="2">
              <a:buFont typeface="Wingdings" panose="05000000000000000000" pitchFamily="2" charset="2"/>
              <a:buChar char="v"/>
            </a:pPr>
            <a:endParaRPr lang="tr-TR" sz="3200" b="1" dirty="0">
              <a:solidFill>
                <a:srgbClr val="00B050"/>
              </a:solidFill>
              <a:latin typeface="Times New Roman" panose="02020603050405020304" pitchFamily="18" charset="0"/>
              <a:cs typeface="Times New Roman" panose="02020603050405020304" pitchFamily="18" charset="0"/>
            </a:endParaRPr>
          </a:p>
          <a:p>
            <a:endParaRPr lang="tr-TR" dirty="0" smtClean="0">
              <a:solidFill>
                <a:schemeClr val="accent6">
                  <a:lumMod val="40000"/>
                  <a:lumOff val="60000"/>
                </a:schemeClr>
              </a:solidFill>
              <a:effectLst>
                <a:reflection blurRad="6350" stA="55000" endA="300" endPos="45500" dir="5400000" sy="-100000" algn="bl" rotWithShape="0"/>
              </a:effectLst>
            </a:endParaRPr>
          </a:p>
        </p:txBody>
      </p:sp>
      <p:sp>
        <p:nvSpPr>
          <p:cNvPr id="8" name="7 Metin Yer Tutucusu"/>
          <p:cNvSpPr>
            <a:spLocks noGrp="1"/>
          </p:cNvSpPr>
          <p:nvPr>
            <p:ph sz="half" idx="2"/>
          </p:nvPr>
        </p:nvSpPr>
        <p:spPr>
          <a:xfrm>
            <a:off x="2483768" y="1600200"/>
            <a:ext cx="6507833" cy="5121274"/>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lgn="ctr">
              <a:buNone/>
            </a:pPr>
            <a:r>
              <a:rPr lang="tr-TR" sz="3600" b="1" dirty="0" smtClean="0">
                <a:solidFill>
                  <a:srgbClr val="FF0000"/>
                </a:solidFill>
                <a:latin typeface="Times New Roman" panose="02020603050405020304" pitchFamily="18" charset="0"/>
                <a:cs typeface="Times New Roman" panose="02020603050405020304" pitchFamily="18" charset="0"/>
              </a:rPr>
              <a:t>ULUSLARARASI ASSAM İSLÂM BİRLİĞİ KONGRELERİNİN AMACI</a:t>
            </a:r>
            <a:r>
              <a:rPr lang="tr-TR" sz="3600"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tr-TR" sz="3600" b="1" dirty="0" smtClean="0">
                <a:latin typeface="Times New Roman" panose="02020603050405020304" pitchFamily="18" charset="0"/>
                <a:cs typeface="Times New Roman" panose="02020603050405020304" pitchFamily="18" charset="0"/>
              </a:rPr>
              <a:t>İslâm </a:t>
            </a:r>
            <a:r>
              <a:rPr lang="tr-TR" sz="3600" b="1" dirty="0">
                <a:latin typeface="Times New Roman" panose="02020603050405020304" pitchFamily="18" charset="0"/>
                <a:cs typeface="Times New Roman" panose="02020603050405020304" pitchFamily="18" charset="0"/>
              </a:rPr>
              <a:t>Ülkelerinin ortak bir irade altında toplanması </a:t>
            </a:r>
            <a:r>
              <a:rPr lang="tr-TR" sz="3600" b="1" dirty="0" smtClean="0">
                <a:latin typeface="Times New Roman" panose="02020603050405020304" pitchFamily="18" charset="0"/>
                <a:cs typeface="Times New Roman" panose="02020603050405020304" pitchFamily="18" charset="0"/>
              </a:rPr>
              <a:t>için; </a:t>
            </a:r>
          </a:p>
          <a:p>
            <a:pPr marL="0" indent="0">
              <a:buNone/>
            </a:pPr>
            <a:r>
              <a:rPr lang="tr-TR" sz="3600" b="1" dirty="0">
                <a:solidFill>
                  <a:srgbClr val="FF0000"/>
                </a:solidFill>
                <a:latin typeface="Times New Roman" panose="02020603050405020304" pitchFamily="18" charset="0"/>
                <a:cs typeface="Times New Roman" panose="02020603050405020304" pitchFamily="18" charset="0"/>
              </a:rPr>
              <a:t>G</a:t>
            </a:r>
            <a:r>
              <a:rPr lang="tr-TR" sz="3600" b="1" dirty="0" smtClean="0">
                <a:solidFill>
                  <a:srgbClr val="FF0000"/>
                </a:solidFill>
                <a:latin typeface="Times New Roman" panose="02020603050405020304" pitchFamily="18" charset="0"/>
                <a:cs typeface="Times New Roman" panose="02020603050405020304" pitchFamily="18" charset="0"/>
              </a:rPr>
              <a:t>erekli Kurumlar </a:t>
            </a:r>
            <a:r>
              <a:rPr lang="tr-TR" sz="3600" b="1" dirty="0">
                <a:latin typeface="Times New Roman" panose="02020603050405020304" pitchFamily="18" charset="0"/>
                <a:cs typeface="Times New Roman" panose="02020603050405020304" pitchFamily="18" charset="0"/>
              </a:rPr>
              <a:t>ve </a:t>
            </a:r>
            <a:r>
              <a:rPr lang="tr-TR" sz="3600" b="1" dirty="0" smtClean="0">
                <a:latin typeface="Times New Roman" panose="02020603050405020304" pitchFamily="18" charset="0"/>
                <a:cs typeface="Times New Roman" panose="02020603050405020304" pitchFamily="18" charset="0"/>
              </a:rPr>
              <a:t>bu Kurumların tabi </a:t>
            </a:r>
            <a:r>
              <a:rPr lang="tr-TR" sz="3600" b="1" dirty="0">
                <a:latin typeface="Times New Roman" panose="02020603050405020304" pitchFamily="18" charset="0"/>
                <a:cs typeface="Times New Roman" panose="02020603050405020304" pitchFamily="18" charset="0"/>
              </a:rPr>
              <a:t>olacağı </a:t>
            </a:r>
            <a:r>
              <a:rPr lang="tr-TR" sz="3600" b="1" dirty="0" smtClean="0">
                <a:latin typeface="Times New Roman" panose="02020603050405020304" pitchFamily="18" charset="0"/>
                <a:cs typeface="Times New Roman" panose="02020603050405020304" pitchFamily="18" charset="0"/>
              </a:rPr>
              <a:t>uygun mevzuatı tespit ederek, </a:t>
            </a:r>
          </a:p>
          <a:p>
            <a:pPr marL="0" indent="0" algn="ctr">
              <a:buNone/>
            </a:pPr>
            <a:r>
              <a:rPr lang="tr-TR" sz="3600" b="1" dirty="0" smtClean="0">
                <a:solidFill>
                  <a:srgbClr val="FF0000"/>
                </a:solidFill>
                <a:latin typeface="Times New Roman" panose="02020603050405020304" pitchFamily="18" charset="0"/>
                <a:cs typeface="Times New Roman" panose="02020603050405020304" pitchFamily="18" charset="0"/>
              </a:rPr>
              <a:t>İslâm Dünyasına ve karar </a:t>
            </a:r>
            <a:r>
              <a:rPr lang="tr-TR" sz="3600" b="1" dirty="0">
                <a:solidFill>
                  <a:srgbClr val="FF0000"/>
                </a:solidFill>
                <a:latin typeface="Times New Roman" panose="02020603050405020304" pitchFamily="18" charset="0"/>
                <a:cs typeface="Times New Roman" panose="02020603050405020304" pitchFamily="18" charset="0"/>
              </a:rPr>
              <a:t>vericilere bir </a:t>
            </a:r>
            <a:r>
              <a:rPr lang="tr-TR" sz="3600" b="1" dirty="0">
                <a:solidFill>
                  <a:schemeClr val="tx1"/>
                </a:solidFill>
                <a:latin typeface="Times New Roman" panose="02020603050405020304" pitchFamily="18" charset="0"/>
                <a:cs typeface="Times New Roman" panose="02020603050405020304" pitchFamily="18" charset="0"/>
              </a:rPr>
              <a:t>MODEL</a:t>
            </a:r>
            <a:r>
              <a:rPr lang="tr-TR" sz="3600" b="1" dirty="0">
                <a:solidFill>
                  <a:srgbClr val="FF0000"/>
                </a:solidFill>
                <a:latin typeface="Times New Roman" panose="02020603050405020304" pitchFamily="18" charset="0"/>
                <a:cs typeface="Times New Roman" panose="02020603050405020304" pitchFamily="18" charset="0"/>
              </a:rPr>
              <a:t> sunmaktır</a:t>
            </a:r>
            <a:endParaRPr lang="tr-TR" sz="3600" dirty="0" smtClean="0">
              <a:solidFill>
                <a:srgbClr val="FF0000"/>
              </a:solidFill>
              <a:latin typeface="Times New Roman" panose="02020603050405020304" pitchFamily="18" charset="0"/>
              <a:cs typeface="Times New Roman" panose="02020603050405020304" pitchFamily="18" charset="0"/>
            </a:endParaRPr>
          </a:p>
          <a:p>
            <a:pPr algn="ctr"/>
            <a:endParaRPr lang="tr-TR" sz="3600" dirty="0" smtClean="0">
              <a:latin typeface="Times New Roman" panose="02020603050405020304" pitchFamily="18" charset="0"/>
              <a:cs typeface="Times New Roman" panose="02020603050405020304" pitchFamily="18" charset="0"/>
            </a:endParaRPr>
          </a:p>
          <a:p>
            <a:pPr algn="ctr"/>
            <a:endParaRPr lang="tr-TR" dirty="0" smtClean="0"/>
          </a:p>
          <a:p>
            <a:pPr algn="ctr"/>
            <a:endParaRPr lang="tr-TR" dirty="0" smtClean="0"/>
          </a:p>
          <a:p>
            <a:pPr algn="ctr"/>
            <a:endParaRPr lang="tr-TR" dirty="0"/>
          </a:p>
        </p:txBody>
      </p:sp>
      <p:sp>
        <p:nvSpPr>
          <p:cNvPr id="10" name="9 Altbilgi Yer Tutucusu"/>
          <p:cNvSpPr>
            <a:spLocks noGrp="1"/>
          </p:cNvSpPr>
          <p:nvPr>
            <p:ph type="ftr" sz="quarter" idx="11"/>
          </p:nvPr>
        </p:nvSpPr>
        <p:spPr/>
        <p:txBody>
          <a:bodyPr/>
          <a:lstStyle/>
          <a:p>
            <a:r>
              <a:rPr lang="tr-TR" dirty="0" smtClean="0"/>
              <a:t>www.assam.org.tr</a:t>
            </a:r>
            <a:endParaRPr lang="tr-TR" dirty="0"/>
          </a:p>
        </p:txBody>
      </p:sp>
      <p:sp>
        <p:nvSpPr>
          <p:cNvPr id="9" name="8 Slayt Numarası Yer Tutucusu"/>
          <p:cNvSpPr>
            <a:spLocks noGrp="1"/>
          </p:cNvSpPr>
          <p:nvPr>
            <p:ph type="sldNum" sz="quarter" idx="12"/>
          </p:nvPr>
        </p:nvSpPr>
        <p:spPr/>
        <p:txBody>
          <a:bodyPr/>
          <a:lstStyle/>
          <a:p>
            <a:fld id="{104E1C14-2131-4B5C-9C53-C8048D1D5B52}" type="slidenum">
              <a:rPr lang="tr-TR" smtClean="0"/>
              <a:pPr/>
              <a:t>3</a:t>
            </a:fld>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8578" y="1916832"/>
            <a:ext cx="1915861" cy="3960440"/>
          </a:xfrm>
          <a:prstGeom prst="rect">
            <a:avLst/>
          </a:prstGeom>
        </p:spPr>
      </p:pic>
    </p:spTree>
    <p:extLst>
      <p:ext uri="{BB962C8B-B14F-4D97-AF65-F5344CB8AC3E}">
        <p14:creationId xmlns:p14="http://schemas.microsoft.com/office/powerpoint/2010/main" xmlns="" val="1254125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260648"/>
            <a:ext cx="7812360" cy="1224136"/>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latin typeface="Algerian" panose="04020705040A02060702" pitchFamily="82" charset="0"/>
              </a:rPr>
              <a:t>İSLAM ÜLKELERİ BİRLİĞİ SÜRECİNDE </a:t>
            </a:r>
            <a:r>
              <a:rPr lang="tr-TR" b="1" dirty="0" smtClean="0">
                <a:latin typeface="Algerian" panose="04020705040A02060702" pitchFamily="82" charset="0"/>
              </a:rPr>
              <a:t/>
            </a:r>
            <a:br>
              <a:rPr lang="tr-TR" b="1" dirty="0" smtClean="0">
                <a:latin typeface="Algerian" panose="04020705040A02060702" pitchFamily="82" charset="0"/>
              </a:rPr>
            </a:br>
            <a:r>
              <a:rPr lang="tr-TR" b="1" dirty="0" smtClean="0">
                <a:latin typeface="Algerian" panose="04020705040A02060702" pitchFamily="82" charset="0"/>
              </a:rPr>
              <a:t>4. ASSAM KONGRESİ</a:t>
            </a:r>
            <a:endParaRPr lang="tr-TR" dirty="0"/>
          </a:p>
        </p:txBody>
      </p:sp>
      <p:sp>
        <p:nvSpPr>
          <p:cNvPr id="3" name="İçerik Yer Tutucusu 2"/>
          <p:cNvSpPr>
            <a:spLocks noGrp="1"/>
          </p:cNvSpPr>
          <p:nvPr>
            <p:ph idx="1"/>
          </p:nvPr>
        </p:nvSpPr>
        <p:spPr>
          <a:xfrm>
            <a:off x="251520" y="1484784"/>
            <a:ext cx="8784976" cy="5236056"/>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ctr">
              <a:buNone/>
            </a:pPr>
            <a:r>
              <a:rPr lang="tr-TR" sz="3600" b="1" dirty="0" smtClean="0">
                <a:latin typeface="Times New Roman" panose="02020603050405020304" pitchFamily="18" charset="0"/>
                <a:cs typeface="Times New Roman" panose="02020603050405020304" pitchFamily="18" charset="0"/>
              </a:rPr>
              <a:t>2. ASSAM KONGRE BİLDİRGESİ (2)</a:t>
            </a:r>
          </a:p>
          <a:p>
            <a:pPr marL="0" indent="0" algn="ctr">
              <a:buNone/>
            </a:pPr>
            <a:r>
              <a:rPr lang="tr-TR" sz="3600" b="1" dirty="0" smtClean="0">
                <a:latin typeface="Times New Roman" panose="02020603050405020304" pitchFamily="18" charset="0"/>
                <a:cs typeface="Times New Roman" panose="02020603050405020304" pitchFamily="18" charset="0"/>
              </a:rPr>
              <a:t>BUNUN İÇİN DE İSLÂM ÜLKELERİ ARASINDA;</a:t>
            </a:r>
          </a:p>
          <a:p>
            <a:pPr lvl="0">
              <a:buFont typeface="Wingdings" panose="05000000000000000000" pitchFamily="2" charset="2"/>
              <a:buChar char="Ø"/>
            </a:pPr>
            <a:r>
              <a:rPr lang="tr-TR" sz="3600" b="1" dirty="0" smtClean="0">
                <a:solidFill>
                  <a:srgbClr val="FF0000"/>
                </a:solidFill>
                <a:latin typeface="Times New Roman" panose="02020603050405020304" pitchFamily="18" charset="0"/>
                <a:cs typeface="Times New Roman" panose="02020603050405020304" pitchFamily="18" charset="0"/>
              </a:rPr>
              <a:t>GÜMRÜK BİRLİĞİNİN</a:t>
            </a:r>
            <a:r>
              <a:rPr lang="tr-TR" sz="3600" dirty="0" smtClean="0">
                <a:solidFill>
                  <a:srgbClr val="FF0000"/>
                </a:solidFill>
                <a:latin typeface="Times New Roman" panose="02020603050405020304" pitchFamily="18" charset="0"/>
                <a:cs typeface="Times New Roman" panose="02020603050405020304" pitchFamily="18" charset="0"/>
              </a:rPr>
              <a:t> </a:t>
            </a:r>
          </a:p>
          <a:p>
            <a:pPr lvl="0">
              <a:buFont typeface="Wingdings" panose="05000000000000000000" pitchFamily="2" charset="2"/>
              <a:buChar char="Ø"/>
            </a:pPr>
            <a:r>
              <a:rPr lang="tr-TR" sz="3600" b="1" dirty="0" smtClean="0">
                <a:solidFill>
                  <a:srgbClr val="FF0000"/>
                </a:solidFill>
                <a:latin typeface="Times New Roman" panose="02020603050405020304" pitchFamily="18" charset="0"/>
                <a:cs typeface="Times New Roman" panose="02020603050405020304" pitchFamily="18" charset="0"/>
              </a:rPr>
              <a:t>ORTAK PAZARIN</a:t>
            </a:r>
            <a:r>
              <a:rPr lang="tr-TR" sz="3600" dirty="0" smtClean="0">
                <a:solidFill>
                  <a:srgbClr val="FF0000"/>
                </a:solidFill>
                <a:latin typeface="Times New Roman" panose="02020603050405020304" pitchFamily="18" charset="0"/>
                <a:cs typeface="Times New Roman" panose="02020603050405020304" pitchFamily="18" charset="0"/>
              </a:rPr>
              <a:t> </a:t>
            </a:r>
          </a:p>
          <a:p>
            <a:pPr lvl="0">
              <a:buFont typeface="Wingdings" panose="05000000000000000000" pitchFamily="2" charset="2"/>
              <a:buChar char="Ø"/>
            </a:pPr>
            <a:r>
              <a:rPr lang="tr-TR" sz="3600" b="1" dirty="0" smtClean="0">
                <a:solidFill>
                  <a:srgbClr val="FF0000"/>
                </a:solidFill>
                <a:latin typeface="Times New Roman" panose="02020603050405020304" pitchFamily="18" charset="0"/>
                <a:cs typeface="Times New Roman" panose="02020603050405020304" pitchFamily="18" charset="0"/>
              </a:rPr>
              <a:t>PARA BİRLİĞİNİN</a:t>
            </a:r>
            <a:r>
              <a:rPr lang="tr-TR" sz="3600" dirty="0" smtClean="0">
                <a:solidFill>
                  <a:srgbClr val="FF0000"/>
                </a:solidFill>
                <a:latin typeface="Times New Roman" panose="02020603050405020304" pitchFamily="18" charset="0"/>
                <a:cs typeface="Times New Roman" panose="02020603050405020304" pitchFamily="18" charset="0"/>
              </a:rPr>
              <a:t>,</a:t>
            </a:r>
          </a:p>
          <a:p>
            <a:pPr lvl="0">
              <a:buFont typeface="Wingdings" panose="05000000000000000000" pitchFamily="2" charset="2"/>
              <a:buChar char="Ø"/>
            </a:pPr>
            <a:r>
              <a:rPr lang="tr-TR" sz="3600" b="1" dirty="0" smtClean="0">
                <a:solidFill>
                  <a:srgbClr val="FF0000"/>
                </a:solidFill>
                <a:latin typeface="Times New Roman" panose="02020603050405020304" pitchFamily="18" charset="0"/>
                <a:cs typeface="Times New Roman" panose="02020603050405020304" pitchFamily="18" charset="0"/>
              </a:rPr>
              <a:t>TİCARET BÖLGELERİNİN</a:t>
            </a:r>
            <a:r>
              <a:rPr lang="tr-TR" sz="3600" dirty="0" smtClean="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tr-TR" sz="3600" b="1" dirty="0" smtClean="0">
                <a:solidFill>
                  <a:srgbClr val="FF0000"/>
                </a:solidFill>
                <a:latin typeface="Times New Roman" panose="02020603050405020304" pitchFamily="18" charset="0"/>
                <a:cs typeface="Times New Roman" panose="02020603050405020304" pitchFamily="18" charset="0"/>
              </a:rPr>
              <a:t>TİCARET MAHKEMELERİNİN</a:t>
            </a:r>
            <a:r>
              <a:rPr lang="tr-TR" sz="3600" dirty="0" smtClean="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tr-TR" sz="3600" b="1" dirty="0" smtClean="0">
                <a:solidFill>
                  <a:srgbClr val="FF0000"/>
                </a:solidFill>
                <a:latin typeface="Times New Roman" panose="02020603050405020304" pitchFamily="18" charset="0"/>
                <a:cs typeface="Times New Roman" panose="02020603050405020304" pitchFamily="18" charset="0"/>
              </a:rPr>
              <a:t>VAKIFLARIN VE KATILIM BANKACILIĞININ,</a:t>
            </a:r>
            <a:r>
              <a:rPr lang="tr-TR" sz="3600" dirty="0" smtClean="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tr-TR" sz="3600" b="1" dirty="0">
                <a:solidFill>
                  <a:srgbClr val="FF0000"/>
                </a:solidFill>
                <a:latin typeface="Times New Roman" panose="02020603050405020304" pitchFamily="18" charset="0"/>
                <a:cs typeface="Times New Roman" panose="02020603050405020304" pitchFamily="18" charset="0"/>
              </a:rPr>
              <a:t>TİCARET </a:t>
            </a:r>
            <a:r>
              <a:rPr lang="tr-TR" sz="3600" b="1" dirty="0" smtClean="0">
                <a:solidFill>
                  <a:srgbClr val="FF0000"/>
                </a:solidFill>
                <a:latin typeface="Times New Roman" panose="02020603050405020304" pitchFamily="18" charset="0"/>
                <a:cs typeface="Times New Roman" panose="02020603050405020304" pitchFamily="18" charset="0"/>
              </a:rPr>
              <a:t>ODALARININ</a:t>
            </a:r>
            <a:r>
              <a:rPr lang="tr-TR" sz="3600" dirty="0" smtClean="0">
                <a:solidFill>
                  <a:srgbClr val="FF0000"/>
                </a:solidFill>
                <a:latin typeface="Times New Roman" panose="02020603050405020304" pitchFamily="18" charset="0"/>
                <a:cs typeface="Times New Roman" panose="02020603050405020304" pitchFamily="18" charset="0"/>
              </a:rPr>
              <a:t>, </a:t>
            </a:r>
            <a:r>
              <a:rPr lang="tr-TR" sz="3600" dirty="0">
                <a:solidFill>
                  <a:srgbClr val="FF0000"/>
                </a:solidFill>
                <a:latin typeface="Times New Roman" panose="02020603050405020304" pitchFamily="18" charset="0"/>
                <a:cs typeface="Times New Roman" panose="02020603050405020304" pitchFamily="18" charset="0"/>
              </a:rPr>
              <a:t>KURULMASI, </a:t>
            </a:r>
            <a:endParaRPr lang="tr-TR" sz="3600" dirty="0" smtClean="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4000" b="1" dirty="0" smtClean="0">
                <a:latin typeface="Times New Roman" panose="02020603050405020304" pitchFamily="18" charset="0"/>
                <a:cs typeface="Times New Roman" panose="02020603050405020304" pitchFamily="18" charset="0"/>
              </a:rPr>
              <a:t>ZEKÂT MÜESSESİNE, ORTAK BİR FON HALİNDE</a:t>
            </a:r>
            <a:r>
              <a:rPr lang="tr-TR" sz="4000" dirty="0" smtClean="0">
                <a:latin typeface="Times New Roman" panose="02020603050405020304" pitchFamily="18" charset="0"/>
                <a:cs typeface="Times New Roman" panose="02020603050405020304" pitchFamily="18" charset="0"/>
              </a:rPr>
              <a:t> DEVLETLERİN KONTROLÜNDE, KURUMSAL BİR HÜVİYET KAZANDIRILMASI,</a:t>
            </a:r>
          </a:p>
          <a:p>
            <a:pPr>
              <a:buFont typeface="Wingdings" panose="05000000000000000000" pitchFamily="2" charset="2"/>
              <a:buChar char="Ø"/>
            </a:pPr>
            <a:r>
              <a:rPr lang="tr-TR" sz="4000" b="1" dirty="0" smtClean="0">
                <a:latin typeface="Times New Roman" panose="02020603050405020304" pitchFamily="18" charset="0"/>
                <a:cs typeface="Times New Roman" panose="02020603050405020304" pitchFamily="18" charset="0"/>
              </a:rPr>
              <a:t>İSLAMİ ELEKTRONİK PARA BİRİMİNİN</a:t>
            </a:r>
            <a:r>
              <a:rPr lang="tr-TR" sz="4000" dirty="0">
                <a:latin typeface="Times New Roman" panose="02020603050405020304" pitchFamily="18" charset="0"/>
                <a:cs typeface="Times New Roman" panose="02020603050405020304" pitchFamily="18" charset="0"/>
              </a:rPr>
              <a:t>-</a:t>
            </a:r>
            <a:r>
              <a:rPr lang="tr-TR" sz="4000" b="1" dirty="0" smtClean="0">
                <a:latin typeface="Times New Roman" panose="02020603050405020304" pitchFamily="18" charset="0"/>
                <a:cs typeface="Times New Roman" panose="02020603050405020304" pitchFamily="18" charset="0"/>
              </a:rPr>
              <a:t>ASRİKA DİNARI-</a:t>
            </a:r>
            <a:r>
              <a:rPr lang="tr-TR" sz="4000" dirty="0" smtClean="0">
                <a:latin typeface="Times New Roman" panose="02020603050405020304" pitchFamily="18" charset="0"/>
                <a:cs typeface="Times New Roman" panose="02020603050405020304" pitchFamily="18" charset="0"/>
              </a:rPr>
              <a:t> OLUŞTURULMASI</a:t>
            </a:r>
            <a:endParaRPr lang="tr-TR" sz="4000" b="1" dirty="0" smtClean="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smtClean="0"/>
              <a:t>www.assam.org.tr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30</a:t>
            </a:fld>
            <a:endParaRPr lang="tr-TR" dirty="0"/>
          </a:p>
        </p:txBody>
      </p:sp>
    </p:spTree>
    <p:extLst>
      <p:ext uri="{BB962C8B-B14F-4D97-AF65-F5344CB8AC3E}">
        <p14:creationId xmlns:p14="http://schemas.microsoft.com/office/powerpoint/2010/main" xmlns="" val="1542984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812360" cy="126456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latin typeface="Algerian" panose="04020705040A02060702" pitchFamily="82" charset="0"/>
              </a:rPr>
              <a:t>İSLAM ÜLKELERİ BİRLİĞİ SÜRECİNDE </a:t>
            </a:r>
            <a:r>
              <a:rPr lang="tr-TR" b="1" dirty="0" smtClean="0">
                <a:latin typeface="Algerian" panose="04020705040A02060702" pitchFamily="82" charset="0"/>
              </a:rPr>
              <a:t/>
            </a:r>
            <a:br>
              <a:rPr lang="tr-TR" b="1" dirty="0" smtClean="0">
                <a:latin typeface="Algerian" panose="04020705040A02060702" pitchFamily="82" charset="0"/>
              </a:rPr>
            </a:br>
            <a:r>
              <a:rPr lang="tr-TR" b="1" dirty="0" smtClean="0">
                <a:latin typeface="Algerian" panose="04020705040A02060702" pitchFamily="82" charset="0"/>
              </a:rPr>
              <a:t>4. ASSAM KONGRESİ</a:t>
            </a:r>
            <a:endParaRPr lang="tr-TR" dirty="0"/>
          </a:p>
        </p:txBody>
      </p:sp>
      <p:sp>
        <p:nvSpPr>
          <p:cNvPr id="3" name="İçerik Yer Tutucusu 2"/>
          <p:cNvSpPr>
            <a:spLocks noGrp="1"/>
          </p:cNvSpPr>
          <p:nvPr>
            <p:ph idx="1"/>
          </p:nvPr>
        </p:nvSpPr>
        <p:spPr>
          <a:xfrm>
            <a:off x="0" y="1340768"/>
            <a:ext cx="9144000" cy="5517232"/>
          </a:xfrm>
        </p:spPr>
        <p:style>
          <a:lnRef idx="2">
            <a:schemeClr val="dk1"/>
          </a:lnRef>
          <a:fillRef idx="1">
            <a:schemeClr val="lt1"/>
          </a:fillRef>
          <a:effectRef idx="0">
            <a:schemeClr val="dk1"/>
          </a:effectRef>
          <a:fontRef idx="minor">
            <a:schemeClr val="dk1"/>
          </a:fontRef>
        </p:style>
        <p:txBody>
          <a:bodyPr>
            <a:noAutofit/>
          </a:bodyPr>
          <a:lstStyle/>
          <a:p>
            <a:pPr algn="ctr">
              <a:buNone/>
            </a:pPr>
            <a:r>
              <a:rPr lang="tr-TR" sz="2800" b="1" dirty="0" smtClean="0">
                <a:latin typeface="Times New Roman" panose="02020603050405020304" pitchFamily="18" charset="0"/>
                <a:cs typeface="Times New Roman" panose="02020603050405020304" pitchFamily="18" charset="0"/>
              </a:rPr>
              <a:t>2. ASSAM KONGRE BİLDİRGESİ (3)</a:t>
            </a:r>
            <a:endParaRPr lang="tr-TR" sz="2800" b="1" dirty="0" smtClean="0">
              <a:solidFill>
                <a:srgbClr val="FF000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tr-TR" sz="2800" b="1" dirty="0" smtClean="0">
                <a:solidFill>
                  <a:srgbClr val="FF0000"/>
                </a:solidFill>
                <a:latin typeface="Times New Roman" panose="02020603050405020304" pitchFamily="18" charset="0"/>
                <a:cs typeface="Times New Roman" panose="02020603050405020304" pitchFamily="18" charset="0"/>
              </a:rPr>
              <a:t>ORTAK PAZAR VE ORTAK ÜRETİM VE AR-GE TEŞVİK FONUNUN,</a:t>
            </a:r>
            <a:r>
              <a:rPr lang="tr-TR" sz="2800" dirty="0" smtClean="0">
                <a:solidFill>
                  <a:srgbClr val="FF0000"/>
                </a:solidFill>
                <a:latin typeface="Times New Roman" panose="02020603050405020304" pitchFamily="18" charset="0"/>
                <a:cs typeface="Times New Roman" panose="02020603050405020304" pitchFamily="18" charset="0"/>
              </a:rPr>
              <a:t> </a:t>
            </a:r>
          </a:p>
          <a:p>
            <a:pPr lvl="0">
              <a:buFont typeface="Wingdings" panose="05000000000000000000" pitchFamily="2" charset="2"/>
              <a:buChar char="Ø"/>
            </a:pPr>
            <a:r>
              <a:rPr lang="tr-TR" sz="2800" b="1" dirty="0" smtClean="0">
                <a:solidFill>
                  <a:srgbClr val="C00000"/>
                </a:solidFill>
                <a:latin typeface="Times New Roman" panose="02020603050405020304" pitchFamily="18" charset="0"/>
                <a:cs typeface="Times New Roman" panose="02020603050405020304" pitchFamily="18" charset="0"/>
              </a:rPr>
              <a:t>ORTAK YATIRIM FONU</a:t>
            </a:r>
            <a:r>
              <a:rPr lang="tr-TR" sz="2800" dirty="0" smtClean="0">
                <a:solidFill>
                  <a:srgbClr val="C00000"/>
                </a:solidFill>
                <a:latin typeface="Times New Roman" panose="02020603050405020304" pitchFamily="18" charset="0"/>
                <a:cs typeface="Times New Roman" panose="02020603050405020304" pitchFamily="18" charset="0"/>
              </a:rPr>
              <a:t> </a:t>
            </a:r>
            <a:r>
              <a:rPr lang="tr-TR" sz="2800" b="1" dirty="0" smtClean="0">
                <a:solidFill>
                  <a:srgbClr val="C00000"/>
                </a:solidFill>
                <a:latin typeface="Times New Roman" panose="02020603050405020304" pitchFamily="18" charset="0"/>
                <a:cs typeface="Times New Roman" panose="02020603050405020304" pitchFamily="18" charset="0"/>
              </a:rPr>
              <a:t>VE KAYNAK PLANLAMA ÇALIŞMASININ, </a:t>
            </a:r>
          </a:p>
          <a:p>
            <a:pPr lvl="0">
              <a:buFont typeface="Wingdings" panose="05000000000000000000" pitchFamily="2" charset="2"/>
              <a:buChar char="Ø"/>
            </a:pPr>
            <a:r>
              <a:rPr lang="tr-TR" sz="2800" b="1" dirty="0" smtClean="0">
                <a:solidFill>
                  <a:srgbClr val="7030A0"/>
                </a:solidFill>
                <a:latin typeface="Times New Roman" panose="02020603050405020304" pitchFamily="18" charset="0"/>
                <a:cs typeface="Times New Roman" panose="02020603050405020304" pitchFamily="18" charset="0"/>
              </a:rPr>
              <a:t>AR-GE VE İNOVASYON</a:t>
            </a:r>
            <a:r>
              <a:rPr lang="tr-TR" sz="2800" dirty="0" smtClean="0">
                <a:solidFill>
                  <a:srgbClr val="7030A0"/>
                </a:solidFill>
                <a:latin typeface="Times New Roman" panose="02020603050405020304" pitchFamily="18" charset="0"/>
                <a:cs typeface="Times New Roman" panose="02020603050405020304" pitchFamily="18" charset="0"/>
              </a:rPr>
              <a:t> İÇİN ORTAK BİR MERKEZİN </a:t>
            </a:r>
          </a:p>
          <a:p>
            <a:pPr lvl="0">
              <a:buFont typeface="Wingdings" panose="05000000000000000000" pitchFamily="2" charset="2"/>
              <a:buChar char="Ø"/>
            </a:pPr>
            <a:r>
              <a:rPr lang="tr-TR" sz="2800" b="1" dirty="0" smtClean="0">
                <a:solidFill>
                  <a:srgbClr val="0070C0"/>
                </a:solidFill>
                <a:latin typeface="Times New Roman" panose="02020603050405020304" pitchFamily="18" charset="0"/>
                <a:cs typeface="Times New Roman" panose="02020603050405020304" pitchFamily="18" charset="0"/>
              </a:rPr>
              <a:t>KOOPERATİFLERİN-EL BİRLİĞİ SİSTEMLERİNİN KURULMASI</a:t>
            </a:r>
            <a:r>
              <a:rPr lang="tr-TR" sz="2800" dirty="0" smtClean="0">
                <a:solidFill>
                  <a:srgbClr val="0070C0"/>
                </a:solidFill>
                <a:latin typeface="Times New Roman" panose="02020603050405020304" pitchFamily="18" charset="0"/>
                <a:cs typeface="Times New Roman" panose="02020603050405020304" pitchFamily="18" charset="0"/>
              </a:rPr>
              <a:t> VE </a:t>
            </a:r>
            <a:r>
              <a:rPr lang="tr-TR" sz="2800" b="1" dirty="0" smtClean="0">
                <a:solidFill>
                  <a:srgbClr val="0070C0"/>
                </a:solidFill>
                <a:latin typeface="Times New Roman" panose="02020603050405020304" pitchFamily="18" charset="0"/>
                <a:cs typeface="Times New Roman" panose="02020603050405020304" pitchFamily="18" charset="0"/>
              </a:rPr>
              <a:t>İBARTER SİSTEMİNİN,</a:t>
            </a:r>
          </a:p>
          <a:p>
            <a:pPr lvl="0">
              <a:buFont typeface="Wingdings" panose="05000000000000000000" pitchFamily="2" charset="2"/>
              <a:buChar char="Ø"/>
            </a:pPr>
            <a:r>
              <a:rPr lang="tr-TR" sz="2800" b="1" dirty="0" smtClean="0">
                <a:latin typeface="Times New Roman" panose="02020603050405020304" pitchFamily="18" charset="0"/>
                <a:cs typeface="Times New Roman" panose="02020603050405020304" pitchFamily="18" charset="0"/>
              </a:rPr>
              <a:t>ASRİKA,</a:t>
            </a:r>
            <a:r>
              <a:rPr lang="tr-TR" sz="2800" dirty="0" smtClean="0">
                <a:latin typeface="Times New Roman" panose="02020603050405020304" pitchFamily="18" charset="0"/>
                <a:cs typeface="Times New Roman" panose="02020603050405020304" pitchFamily="18" charset="0"/>
              </a:rPr>
              <a:t> </a:t>
            </a:r>
            <a:r>
              <a:rPr lang="tr-TR" sz="2800" b="1" dirty="0" smtClean="0">
                <a:latin typeface="Times New Roman" panose="02020603050405020304" pitchFamily="18" charset="0"/>
                <a:cs typeface="Times New Roman" panose="02020603050405020304" pitchFamily="18" charset="0"/>
              </a:rPr>
              <a:t>BANKALAR ARASI FİNANSAL AKTARMA MERKEZİ</a:t>
            </a:r>
            <a:r>
              <a:rPr lang="tr-TR" sz="2800" dirty="0" smtClean="0">
                <a:latin typeface="Times New Roman" panose="02020603050405020304" pitchFamily="18" charset="0"/>
                <a:cs typeface="Times New Roman" panose="02020603050405020304" pitchFamily="18" charset="0"/>
              </a:rPr>
              <a:t> </a:t>
            </a:r>
            <a:r>
              <a:rPr lang="tr-TR" sz="2800" dirty="0" smtClean="0">
                <a:solidFill>
                  <a:srgbClr val="FF0000"/>
                </a:solidFill>
                <a:latin typeface="Times New Roman" panose="02020603050405020304" pitchFamily="18" charset="0"/>
                <a:cs typeface="Times New Roman" panose="02020603050405020304" pitchFamily="18" charset="0"/>
              </a:rPr>
              <a:t>(</a:t>
            </a:r>
            <a:r>
              <a:rPr lang="tr-TR" sz="2800" b="1" dirty="0" smtClean="0">
                <a:solidFill>
                  <a:srgbClr val="FF0000"/>
                </a:solidFill>
                <a:latin typeface="Times New Roman" panose="02020603050405020304" pitchFamily="18" charset="0"/>
                <a:cs typeface="Times New Roman" panose="02020603050405020304" pitchFamily="18" charset="0"/>
              </a:rPr>
              <a:t>ASRİKA-BAFAM</a:t>
            </a:r>
            <a:r>
              <a:rPr lang="tr-TR" sz="2800" dirty="0" smtClean="0">
                <a:solidFill>
                  <a:srgbClr val="FF0000"/>
                </a:solidFill>
                <a:latin typeface="Times New Roman" panose="02020603050405020304" pitchFamily="18" charset="0"/>
                <a:cs typeface="Times New Roman" panose="02020603050405020304" pitchFamily="18" charset="0"/>
              </a:rPr>
              <a:t>)</a:t>
            </a:r>
            <a:r>
              <a:rPr lang="tr-TR" sz="2800" dirty="0" smtClean="0">
                <a:latin typeface="Times New Roman" panose="02020603050405020304" pitchFamily="18" charset="0"/>
                <a:cs typeface="Times New Roman" panose="02020603050405020304" pitchFamily="18" charset="0"/>
              </a:rPr>
              <a:t>  </a:t>
            </a:r>
            <a:r>
              <a:rPr lang="tr-TR" sz="2800" b="1" dirty="0" smtClean="0">
                <a:latin typeface="Times New Roman" panose="02020603050405020304" pitchFamily="18" charset="0"/>
                <a:cs typeface="Times New Roman" panose="02020603050405020304" pitchFamily="18" charset="0"/>
              </a:rPr>
              <a:t>KURULMASI,</a:t>
            </a:r>
            <a:endParaRPr lang="tr-TR" sz="2800" b="1"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smtClean="0"/>
              <a:t>www.assam.org.tr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31</a:t>
            </a:fld>
            <a:endParaRPr lang="tr-TR" dirty="0"/>
          </a:p>
        </p:txBody>
      </p:sp>
    </p:spTree>
    <p:extLst>
      <p:ext uri="{BB962C8B-B14F-4D97-AF65-F5344CB8AC3E}">
        <p14:creationId xmlns:p14="http://schemas.microsoft.com/office/powerpoint/2010/main" xmlns="" val="671261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812360" cy="1264568"/>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tr-TR" b="1" dirty="0">
                <a:latin typeface="Algerian" panose="04020705040A02060702" pitchFamily="82" charset="0"/>
              </a:rPr>
              <a:t>İSLAM ÜLKELERİ BİRLİĞİ SÜRECİNDE </a:t>
            </a:r>
            <a:r>
              <a:rPr lang="tr-TR" b="1" dirty="0" smtClean="0">
                <a:latin typeface="Algerian" panose="04020705040A02060702" pitchFamily="82" charset="0"/>
              </a:rPr>
              <a:t/>
            </a:r>
            <a:br>
              <a:rPr lang="tr-TR" b="1" dirty="0" smtClean="0">
                <a:latin typeface="Algerian" panose="04020705040A02060702" pitchFamily="82" charset="0"/>
              </a:rPr>
            </a:br>
            <a:r>
              <a:rPr lang="tr-TR" b="1" dirty="0" smtClean="0">
                <a:latin typeface="Algerian" panose="04020705040A02060702" pitchFamily="82" charset="0"/>
              </a:rPr>
              <a:t>4. ASSAM KONGRESİ</a:t>
            </a:r>
            <a:endParaRPr lang="tr-TR" dirty="0"/>
          </a:p>
        </p:txBody>
      </p:sp>
      <p:sp>
        <p:nvSpPr>
          <p:cNvPr id="3" name="İçerik Yer Tutucusu 2"/>
          <p:cNvSpPr>
            <a:spLocks noGrp="1"/>
          </p:cNvSpPr>
          <p:nvPr>
            <p:ph idx="1"/>
          </p:nvPr>
        </p:nvSpPr>
        <p:spPr>
          <a:xfrm>
            <a:off x="0" y="1340768"/>
            <a:ext cx="9144000" cy="5517232"/>
          </a:xfrm>
        </p:spPr>
        <p:style>
          <a:lnRef idx="2">
            <a:schemeClr val="dk1"/>
          </a:lnRef>
          <a:fillRef idx="1">
            <a:schemeClr val="lt1"/>
          </a:fillRef>
          <a:effectRef idx="0">
            <a:schemeClr val="dk1"/>
          </a:effectRef>
          <a:fontRef idx="minor">
            <a:schemeClr val="dk1"/>
          </a:fontRef>
        </p:style>
        <p:txBody>
          <a:bodyPr>
            <a:noAutofit/>
          </a:bodyPr>
          <a:lstStyle/>
          <a:p>
            <a:pPr algn="ctr">
              <a:lnSpc>
                <a:spcPct val="105000"/>
              </a:lnSpc>
              <a:buNone/>
            </a:pPr>
            <a:r>
              <a:rPr lang="tr-TR" b="1" dirty="0" smtClean="0">
                <a:latin typeface="Times New Roman" panose="02020603050405020304" pitchFamily="18" charset="0"/>
                <a:cs typeface="Times New Roman" panose="02020603050405020304" pitchFamily="18" charset="0"/>
              </a:rPr>
              <a:t>2. ASSAM KONGRE BİLDİRGESİ (4)</a:t>
            </a:r>
            <a:endParaRPr lang="tr-TR"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5000"/>
              </a:lnSpc>
              <a:buFont typeface="Wingdings" panose="05000000000000000000" pitchFamily="2" charset="2"/>
              <a:buChar char="Ø"/>
            </a:pPr>
            <a:r>
              <a:rPr lang="tr-TR"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DIŞ TİCARET HACMİNİ ARTTIRMAYA YÖNELİK</a:t>
            </a:r>
            <a:r>
              <a:rPr lang="tr-TR"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TEDBİRLERİN ALINMASI</a:t>
            </a:r>
            <a:r>
              <a:rPr lang="tr-TR"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tr-TR" dirty="0" smtClean="0">
              <a:latin typeface="Calibri" panose="020F0502020204030204" pitchFamily="34" charset="0"/>
              <a:ea typeface="Times New Roman" panose="02020603050405020304" pitchFamily="18" charset="0"/>
              <a:cs typeface="Times New Roman" panose="02020603050405020304" pitchFamily="18" charset="0"/>
            </a:endParaRPr>
          </a:p>
          <a:p>
            <a:pPr lvl="0">
              <a:lnSpc>
                <a:spcPct val="105000"/>
              </a:lnSpc>
              <a:buFont typeface="Wingdings" panose="05000000000000000000" pitchFamily="2" charset="2"/>
              <a:buChar char="Ø"/>
            </a:pPr>
            <a:r>
              <a:rPr lang="tr-TR"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TERCİHLİ TİCARET ANLAŞMALARININ</a:t>
            </a:r>
            <a:r>
              <a:rPr lang="tr-TR"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YAPILMASI,</a:t>
            </a:r>
            <a:endParaRPr lang="tr-TR" dirty="0" smtClean="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b="1" dirty="0" smtClean="0">
                <a:solidFill>
                  <a:srgbClr val="C00000"/>
                </a:solidFill>
                <a:latin typeface="Times New Roman" panose="02020603050405020304" pitchFamily="18" charset="0"/>
                <a:ea typeface="Times New Roman" panose="02020603050405020304" pitchFamily="18" charset="0"/>
              </a:rPr>
              <a:t>DİL, DİN, TARİH BİLEŞKESİNDE OLUŞAN KÜLTÜREL YAKINLIĞIN GELİŞTİRİLMESİ</a:t>
            </a:r>
            <a:r>
              <a:rPr lang="tr-TR" b="1" dirty="0" smtClean="0">
                <a:latin typeface="Times New Roman" panose="02020603050405020304" pitchFamily="18" charset="0"/>
                <a:ea typeface="Times New Roman" panose="02020603050405020304" pitchFamily="18" charset="0"/>
              </a:rPr>
              <a:t>,</a:t>
            </a:r>
          </a:p>
          <a:p>
            <a:pPr>
              <a:buFont typeface="Wingdings" panose="05000000000000000000" pitchFamily="2" charset="2"/>
              <a:buChar char="Ø"/>
            </a:pPr>
            <a:r>
              <a:rPr lang="tr-TR" b="1" dirty="0" smtClean="0">
                <a:solidFill>
                  <a:srgbClr val="002060"/>
                </a:solidFill>
                <a:latin typeface="Times New Roman" panose="02020603050405020304" pitchFamily="18" charset="0"/>
                <a:ea typeface="Times New Roman" panose="02020603050405020304" pitchFamily="18" charset="0"/>
              </a:rPr>
              <a:t>GÜÇLÜ BİR SİYASİ İRADENİN</a:t>
            </a:r>
            <a:r>
              <a:rPr lang="tr-TR" dirty="0" smtClean="0">
                <a:solidFill>
                  <a:srgbClr val="002060"/>
                </a:solidFill>
                <a:latin typeface="Times New Roman" panose="02020603050405020304" pitchFamily="18" charset="0"/>
                <a:ea typeface="Times New Roman" panose="02020603050405020304" pitchFamily="18" charset="0"/>
              </a:rPr>
              <a:t> OLUŞTURULMASI</a:t>
            </a:r>
          </a:p>
          <a:p>
            <a:pPr marL="0" indent="0">
              <a:buNone/>
            </a:pPr>
            <a:r>
              <a:rPr lang="tr-TR" b="1" dirty="0" smtClean="0">
                <a:latin typeface="Times New Roman" panose="02020603050405020304" pitchFamily="18" charset="0"/>
                <a:cs typeface="Times New Roman" panose="02020603050405020304" pitchFamily="18" charset="0"/>
              </a:rPr>
              <a:t>GEREKTİĞİ DEKLARE EDİLMİŞTİR</a:t>
            </a:r>
            <a:endParaRPr lang="tr-TR" b="1" dirty="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smtClean="0"/>
              <a:t>www.assam.org.tr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32</a:t>
            </a:fld>
            <a:endParaRPr lang="tr-TR" dirty="0"/>
          </a:p>
        </p:txBody>
      </p:sp>
    </p:spTree>
    <p:extLst>
      <p:ext uri="{BB962C8B-B14F-4D97-AF65-F5344CB8AC3E}">
        <p14:creationId xmlns:p14="http://schemas.microsoft.com/office/powerpoint/2010/main" xmlns="" val="3288957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659960" cy="1408584"/>
          </a:xfrm>
        </p:spPr>
        <p:style>
          <a:lnRef idx="1">
            <a:schemeClr val="accent6"/>
          </a:lnRef>
          <a:fillRef idx="2">
            <a:schemeClr val="accent6"/>
          </a:fillRef>
          <a:effectRef idx="1">
            <a:schemeClr val="accent6"/>
          </a:effectRef>
          <a:fontRef idx="minor">
            <a:schemeClr val="dk1"/>
          </a:fontRef>
        </p:style>
        <p:txBody>
          <a:bodyPr>
            <a:normAutofit/>
          </a:bodyPr>
          <a:lstStyle/>
          <a:p>
            <a:pPr lvl="0" algn="ctr"/>
            <a:r>
              <a:rPr lang="tr-TR" sz="2800" b="1" dirty="0" smtClean="0">
                <a:solidFill>
                  <a:schemeClr val="tx1"/>
                </a:solidFill>
                <a:latin typeface="Times New Roman" panose="02020603050405020304" pitchFamily="18" charset="0"/>
                <a:cs typeface="Times New Roman" panose="02020603050405020304" pitchFamily="18" charset="0"/>
              </a:rPr>
              <a:t>4. ULUSLARARASI </a:t>
            </a:r>
            <a:r>
              <a:rPr lang="tr-TR" sz="2800" b="1" dirty="0">
                <a:solidFill>
                  <a:schemeClr val="tx1"/>
                </a:solidFill>
                <a:latin typeface="Times New Roman" panose="02020603050405020304" pitchFamily="18" charset="0"/>
                <a:cs typeface="Times New Roman" panose="02020603050405020304" pitchFamily="18" charset="0"/>
              </a:rPr>
              <a:t>ASSAM </a:t>
            </a:r>
            <a:r>
              <a:rPr lang="tr-TR" sz="2800" b="1" dirty="0" smtClean="0">
                <a:solidFill>
                  <a:schemeClr val="tx1"/>
                </a:solidFill>
                <a:latin typeface="Times New Roman" panose="02020603050405020304" pitchFamily="18" charset="0"/>
                <a:cs typeface="Times New Roman" panose="02020603050405020304" pitchFamily="18" charset="0"/>
              </a:rPr>
              <a:t/>
            </a:r>
            <a:br>
              <a:rPr lang="tr-TR" sz="2800" b="1" dirty="0" smtClean="0">
                <a:solidFill>
                  <a:schemeClr val="tx1"/>
                </a:solidFill>
                <a:latin typeface="Times New Roman" panose="02020603050405020304" pitchFamily="18" charset="0"/>
                <a:cs typeface="Times New Roman" panose="02020603050405020304" pitchFamily="18" charset="0"/>
              </a:rPr>
            </a:br>
            <a:r>
              <a:rPr lang="tr-TR" sz="2800" b="1" dirty="0" smtClean="0">
                <a:solidFill>
                  <a:schemeClr val="tx1"/>
                </a:solidFill>
                <a:latin typeface="Times New Roman" panose="02020603050405020304" pitchFamily="18" charset="0"/>
                <a:cs typeface="Times New Roman" panose="02020603050405020304" pitchFamily="18" charset="0"/>
              </a:rPr>
              <a:t>İSLAM </a:t>
            </a:r>
            <a:r>
              <a:rPr lang="tr-TR" sz="2800" b="1" dirty="0">
                <a:solidFill>
                  <a:schemeClr val="tx1"/>
                </a:solidFill>
                <a:latin typeface="Times New Roman" panose="02020603050405020304" pitchFamily="18" charset="0"/>
                <a:cs typeface="Times New Roman" panose="02020603050405020304" pitchFamily="18" charset="0"/>
              </a:rPr>
              <a:t>BİRLİĞİ KONGRESİ </a:t>
            </a:r>
          </a:p>
        </p:txBody>
      </p:sp>
      <p:sp>
        <p:nvSpPr>
          <p:cNvPr id="3" name="İçerik Yer Tutucusu 2"/>
          <p:cNvSpPr>
            <a:spLocks noGrp="1"/>
          </p:cNvSpPr>
          <p:nvPr>
            <p:ph idx="1"/>
          </p:nvPr>
        </p:nvSpPr>
        <p:spPr>
          <a:xfrm>
            <a:off x="107504" y="1340768"/>
            <a:ext cx="8884096" cy="538007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lvl="0" algn="ctr"/>
            <a:endParaRPr lang="tr-TR" b="1" dirty="0" smtClean="0">
              <a:latin typeface="Times New Roman" panose="02020603050405020304" pitchFamily="18" charset="0"/>
              <a:cs typeface="Times New Roman" panose="02020603050405020304" pitchFamily="18" charset="0"/>
            </a:endParaRPr>
          </a:p>
          <a:p>
            <a:pPr marL="0" lvl="0" indent="0" algn="ctr">
              <a:buNone/>
            </a:pPr>
            <a:r>
              <a:rPr lang="tr-TR" sz="4000" b="1" dirty="0" smtClean="0">
                <a:solidFill>
                  <a:srgbClr val="FF0000"/>
                </a:solidFill>
                <a:latin typeface="Times New Roman" panose="02020603050405020304" pitchFamily="18" charset="0"/>
                <a:cs typeface="Times New Roman" panose="02020603050405020304" pitchFamily="18" charset="0"/>
              </a:rPr>
              <a:t>ÜÇÜNCÜ </a:t>
            </a:r>
          </a:p>
          <a:p>
            <a:pPr marL="0" lvl="0" indent="0" algn="ctr">
              <a:buNone/>
            </a:pPr>
            <a:r>
              <a:rPr lang="tr-TR" b="1" dirty="0" smtClean="0">
                <a:solidFill>
                  <a:srgbClr val="FF0000"/>
                </a:solidFill>
                <a:latin typeface="Times New Roman" panose="02020603050405020304" pitchFamily="18" charset="0"/>
                <a:cs typeface="Times New Roman" panose="02020603050405020304" pitchFamily="18" charset="0"/>
              </a:rPr>
              <a:t>ULUSLARARASI </a:t>
            </a:r>
            <a:r>
              <a:rPr lang="tr-TR" b="1" dirty="0">
                <a:solidFill>
                  <a:srgbClr val="FF0000"/>
                </a:solidFill>
                <a:latin typeface="Times New Roman" panose="02020603050405020304" pitchFamily="18" charset="0"/>
                <a:cs typeface="Times New Roman" panose="02020603050405020304" pitchFamily="18" charset="0"/>
              </a:rPr>
              <a:t>ASSAM İSLAM BİRLİĞİ KONGRESİ </a:t>
            </a:r>
            <a:endParaRPr lang="tr-TR" b="1" dirty="0" smtClean="0">
              <a:solidFill>
                <a:srgbClr val="FF0000"/>
              </a:solidFill>
              <a:latin typeface="Times New Roman" panose="02020603050405020304" pitchFamily="18" charset="0"/>
              <a:cs typeface="Times New Roman" panose="02020603050405020304" pitchFamily="18" charset="0"/>
            </a:endParaRPr>
          </a:p>
          <a:p>
            <a:pPr marL="0" lvl="0" indent="0" algn="ctr">
              <a:buNone/>
            </a:pPr>
            <a:r>
              <a:rPr lang="tr-TR" b="1" dirty="0" smtClean="0">
                <a:latin typeface="Times New Roman" panose="02020603050405020304" pitchFamily="18" charset="0"/>
                <a:cs typeface="Times New Roman" panose="02020603050405020304" pitchFamily="18" charset="0"/>
              </a:rPr>
              <a:t>(19-20 ARALIK 2019)</a:t>
            </a:r>
            <a:r>
              <a:rPr lang="tr-TR" dirty="0" smtClean="0">
                <a:latin typeface="Times New Roman" panose="02020603050405020304" pitchFamily="18" charset="0"/>
                <a:cs typeface="Times New Roman" panose="02020603050405020304" pitchFamily="18" charset="0"/>
              </a:rPr>
              <a:t> </a:t>
            </a:r>
          </a:p>
          <a:p>
            <a:pPr marL="0" lvl="0" indent="0" algn="ctr">
              <a:buNone/>
            </a:pPr>
            <a:r>
              <a:rPr lang="tr-TR" b="1" dirty="0" smtClean="0">
                <a:solidFill>
                  <a:srgbClr val="00B050"/>
                </a:solidFill>
                <a:latin typeface="Times New Roman" panose="02020603050405020304" pitchFamily="18" charset="0"/>
                <a:cs typeface="Times New Roman" panose="02020603050405020304" pitchFamily="18" charset="0"/>
              </a:rPr>
              <a:t>KONU:</a:t>
            </a:r>
          </a:p>
          <a:p>
            <a:pPr marL="0" indent="0" algn="ctr">
              <a:buNone/>
            </a:pPr>
            <a:r>
              <a:rPr lang="tr-TR" sz="2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İSLÂM BİRLİĞİ İÇİN SAVUNMA SANAYİ İŞBİRLİĞİ USUL VE ESASLARI </a:t>
            </a:r>
            <a:endParaRPr lang="tr-TR" sz="28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r>
              <a:rPr lang="tr-TR"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tr-TR"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ASRİKA  ORTAK  SAVUNMA  SANAYİ ÜRETİMİ</a:t>
            </a:r>
            <a:r>
              <a:rPr lang="tr-TR" b="1"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tr-TR"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a:buNone/>
            </a:pPr>
            <a:endParaRPr lang="tr-TR" b="1" dirty="0" smtClean="0">
              <a:solidFill>
                <a:srgbClr val="00B050"/>
              </a:solidFill>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endParaRPr lang="tr-TR" dirty="0" smtClean="0"/>
          </a:p>
          <a:p>
            <a:endParaRPr lang="tr-TR" dirty="0"/>
          </a:p>
          <a:p>
            <a:r>
              <a:rPr lang="tr-TR" dirty="0" smtClean="0"/>
              <a:t>www.assam.org.tr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33</a:t>
            </a:fld>
            <a:endParaRPr lang="tr-TR" dirty="0"/>
          </a:p>
        </p:txBody>
      </p:sp>
    </p:spTree>
    <p:extLst>
      <p:ext uri="{BB962C8B-B14F-4D97-AF65-F5344CB8AC3E}">
        <p14:creationId xmlns:p14="http://schemas.microsoft.com/office/powerpoint/2010/main" xmlns="" val="3051254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412776"/>
          </a:xfrm>
          <a:solidFill>
            <a:schemeClr val="bg1"/>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tr-TR" sz="2200" b="1" dirty="0" smtClean="0">
                <a:latin typeface="Times New Roman" pitchFamily="18" charset="0"/>
                <a:cs typeface="Times New Roman" pitchFamily="18" charset="0"/>
              </a:rPr>
              <a:t/>
            </a:r>
            <a:br>
              <a:rPr lang="tr-TR" sz="2200" b="1" dirty="0" smtClean="0">
                <a:latin typeface="Times New Roman" pitchFamily="18" charset="0"/>
                <a:cs typeface="Times New Roman" pitchFamily="18" charset="0"/>
              </a:rPr>
            </a:br>
            <a:r>
              <a:rPr lang="tr-TR" sz="2200" b="1" dirty="0" smtClean="0">
                <a:latin typeface="Times New Roman" pitchFamily="18" charset="0"/>
                <a:cs typeface="Times New Roman" pitchFamily="18" charset="0"/>
              </a:rPr>
              <a:t/>
            </a:r>
            <a:br>
              <a:rPr lang="tr-TR" sz="2200" b="1" dirty="0" smtClean="0">
                <a:latin typeface="Times New Roman" pitchFamily="18" charset="0"/>
                <a:cs typeface="Times New Roman" pitchFamily="18" charset="0"/>
              </a:rPr>
            </a:br>
            <a:r>
              <a:rPr lang="tr-TR" sz="2200" b="1" dirty="0" smtClean="0">
                <a:latin typeface="Times New Roman" pitchFamily="18" charset="0"/>
                <a:cs typeface="Times New Roman" pitchFamily="18" charset="0"/>
              </a:rPr>
              <a:t/>
            </a:r>
            <a:br>
              <a:rPr lang="tr-TR" sz="2200" b="1" dirty="0" smtClean="0">
                <a:latin typeface="Times New Roman" pitchFamily="18" charset="0"/>
                <a:cs typeface="Times New Roman" pitchFamily="18" charset="0"/>
              </a:rPr>
            </a:br>
            <a:r>
              <a:rPr lang="tr-TR" sz="2700" b="1" dirty="0" smtClean="0">
                <a:latin typeface="Algerian" pitchFamily="82" charset="0"/>
                <a:cs typeface="Times New Roman" pitchFamily="18" charset="0"/>
              </a:rPr>
              <a:t>ASRİKA İSLAM ÜLKELERİ </a:t>
            </a:r>
            <a:br>
              <a:rPr lang="tr-TR" sz="2700" b="1" dirty="0" smtClean="0">
                <a:latin typeface="Algerian" pitchFamily="82" charset="0"/>
                <a:cs typeface="Times New Roman" pitchFamily="18" charset="0"/>
              </a:rPr>
            </a:br>
            <a:r>
              <a:rPr lang="tr-TR" sz="2700" b="1" dirty="0" smtClean="0">
                <a:latin typeface="Algerian" pitchFamily="82" charset="0"/>
                <a:cs typeface="Times New Roman" pitchFamily="18" charset="0"/>
              </a:rPr>
              <a:t>KONFEDERASYONU SAVUNMA SANAYİ </a:t>
            </a:r>
            <a:br>
              <a:rPr lang="tr-TR" sz="2700" b="1" dirty="0" smtClean="0">
                <a:latin typeface="Algerian" pitchFamily="82" charset="0"/>
                <a:cs typeface="Times New Roman" pitchFamily="18" charset="0"/>
              </a:rPr>
            </a:br>
            <a:r>
              <a:rPr lang="tr-TR" sz="2700" b="1" dirty="0" smtClean="0">
                <a:latin typeface="Algerian" pitchFamily="82" charset="0"/>
                <a:cs typeface="Times New Roman" pitchFamily="18" charset="0"/>
              </a:rPr>
              <a:t>BAŞKANLIĞI TEŞKİLAT ŞEMASI</a:t>
            </a:r>
            <a:r>
              <a:rPr lang="tr-TR" sz="2700" b="1" dirty="0" smtClean="0">
                <a:latin typeface="Times New Roman" pitchFamily="18" charset="0"/>
                <a:cs typeface="Times New Roman" pitchFamily="18" charset="0"/>
              </a:rPr>
              <a:t/>
            </a:r>
            <a:br>
              <a:rPr lang="tr-TR" sz="2700" b="1" dirty="0" smtClean="0">
                <a:latin typeface="Times New Roman" pitchFamily="18" charset="0"/>
                <a:cs typeface="Times New Roman" pitchFamily="18" charset="0"/>
              </a:rPr>
            </a:br>
            <a:r>
              <a:rPr lang="tr-TR" b="1" dirty="0" smtClean="0"/>
              <a:t/>
            </a:r>
            <a:br>
              <a:rPr lang="tr-TR" b="1" dirty="0" smtClean="0"/>
            </a:br>
            <a:endParaRPr lang="tr-TR" dirty="0"/>
          </a:p>
        </p:txBody>
      </p:sp>
      <p:sp>
        <p:nvSpPr>
          <p:cNvPr id="3" name="2 İçerik Yer Tutucusu"/>
          <p:cNvSpPr>
            <a:spLocks noGrp="1"/>
          </p:cNvSpPr>
          <p:nvPr>
            <p:ph idx="1"/>
          </p:nvPr>
        </p:nvSpPr>
        <p:spPr/>
        <p:txBody>
          <a:bodyPr>
            <a:normAutofit/>
          </a:bodyPr>
          <a:lstStyle/>
          <a:p>
            <a:pPr algn="ctr">
              <a:buNone/>
            </a:pPr>
            <a:r>
              <a:rPr lang="tr-TR" sz="2400" b="1" dirty="0" smtClean="0">
                <a:latin typeface="Times New Roman" panose="02020603050405020304" pitchFamily="18" charset="0"/>
                <a:cs typeface="Times New Roman" panose="02020603050405020304" pitchFamily="18" charset="0"/>
              </a:rPr>
              <a:t>(3. ASSAM KONGRE BİLDİRGESİ-1)</a:t>
            </a:r>
            <a:endParaRPr lang="tr-TR" sz="2400" dirty="0"/>
          </a:p>
        </p:txBody>
      </p:sp>
      <p:sp>
        <p:nvSpPr>
          <p:cNvPr id="4" name="3 Altbilgi Yer Tutucusu"/>
          <p:cNvSpPr>
            <a:spLocks noGrp="1"/>
          </p:cNvSpPr>
          <p:nvPr>
            <p:ph type="ftr" sz="quarter" idx="11"/>
          </p:nvPr>
        </p:nvSpPr>
        <p:spPr/>
        <p:txBody>
          <a:bodyPr/>
          <a:lstStyle/>
          <a:p>
            <a:r>
              <a:rPr lang="tr-TR" dirty="0" smtClean="0"/>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34</a:t>
            </a:fld>
            <a:endParaRPr lang="tr-TR" dirty="0"/>
          </a:p>
        </p:txBody>
      </p:sp>
      <p:graphicFrame>
        <p:nvGraphicFramePr>
          <p:cNvPr id="6" name="5 Diyagram"/>
          <p:cNvGraphicFramePr/>
          <p:nvPr/>
        </p:nvGraphicFramePr>
        <p:xfrm>
          <a:off x="0" y="2132856"/>
          <a:ext cx="9143999"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tr-TR" b="1" dirty="0" smtClean="0">
                <a:solidFill>
                  <a:schemeClr val="tx1"/>
                </a:solidFill>
                <a:latin typeface="Algerian" pitchFamily="82" charset="0"/>
                <a:cs typeface="Times New Roman" panose="02020603050405020304" pitchFamily="18" charset="0"/>
              </a:rPr>
              <a:t>4. ULUSLARARASI ASSAM </a:t>
            </a:r>
            <a:br>
              <a:rPr lang="tr-TR" b="1" dirty="0" smtClean="0">
                <a:solidFill>
                  <a:schemeClr val="tx1"/>
                </a:solidFill>
                <a:latin typeface="Algerian" pitchFamily="82" charset="0"/>
                <a:cs typeface="Times New Roman" panose="02020603050405020304" pitchFamily="18" charset="0"/>
              </a:rPr>
            </a:br>
            <a:r>
              <a:rPr lang="tr-TR" b="1" dirty="0" smtClean="0">
                <a:solidFill>
                  <a:schemeClr val="tx1"/>
                </a:solidFill>
                <a:latin typeface="Algerian" pitchFamily="82" charset="0"/>
                <a:cs typeface="Times New Roman" panose="02020603050405020304" pitchFamily="18" charset="0"/>
              </a:rPr>
              <a:t>İSLAM BİRLİĞİ KONGRESİ </a:t>
            </a:r>
            <a:endParaRPr lang="tr-TR" dirty="0">
              <a:latin typeface="Algerian" pitchFamily="82" charset="0"/>
            </a:endParaRPr>
          </a:p>
        </p:txBody>
      </p:sp>
      <p:sp>
        <p:nvSpPr>
          <p:cNvPr id="3" name="2 İçerik Yer Tutucusu"/>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lgn="ctr">
              <a:buNone/>
            </a:pPr>
            <a:r>
              <a:rPr lang="tr-TR" b="1" dirty="0" smtClean="0">
                <a:latin typeface="Times New Roman" panose="02020603050405020304" pitchFamily="18" charset="0"/>
                <a:cs typeface="Times New Roman" panose="02020603050405020304" pitchFamily="18" charset="0"/>
              </a:rPr>
              <a:t>(3. ASSAM KONGRE BİLDİRGESİ-2)</a:t>
            </a:r>
          </a:p>
          <a:p>
            <a:pPr lvl="0">
              <a:buFont typeface="Wingdings" pitchFamily="2" charset="2"/>
              <a:buChar char="Ø"/>
            </a:pPr>
            <a:r>
              <a:rPr lang="tr-TR" b="1" dirty="0" smtClean="0">
                <a:latin typeface="Times New Roman" panose="02020603050405020304" pitchFamily="18" charset="0"/>
                <a:cs typeface="Times New Roman" panose="02020603050405020304" pitchFamily="18" charset="0"/>
              </a:rPr>
              <a:t>SAVUNMA SANAYİ İLE İLGİLİ; </a:t>
            </a:r>
            <a:endParaRPr lang="tr-TR" sz="2800" dirty="0" smtClean="0">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ÜRÜN ENVANTERLERİ, </a:t>
            </a:r>
            <a:endParaRPr lang="tr-TR" sz="2400" dirty="0" smtClean="0">
              <a:solidFill>
                <a:srgbClr val="FF0000"/>
              </a:solidFill>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İHTİYAÇLARIN TESPİTİ, </a:t>
            </a:r>
            <a:endParaRPr lang="tr-TR" sz="2400" dirty="0" smtClean="0">
              <a:solidFill>
                <a:srgbClr val="FF0000"/>
              </a:solidFill>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DEPOLAMA VE DAĞITIMI, </a:t>
            </a:r>
            <a:endParaRPr lang="tr-TR" sz="2400" dirty="0" smtClean="0">
              <a:solidFill>
                <a:srgbClr val="FF0000"/>
              </a:solidFill>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YENİLEŞTİRME, </a:t>
            </a:r>
            <a:endParaRPr lang="tr-TR" sz="2400" dirty="0" smtClean="0">
              <a:solidFill>
                <a:srgbClr val="FF0000"/>
              </a:solidFill>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MODERNİZASYON, </a:t>
            </a:r>
            <a:endParaRPr lang="tr-TR" sz="2400" dirty="0" smtClean="0">
              <a:solidFill>
                <a:srgbClr val="FF0000"/>
              </a:solidFill>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HEK-MAL’E (HURDA – ENKAZ – KÖHNE MALZEMEYE) AYIRMA, </a:t>
            </a:r>
            <a:endParaRPr lang="tr-TR" sz="2400" dirty="0" smtClean="0">
              <a:solidFill>
                <a:srgbClr val="FF0000"/>
              </a:solidFill>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GERİ KAZANIM VE DÖNÜŞÜM </a:t>
            </a:r>
            <a:endParaRPr lang="tr-TR" sz="2400" dirty="0" smtClean="0">
              <a:solidFill>
                <a:srgbClr val="FF0000"/>
              </a:solidFill>
              <a:latin typeface="Times New Roman" pitchFamily="18" charset="0"/>
              <a:cs typeface="Times New Roman" pitchFamily="18" charset="0"/>
            </a:endParaRPr>
          </a:p>
          <a:p>
            <a:pPr>
              <a:buFont typeface="Wingdings" pitchFamily="2" charset="2"/>
              <a:buChar char="Ø"/>
            </a:pPr>
            <a:r>
              <a:rPr lang="tr-TR" b="1" dirty="0" smtClean="0">
                <a:latin typeface="Times New Roman" pitchFamily="18" charset="0"/>
                <a:cs typeface="Times New Roman" pitchFamily="18" charset="0"/>
              </a:rPr>
              <a:t>Faaliyetlerinin Savunma Sanayi Bakanlığınca yapılmasının;</a:t>
            </a:r>
            <a:endParaRPr lang="tr-TR" sz="2800" dirty="0">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tr-TR" dirty="0" smtClean="0"/>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35</a:t>
            </a:fld>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tr-TR" b="1" dirty="0" smtClean="0">
                <a:solidFill>
                  <a:schemeClr val="tx1"/>
                </a:solidFill>
                <a:latin typeface="Algerian" pitchFamily="82" charset="0"/>
                <a:cs typeface="Times New Roman" panose="02020603050405020304" pitchFamily="18" charset="0"/>
              </a:rPr>
              <a:t>4. ULUSLARARASI ASSAM </a:t>
            </a:r>
            <a:br>
              <a:rPr lang="tr-TR" b="1" dirty="0" smtClean="0">
                <a:solidFill>
                  <a:schemeClr val="tx1"/>
                </a:solidFill>
                <a:latin typeface="Algerian" pitchFamily="82" charset="0"/>
                <a:cs typeface="Times New Roman" panose="02020603050405020304" pitchFamily="18" charset="0"/>
              </a:rPr>
            </a:br>
            <a:r>
              <a:rPr lang="tr-TR" b="1" dirty="0" smtClean="0">
                <a:solidFill>
                  <a:schemeClr val="tx1"/>
                </a:solidFill>
                <a:latin typeface="Algerian" pitchFamily="82" charset="0"/>
                <a:cs typeface="Times New Roman" panose="02020603050405020304" pitchFamily="18" charset="0"/>
              </a:rPr>
              <a:t>İSLAM BİRLİĞİ KONGRESİ </a:t>
            </a:r>
            <a:endParaRPr lang="tr-TR" dirty="0"/>
          </a:p>
        </p:txBody>
      </p:sp>
      <p:sp>
        <p:nvSpPr>
          <p:cNvPr id="3" name="2 İçerik Yer Tutucusu"/>
          <p:cNvSpPr>
            <a:spLocks noGrp="1"/>
          </p:cNvSpPr>
          <p:nvPr>
            <p:ph idx="1"/>
          </p:nvPr>
        </p:nvSpPr>
        <p:spPr>
          <a:xfrm>
            <a:off x="304800" y="1554162"/>
            <a:ext cx="8686800" cy="5187206"/>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ctr">
              <a:buNone/>
            </a:pPr>
            <a:r>
              <a:rPr lang="tr-TR" sz="2800" b="1" dirty="0" smtClean="0">
                <a:latin typeface="Times New Roman" panose="02020603050405020304" pitchFamily="18" charset="0"/>
                <a:cs typeface="Times New Roman" panose="02020603050405020304" pitchFamily="18" charset="0"/>
              </a:rPr>
              <a:t>(3. ASSAM KONGRE BİLDİRGESİ-3)</a:t>
            </a:r>
          </a:p>
          <a:p>
            <a:pPr lvl="0">
              <a:buFont typeface="Courier New" pitchFamily="49" charset="0"/>
              <a:buChar char="o"/>
            </a:pPr>
            <a:r>
              <a:rPr lang="tr-TR" b="1" dirty="0" smtClean="0">
                <a:latin typeface="Times New Roman" pitchFamily="18" charset="0"/>
                <a:cs typeface="Times New Roman" pitchFamily="18" charset="0"/>
              </a:rPr>
              <a:t>SAVUNMA SANAYİ BAKANLIĞI</a:t>
            </a:r>
            <a:r>
              <a:rPr lang="tr-TR" dirty="0" smtClean="0">
                <a:latin typeface="Times New Roman" pitchFamily="18" charset="0"/>
                <a:cs typeface="Times New Roman" pitchFamily="18" charset="0"/>
              </a:rPr>
              <a:t>’na bağlı olarak</a:t>
            </a:r>
            <a:r>
              <a:rPr lang="tr-TR" b="1" dirty="0" smtClean="0">
                <a:latin typeface="Times New Roman" pitchFamily="18" charset="0"/>
                <a:cs typeface="Times New Roman" pitchFamily="18" charset="0"/>
              </a:rPr>
              <a:t>, Dokuz</a:t>
            </a:r>
            <a:r>
              <a:rPr lang="tr-TR"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Bölgesel İslâm Ülkeleri </a:t>
            </a:r>
            <a:r>
              <a:rPr lang="tr-TR" b="1" dirty="0" smtClean="0">
                <a:solidFill>
                  <a:srgbClr val="FF0000"/>
                </a:solidFill>
                <a:latin typeface="Times New Roman" pitchFamily="18" charset="0"/>
                <a:cs typeface="Times New Roman" pitchFamily="18" charset="0"/>
              </a:rPr>
              <a:t>Federasyonlarında “SAVUNMA SANAYİ BAŞKANLIKLARI</a:t>
            </a:r>
            <a:r>
              <a:rPr lang="tr-TR" b="1" dirty="0" smtClean="0">
                <a:latin typeface="Times New Roman" pitchFamily="18" charset="0"/>
                <a:cs typeface="Times New Roman" pitchFamily="18" charset="0"/>
              </a:rPr>
              <a:t>”, bu başkanlıklara bağlı olarak </a:t>
            </a:r>
            <a:r>
              <a:rPr lang="tr-TR" b="1" dirty="0" smtClean="0">
                <a:solidFill>
                  <a:srgbClr val="FF0000"/>
                </a:solidFill>
                <a:latin typeface="Times New Roman" pitchFamily="18" charset="0"/>
                <a:cs typeface="Times New Roman" pitchFamily="18" charset="0"/>
              </a:rPr>
              <a:t>Milli Devletlerin </a:t>
            </a:r>
            <a:r>
              <a:rPr lang="tr-TR" b="1" dirty="0" smtClean="0">
                <a:latin typeface="Times New Roman" pitchFamily="18" charset="0"/>
                <a:cs typeface="Times New Roman" pitchFamily="18" charset="0"/>
              </a:rPr>
              <a:t>bünyesinde de </a:t>
            </a:r>
            <a:r>
              <a:rPr lang="tr-TR" b="1" dirty="0" smtClean="0">
                <a:solidFill>
                  <a:srgbClr val="FF0000"/>
                </a:solidFill>
                <a:latin typeface="Times New Roman" pitchFamily="18" charset="0"/>
                <a:cs typeface="Times New Roman" pitchFamily="18" charset="0"/>
              </a:rPr>
              <a:t>“SAVUNMA SANAYİ BAŞKANLIKLARI</a:t>
            </a:r>
            <a:r>
              <a:rPr lang="tr-TR" b="1" dirty="0" smtClean="0">
                <a:latin typeface="Times New Roman" pitchFamily="18" charset="0"/>
                <a:cs typeface="Times New Roman" pitchFamily="18" charset="0"/>
              </a:rPr>
              <a:t>” Kurulmasının,</a:t>
            </a:r>
            <a:endParaRPr lang="tr-TR" sz="2800" dirty="0" smtClean="0">
              <a:latin typeface="Times New Roman" pitchFamily="18" charset="0"/>
              <a:cs typeface="Times New Roman" pitchFamily="18" charset="0"/>
            </a:endParaRPr>
          </a:p>
          <a:p>
            <a:pPr lvl="0">
              <a:buFont typeface="Wingdings" pitchFamily="2" charset="2"/>
              <a:buChar char="Ø"/>
            </a:pPr>
            <a:r>
              <a:rPr lang="tr-TR" b="1" dirty="0" smtClean="0">
                <a:latin typeface="Times New Roman" pitchFamily="18" charset="0"/>
                <a:cs typeface="Times New Roman" pitchFamily="18" charset="0"/>
              </a:rPr>
              <a:t>Kara, Deniz, Hava, Hava Savunma, Uzay, Siber ve Elektronik Savunma Sanayi ürünlerinin üretimi ile ilgili; </a:t>
            </a:r>
            <a:endParaRPr lang="tr-TR" sz="2800" dirty="0" smtClean="0">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ANA YÜKLENİCİLERİN</a:t>
            </a:r>
            <a:r>
              <a:rPr lang="tr-TR" b="1" dirty="0" smtClean="0">
                <a:latin typeface="Times New Roman" pitchFamily="18" charset="0"/>
                <a:cs typeface="Times New Roman" pitchFamily="18" charset="0"/>
              </a:rPr>
              <a:t> “Bölgesel İslâm Devletleri </a:t>
            </a:r>
            <a:r>
              <a:rPr lang="tr-TR" b="1" dirty="0" smtClean="0">
                <a:solidFill>
                  <a:srgbClr val="FF0000"/>
                </a:solidFill>
                <a:latin typeface="Times New Roman" pitchFamily="18" charset="0"/>
                <a:cs typeface="Times New Roman" pitchFamily="18" charset="0"/>
              </a:rPr>
              <a:t>Federasyonları</a:t>
            </a:r>
            <a:r>
              <a:rPr lang="tr-TR" b="1" dirty="0" smtClean="0">
                <a:latin typeface="Times New Roman" pitchFamily="18" charset="0"/>
                <a:cs typeface="Times New Roman" pitchFamily="18" charset="0"/>
              </a:rPr>
              <a:t>”na; </a:t>
            </a:r>
            <a:endParaRPr lang="tr-TR" sz="2400" dirty="0" smtClean="0">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ALT YÜKLENİCİLERİN </a:t>
            </a:r>
            <a:r>
              <a:rPr lang="tr-TR" b="1" dirty="0" smtClean="0">
                <a:latin typeface="Times New Roman" pitchFamily="18" charset="0"/>
                <a:cs typeface="Times New Roman" pitchFamily="18" charset="0"/>
              </a:rPr>
              <a:t>de, </a:t>
            </a:r>
            <a:r>
              <a:rPr lang="tr-TR" b="1" dirty="0" smtClean="0">
                <a:solidFill>
                  <a:srgbClr val="FF0000"/>
                </a:solidFill>
                <a:latin typeface="Times New Roman" pitchFamily="18" charset="0"/>
                <a:cs typeface="Times New Roman" pitchFamily="18" charset="0"/>
              </a:rPr>
              <a:t>Milli Devletlere  </a:t>
            </a:r>
            <a:r>
              <a:rPr lang="tr-TR" b="1" dirty="0" smtClean="0">
                <a:latin typeface="Times New Roman" pitchFamily="18" charset="0"/>
                <a:cs typeface="Times New Roman" pitchFamily="18" charset="0"/>
              </a:rPr>
              <a:t>taksim edilmesinin,</a:t>
            </a:r>
            <a:endParaRPr lang="tr-TR" sz="2400" dirty="0" smtClean="0">
              <a:latin typeface="Times New Roman" pitchFamily="18" charset="0"/>
              <a:cs typeface="Times New Roman" pitchFamily="18" charset="0"/>
            </a:endParaRPr>
          </a:p>
          <a:p>
            <a:endParaRPr lang="tr-TR" dirty="0"/>
          </a:p>
        </p:txBody>
      </p:sp>
      <p:sp>
        <p:nvSpPr>
          <p:cNvPr id="4" name="3 Altbilgi Yer Tutucusu"/>
          <p:cNvSpPr>
            <a:spLocks noGrp="1"/>
          </p:cNvSpPr>
          <p:nvPr>
            <p:ph type="ftr" sz="quarter" idx="11"/>
          </p:nvPr>
        </p:nvSpPr>
        <p:spPr/>
        <p:txBody>
          <a:bodyPr/>
          <a:lstStyle/>
          <a:p>
            <a:r>
              <a:rPr lang="tr-TR" dirty="0" smtClean="0"/>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36</a:t>
            </a:fld>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tr-TR" b="1" dirty="0" smtClean="0">
                <a:solidFill>
                  <a:schemeClr val="tx1"/>
                </a:solidFill>
                <a:latin typeface="Algerian" pitchFamily="82" charset="0"/>
                <a:cs typeface="Times New Roman" panose="02020603050405020304" pitchFamily="18" charset="0"/>
              </a:rPr>
              <a:t>4. ULUSLARARASI ASSAM </a:t>
            </a:r>
            <a:br>
              <a:rPr lang="tr-TR" b="1" dirty="0" smtClean="0">
                <a:solidFill>
                  <a:schemeClr val="tx1"/>
                </a:solidFill>
                <a:latin typeface="Algerian" pitchFamily="82" charset="0"/>
                <a:cs typeface="Times New Roman" panose="02020603050405020304" pitchFamily="18" charset="0"/>
              </a:rPr>
            </a:br>
            <a:r>
              <a:rPr lang="tr-TR" b="1" dirty="0" smtClean="0">
                <a:solidFill>
                  <a:schemeClr val="tx1"/>
                </a:solidFill>
                <a:latin typeface="Algerian" pitchFamily="82" charset="0"/>
                <a:cs typeface="Times New Roman" panose="02020603050405020304" pitchFamily="18" charset="0"/>
              </a:rPr>
              <a:t>İSLAM BİRLİĞİ KONGRESİ </a:t>
            </a:r>
            <a:endParaRPr lang="tr-TR" dirty="0"/>
          </a:p>
        </p:txBody>
      </p:sp>
      <p:sp>
        <p:nvSpPr>
          <p:cNvPr id="3" name="2 İçerik Yer Tutucusu"/>
          <p:cNvSpPr>
            <a:spLocks noGrp="1"/>
          </p:cNvSpPr>
          <p:nvPr>
            <p:ph idx="1"/>
          </p:nvPr>
        </p:nvSpPr>
        <p:spPr>
          <a:xfrm>
            <a:off x="304800" y="1554162"/>
            <a:ext cx="8686800" cy="5187206"/>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algn="ctr">
              <a:buNone/>
            </a:pPr>
            <a:r>
              <a:rPr lang="tr-TR" sz="2600" b="1" dirty="0" smtClean="0">
                <a:latin typeface="Times New Roman" panose="02020603050405020304" pitchFamily="18" charset="0"/>
                <a:cs typeface="Times New Roman" panose="02020603050405020304" pitchFamily="18" charset="0"/>
              </a:rPr>
              <a:t>(3. ASSAM KONGRE BİLDİRGESİ-4)</a:t>
            </a:r>
            <a:endParaRPr lang="tr-TR" sz="2600" b="1" dirty="0" smtClean="0"/>
          </a:p>
          <a:p>
            <a:pPr lvl="0">
              <a:buFont typeface="Wingdings" pitchFamily="2" charset="2"/>
              <a:buChar char="Ø"/>
            </a:pPr>
            <a:r>
              <a:rPr lang="tr-TR" b="1" dirty="0" smtClean="0">
                <a:latin typeface="Times New Roman" pitchFamily="18" charset="0"/>
                <a:cs typeface="Times New Roman" pitchFamily="18" charset="0"/>
              </a:rPr>
              <a:t>Savunma Sanayi Üretimi </a:t>
            </a:r>
            <a:r>
              <a:rPr lang="tr-TR" b="1" dirty="0" smtClean="0">
                <a:solidFill>
                  <a:srgbClr val="FF0000"/>
                </a:solidFill>
                <a:latin typeface="Times New Roman" pitchFamily="18" charset="0"/>
                <a:cs typeface="Times New Roman" pitchFamily="18" charset="0"/>
              </a:rPr>
              <a:t>ANA VE ALT YÜKLENİCİLERİN BÖLGELERİNDE</a:t>
            </a:r>
            <a:r>
              <a:rPr lang="tr-TR" b="1" dirty="0" smtClean="0">
                <a:latin typeface="Times New Roman" pitchFamily="18" charset="0"/>
                <a:cs typeface="Times New Roman" pitchFamily="18" charset="0"/>
              </a:rPr>
              <a:t>, üretimini yaptığı Savunma Sanayi Üretimi ile ilgili; </a:t>
            </a:r>
            <a:endParaRPr lang="tr-TR" sz="2800" dirty="0" smtClean="0">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AR-GE, </a:t>
            </a:r>
            <a:endParaRPr lang="tr-TR" sz="2400" dirty="0" smtClean="0">
              <a:solidFill>
                <a:srgbClr val="FF0000"/>
              </a:solidFill>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STANDARDİZASYON, </a:t>
            </a:r>
            <a:endParaRPr lang="tr-TR" sz="2400" dirty="0" smtClean="0">
              <a:solidFill>
                <a:srgbClr val="FF0000"/>
              </a:solidFill>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SERTİFİKASYON, </a:t>
            </a:r>
            <a:endParaRPr lang="tr-TR" sz="2400" dirty="0" smtClean="0">
              <a:solidFill>
                <a:srgbClr val="FF0000"/>
              </a:solidFill>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AKREDİTASYON, </a:t>
            </a:r>
            <a:endParaRPr lang="tr-TR" sz="2400" dirty="0" smtClean="0">
              <a:solidFill>
                <a:srgbClr val="FF0000"/>
              </a:solidFill>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KODİFİKASYON ve </a:t>
            </a:r>
            <a:endParaRPr lang="tr-TR" sz="2400" dirty="0" smtClean="0">
              <a:solidFill>
                <a:srgbClr val="FF0000"/>
              </a:solidFill>
              <a:latin typeface="Times New Roman" pitchFamily="18" charset="0"/>
              <a:cs typeface="Times New Roman" pitchFamily="18" charset="0"/>
            </a:endParaRPr>
          </a:p>
          <a:p>
            <a:pPr lvl="1">
              <a:buFont typeface="Wingdings" pitchFamily="2" charset="2"/>
              <a:buChar char="v"/>
            </a:pPr>
            <a:r>
              <a:rPr lang="tr-TR" b="1" dirty="0" smtClean="0">
                <a:solidFill>
                  <a:srgbClr val="FF0000"/>
                </a:solidFill>
                <a:latin typeface="Times New Roman" pitchFamily="18" charset="0"/>
                <a:cs typeface="Times New Roman" pitchFamily="18" charset="0"/>
              </a:rPr>
              <a:t>BAKIM ONARIM</a:t>
            </a:r>
            <a:endParaRPr lang="tr-TR" sz="2400" dirty="0" smtClean="0">
              <a:solidFill>
                <a:srgbClr val="FF0000"/>
              </a:solidFill>
              <a:latin typeface="Times New Roman" pitchFamily="18" charset="0"/>
              <a:cs typeface="Times New Roman" pitchFamily="18" charset="0"/>
            </a:endParaRPr>
          </a:p>
          <a:p>
            <a:pPr>
              <a:buFont typeface="Wingdings" pitchFamily="2" charset="2"/>
              <a:buChar char="Ø"/>
            </a:pPr>
            <a:r>
              <a:rPr lang="tr-TR" b="1" dirty="0" smtClean="0">
                <a:latin typeface="Times New Roman" pitchFamily="18" charset="0"/>
                <a:cs typeface="Times New Roman" pitchFamily="18" charset="0"/>
              </a:rPr>
              <a:t>Merkezlerinin teşkil edilmesinin, </a:t>
            </a:r>
            <a:endParaRPr lang="tr-TR" dirty="0">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tr-TR" dirty="0" smtClean="0"/>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37</a:t>
            </a:fld>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tr-TR" b="1" dirty="0" smtClean="0">
                <a:solidFill>
                  <a:schemeClr val="tx1"/>
                </a:solidFill>
                <a:latin typeface="Algerian" pitchFamily="82" charset="0"/>
                <a:cs typeface="Times New Roman" panose="02020603050405020304" pitchFamily="18" charset="0"/>
              </a:rPr>
              <a:t>4. ULUSLARARASI ASSAM </a:t>
            </a:r>
            <a:br>
              <a:rPr lang="tr-TR" b="1" dirty="0" smtClean="0">
                <a:solidFill>
                  <a:schemeClr val="tx1"/>
                </a:solidFill>
                <a:latin typeface="Algerian" pitchFamily="82" charset="0"/>
                <a:cs typeface="Times New Roman" panose="02020603050405020304" pitchFamily="18" charset="0"/>
              </a:rPr>
            </a:br>
            <a:r>
              <a:rPr lang="tr-TR" b="1" dirty="0" smtClean="0">
                <a:solidFill>
                  <a:schemeClr val="tx1"/>
                </a:solidFill>
                <a:latin typeface="Algerian" pitchFamily="82" charset="0"/>
                <a:cs typeface="Times New Roman" panose="02020603050405020304" pitchFamily="18" charset="0"/>
              </a:rPr>
              <a:t>İSLAM BİRLİĞİ KONGRESİ </a:t>
            </a:r>
            <a:endParaRPr lang="tr-TR" dirty="0"/>
          </a:p>
        </p:txBody>
      </p:sp>
      <p:sp>
        <p:nvSpPr>
          <p:cNvPr id="3" name="2 İçerik Yer Tutucusu"/>
          <p:cNvSpPr>
            <a:spLocks noGrp="1"/>
          </p:cNvSpPr>
          <p:nvPr>
            <p:ph idx="1"/>
          </p:nvPr>
        </p:nvSpPr>
        <p:spPr>
          <a:xfrm>
            <a:off x="179512" y="1554162"/>
            <a:ext cx="8812088" cy="5187206"/>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ctr">
              <a:buNone/>
            </a:pPr>
            <a:r>
              <a:rPr lang="tr-TR" sz="2600" b="1" dirty="0" smtClean="0">
                <a:latin typeface="Times New Roman" pitchFamily="18" charset="0"/>
                <a:cs typeface="Times New Roman" pitchFamily="18" charset="0"/>
              </a:rPr>
              <a:t>(3. ASSAM KONGRE BİLDİRGESİ-5) </a:t>
            </a:r>
            <a:endParaRPr lang="tr-TR" sz="2600" dirty="0" smtClean="0">
              <a:latin typeface="Times New Roman" pitchFamily="18" charset="0"/>
              <a:cs typeface="Times New Roman" pitchFamily="18" charset="0"/>
            </a:endParaRPr>
          </a:p>
          <a:p>
            <a:pPr lvl="0">
              <a:buFont typeface="Wingdings" pitchFamily="2" charset="2"/>
              <a:buChar char="Ø"/>
            </a:pPr>
            <a:r>
              <a:rPr lang="tr-TR" b="1" dirty="0" smtClean="0">
                <a:latin typeface="Times New Roman" pitchFamily="18" charset="0"/>
                <a:cs typeface="Times New Roman" pitchFamily="18" charset="0"/>
              </a:rPr>
              <a:t>Savunma Sanayi Ana ve Alt yüklenici görevi verilen </a:t>
            </a:r>
            <a:r>
              <a:rPr lang="tr-TR" b="1" dirty="0" smtClean="0">
                <a:solidFill>
                  <a:srgbClr val="FF0000"/>
                </a:solidFill>
                <a:latin typeface="Times New Roman" pitchFamily="18" charset="0"/>
                <a:cs typeface="Times New Roman" pitchFamily="18" charset="0"/>
              </a:rPr>
              <a:t>Bölgesel İslâm Federasyonlarına ve Milli Devletlere</a:t>
            </a:r>
            <a:r>
              <a:rPr lang="tr-TR" b="1" dirty="0" smtClean="0">
                <a:latin typeface="Times New Roman" pitchFamily="18" charset="0"/>
                <a:cs typeface="Times New Roman" pitchFamily="18" charset="0"/>
              </a:rPr>
              <a:t> tahsis edilen Savunma Sanayi ürünleri ile ilgili </a:t>
            </a:r>
          </a:p>
          <a:p>
            <a:pPr lvl="0">
              <a:buFont typeface="Wingdings" pitchFamily="2" charset="2"/>
              <a:buChar char="Ø"/>
            </a:pPr>
            <a:r>
              <a:rPr lang="tr-TR" b="1" dirty="0" smtClean="0">
                <a:solidFill>
                  <a:srgbClr val="FF0000"/>
                </a:solidFill>
                <a:latin typeface="Times New Roman" pitchFamily="18" charset="0"/>
                <a:cs typeface="Times New Roman" pitchFamily="18" charset="0"/>
              </a:rPr>
              <a:t>MESLEK LİSELERİ, </a:t>
            </a:r>
          </a:p>
          <a:p>
            <a:pPr lvl="0">
              <a:buFont typeface="Wingdings" pitchFamily="2" charset="2"/>
              <a:buChar char="Ø"/>
            </a:pPr>
            <a:r>
              <a:rPr lang="tr-TR" b="1" dirty="0" smtClean="0">
                <a:solidFill>
                  <a:srgbClr val="FF0000"/>
                </a:solidFill>
                <a:latin typeface="Times New Roman" pitchFamily="18" charset="0"/>
                <a:cs typeface="Times New Roman" pitchFamily="18" charset="0"/>
              </a:rPr>
              <a:t>MESLEK YÜKSEK OKULLARI VE </a:t>
            </a:r>
          </a:p>
          <a:p>
            <a:pPr lvl="0">
              <a:buFont typeface="Wingdings" pitchFamily="2" charset="2"/>
              <a:buChar char="Ø"/>
            </a:pPr>
            <a:r>
              <a:rPr lang="tr-TR" b="1" dirty="0" smtClean="0">
                <a:solidFill>
                  <a:srgbClr val="FF0000"/>
                </a:solidFill>
                <a:latin typeface="Times New Roman" pitchFamily="18" charset="0"/>
                <a:cs typeface="Times New Roman" pitchFamily="18" charset="0"/>
              </a:rPr>
              <a:t>ÜNİVERSİTELERDE ANA BİLİM DALLARI İHDAS EDİLMESİNİN,</a:t>
            </a:r>
            <a:endParaRPr lang="tr-TR" dirty="0" smtClean="0">
              <a:solidFill>
                <a:srgbClr val="FF0000"/>
              </a:solidFill>
              <a:latin typeface="Times New Roman" pitchFamily="18" charset="0"/>
              <a:cs typeface="Times New Roman" pitchFamily="18" charset="0"/>
            </a:endParaRPr>
          </a:p>
          <a:p>
            <a:pPr>
              <a:buFont typeface="Wingdings" pitchFamily="2" charset="2"/>
              <a:buChar char="Ø"/>
            </a:pPr>
            <a:r>
              <a:rPr lang="tr-TR" b="1" dirty="0" smtClean="0">
                <a:latin typeface="Times New Roman" pitchFamily="18" charset="0"/>
                <a:cs typeface="Times New Roman" pitchFamily="18" charset="0"/>
              </a:rPr>
              <a:t>Uygun olduğu belirtilmiş VE HAZIRLANAN BİLDİRGELER ASSAM WEB SİTESİNDE Dünya Kamuoyunun hizmetine sunulmuştur.</a:t>
            </a:r>
            <a:endParaRPr lang="tr-TR" dirty="0" smtClean="0">
              <a:latin typeface="Times New Roman" pitchFamily="18" charset="0"/>
              <a:cs typeface="Times New Roman" pitchFamily="18" charset="0"/>
            </a:endParaRPr>
          </a:p>
          <a:p>
            <a:endParaRPr lang="tr-TR" dirty="0"/>
          </a:p>
        </p:txBody>
      </p:sp>
      <p:sp>
        <p:nvSpPr>
          <p:cNvPr id="4" name="3 Altbilgi Yer Tutucusu"/>
          <p:cNvSpPr>
            <a:spLocks noGrp="1"/>
          </p:cNvSpPr>
          <p:nvPr>
            <p:ph type="ftr" sz="quarter" idx="11"/>
          </p:nvPr>
        </p:nvSpPr>
        <p:spPr/>
        <p:txBody>
          <a:bodyPr/>
          <a:lstStyle/>
          <a:p>
            <a:r>
              <a:rPr lang="tr-TR" dirty="0" smtClean="0"/>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38</a:t>
            </a:fld>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260648"/>
            <a:ext cx="7659960" cy="1224136"/>
          </a:xfrm>
        </p:spPr>
        <p:style>
          <a:lnRef idx="2">
            <a:schemeClr val="accent6"/>
          </a:lnRef>
          <a:fillRef idx="1">
            <a:schemeClr val="lt1"/>
          </a:fillRef>
          <a:effectRef idx="0">
            <a:schemeClr val="accent6"/>
          </a:effectRef>
          <a:fontRef idx="minor">
            <a:schemeClr val="dk1"/>
          </a:fontRef>
        </p:style>
        <p:txBody>
          <a:bodyPr>
            <a:normAutofit/>
          </a:bodyPr>
          <a:lstStyle/>
          <a:p>
            <a:pPr algn="ctr"/>
            <a:r>
              <a:rPr lang="tr-TR" b="1" dirty="0" smtClean="0">
                <a:solidFill>
                  <a:schemeClr val="tx1"/>
                </a:solidFill>
                <a:latin typeface="Algerian" pitchFamily="82" charset="0"/>
                <a:cs typeface="Times New Roman" panose="02020603050405020304" pitchFamily="18" charset="0"/>
              </a:rPr>
              <a:t>4. ULUSLARARASI ASSAM </a:t>
            </a:r>
            <a:br>
              <a:rPr lang="tr-TR" b="1" dirty="0" smtClean="0">
                <a:solidFill>
                  <a:schemeClr val="tx1"/>
                </a:solidFill>
                <a:latin typeface="Algerian" pitchFamily="82" charset="0"/>
                <a:cs typeface="Times New Roman" panose="02020603050405020304" pitchFamily="18" charset="0"/>
              </a:rPr>
            </a:br>
            <a:r>
              <a:rPr lang="tr-TR" b="1" dirty="0" smtClean="0">
                <a:solidFill>
                  <a:schemeClr val="tx1"/>
                </a:solidFill>
                <a:latin typeface="Algerian" pitchFamily="82" charset="0"/>
                <a:cs typeface="Times New Roman" panose="02020603050405020304" pitchFamily="18" charset="0"/>
              </a:rPr>
              <a:t>İSLAM BİRLİĞİ KONGRESİ </a:t>
            </a:r>
            <a:endParaRPr lang="tr-TR" dirty="0"/>
          </a:p>
        </p:txBody>
      </p:sp>
      <p:sp>
        <p:nvSpPr>
          <p:cNvPr id="3" name="2 İçerik Yer Tutucusu"/>
          <p:cNvSpPr>
            <a:spLocks noGrp="1"/>
          </p:cNvSpPr>
          <p:nvPr>
            <p:ph idx="1"/>
          </p:nvPr>
        </p:nvSpPr>
        <p:spPr>
          <a:xfrm>
            <a:off x="304800" y="1554162"/>
            <a:ext cx="8686800" cy="4971182"/>
          </a:xfrm>
        </p:spPr>
        <p:style>
          <a:lnRef idx="1">
            <a:schemeClr val="accent1"/>
          </a:lnRef>
          <a:fillRef idx="2">
            <a:schemeClr val="accent1"/>
          </a:fillRef>
          <a:effectRef idx="1">
            <a:schemeClr val="accent1"/>
          </a:effectRef>
          <a:fontRef idx="minor">
            <a:schemeClr val="dk1"/>
          </a:fontRef>
        </p:style>
        <p:txBody>
          <a:bodyPr>
            <a:normAutofit/>
          </a:bodyPr>
          <a:lstStyle/>
          <a:p>
            <a:pPr algn="ctr">
              <a:buNone/>
            </a:pPr>
            <a:r>
              <a:rPr lang="tr-TR" b="1" dirty="0" smtClean="0">
                <a:solidFill>
                  <a:srgbClr val="FF0000"/>
                </a:solidFill>
                <a:latin typeface="Times New Roman" pitchFamily="18" charset="0"/>
                <a:cs typeface="Times New Roman" pitchFamily="18" charset="0"/>
              </a:rPr>
              <a:t>DÖRDÜNCÜ                              ULUSLARARASI ASSAM İSLAM BİRLİĞİ KONGRESİ</a:t>
            </a:r>
          </a:p>
          <a:p>
            <a:pPr lvl="0" algn="ctr">
              <a:buNone/>
            </a:pPr>
            <a:r>
              <a:rPr lang="tr-TR" sz="2800" b="1" smtClean="0">
                <a:solidFill>
                  <a:schemeClr val="tx1"/>
                </a:solidFill>
                <a:latin typeface="Times New Roman" pitchFamily="18" charset="0"/>
                <a:cs typeface="Times New Roman" pitchFamily="18" charset="0"/>
              </a:rPr>
              <a:t>(12 ARALIK </a:t>
            </a:r>
            <a:r>
              <a:rPr lang="tr-TR" sz="2800" b="1" dirty="0" smtClean="0">
                <a:solidFill>
                  <a:schemeClr val="tx1"/>
                </a:solidFill>
                <a:latin typeface="Times New Roman" pitchFamily="18" charset="0"/>
                <a:cs typeface="Times New Roman" pitchFamily="18" charset="0"/>
              </a:rPr>
              <a:t>2020) </a:t>
            </a:r>
          </a:p>
          <a:p>
            <a:pPr algn="ctr">
              <a:buNone/>
            </a:pPr>
            <a:r>
              <a:rPr lang="tr-TR" sz="2800" b="1" dirty="0" smtClean="0">
                <a:solidFill>
                  <a:schemeClr val="tx1"/>
                </a:solidFill>
                <a:latin typeface="Times New Roman" pitchFamily="18" charset="0"/>
                <a:cs typeface="Times New Roman" pitchFamily="18" charset="0"/>
              </a:rPr>
              <a:t>KONU</a:t>
            </a:r>
          </a:p>
          <a:p>
            <a:pPr algn="ctr">
              <a:buNone/>
            </a:pPr>
            <a:r>
              <a:rPr lang="tr-TR" b="1" dirty="0" smtClean="0">
                <a:solidFill>
                  <a:srgbClr val="00B050"/>
                </a:solidFill>
                <a:latin typeface="Times New Roman" pitchFamily="18" charset="0"/>
                <a:cs typeface="Times New Roman" pitchFamily="18" charset="0"/>
              </a:rPr>
              <a:t>İSLÂM BİRLİĞİ İÇİN ORTAK SAVUNMA SİSTEMİ USUL VE ESASLARI</a:t>
            </a:r>
            <a:endParaRPr lang="tr-TR" dirty="0" smtClean="0">
              <a:solidFill>
                <a:srgbClr val="00B050"/>
              </a:solidFill>
              <a:latin typeface="Times New Roman" pitchFamily="18" charset="0"/>
              <a:cs typeface="Times New Roman" pitchFamily="18" charset="0"/>
            </a:endParaRPr>
          </a:p>
          <a:p>
            <a:pPr algn="ctr">
              <a:buNone/>
            </a:pPr>
            <a:r>
              <a:rPr lang="tr-TR" b="1" dirty="0" smtClean="0">
                <a:solidFill>
                  <a:srgbClr val="FF0000"/>
                </a:solidFill>
                <a:latin typeface="Times New Roman" pitchFamily="18" charset="0"/>
                <a:cs typeface="Times New Roman" pitchFamily="18" charset="0"/>
              </a:rPr>
              <a:t>ASRİKA KONFEDERASYONU SAVUNMA SİSTEMİ </a:t>
            </a:r>
            <a:endParaRPr lang="tr-TR" dirty="0">
              <a:solidFill>
                <a:srgbClr val="FF0000"/>
              </a:solidFill>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tr-TR" dirty="0" smtClean="0"/>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39</a:t>
            </a:fld>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1403648" y="76199"/>
            <a:ext cx="7584904" cy="1480593"/>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tr-TR" dirty="0" smtClean="0">
                <a:solidFill>
                  <a:schemeClr val="tx1"/>
                </a:solidFill>
                <a:latin typeface="Algerian" pitchFamily="82" charset="0"/>
              </a:rPr>
              <a:t>4. uluslararası ASSAM </a:t>
            </a:r>
            <a:br>
              <a:rPr lang="tr-TR" dirty="0" smtClean="0">
                <a:solidFill>
                  <a:schemeClr val="tx1"/>
                </a:solidFill>
                <a:latin typeface="Algerian" pitchFamily="82" charset="0"/>
              </a:rPr>
            </a:br>
            <a:r>
              <a:rPr lang="tr-TR" dirty="0" smtClean="0">
                <a:solidFill>
                  <a:schemeClr val="tx1"/>
                </a:solidFill>
                <a:latin typeface="Algerian" pitchFamily="82" charset="0"/>
              </a:rPr>
              <a:t>İSLÂM BİRLİĞİ KONGRESİ</a:t>
            </a:r>
            <a:endParaRPr lang="tr-TR" dirty="0">
              <a:solidFill>
                <a:schemeClr val="tx1"/>
              </a:solidFill>
              <a:latin typeface="Algerian" pitchFamily="82" charset="0"/>
            </a:endParaRPr>
          </a:p>
        </p:txBody>
      </p:sp>
      <p:sp>
        <p:nvSpPr>
          <p:cNvPr id="7" name="6 İçerik Yer Tutucusu"/>
          <p:cNvSpPr>
            <a:spLocks noGrp="1"/>
          </p:cNvSpPr>
          <p:nvPr>
            <p:ph sz="half" idx="1"/>
          </p:nvPr>
        </p:nvSpPr>
        <p:spPr>
          <a:xfrm>
            <a:off x="304800" y="1600199"/>
            <a:ext cx="2083418" cy="5121275"/>
          </a:xfrm>
          <a:ln/>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lvl="2">
              <a:buFont typeface="Wingdings" panose="05000000000000000000" pitchFamily="2" charset="2"/>
              <a:buChar char="v"/>
            </a:pPr>
            <a:endParaRPr lang="tr-TR" sz="3200" b="1" dirty="0">
              <a:solidFill>
                <a:srgbClr val="00B050"/>
              </a:solidFill>
              <a:latin typeface="Times New Roman" panose="02020603050405020304" pitchFamily="18" charset="0"/>
              <a:cs typeface="Times New Roman" panose="02020603050405020304" pitchFamily="18" charset="0"/>
            </a:endParaRPr>
          </a:p>
          <a:p>
            <a:endParaRPr lang="tr-TR" dirty="0" smtClean="0">
              <a:solidFill>
                <a:schemeClr val="accent6">
                  <a:lumMod val="40000"/>
                  <a:lumOff val="60000"/>
                </a:schemeClr>
              </a:solidFill>
              <a:effectLst>
                <a:reflection blurRad="6350" stA="55000" endA="300" endPos="45500" dir="5400000" sy="-100000" algn="bl" rotWithShape="0"/>
              </a:effectLst>
            </a:endParaRPr>
          </a:p>
        </p:txBody>
      </p:sp>
      <p:sp>
        <p:nvSpPr>
          <p:cNvPr id="8" name="7 Metin Yer Tutucusu"/>
          <p:cNvSpPr>
            <a:spLocks noGrp="1"/>
          </p:cNvSpPr>
          <p:nvPr>
            <p:ph sz="half" idx="2"/>
          </p:nvPr>
        </p:nvSpPr>
        <p:spPr>
          <a:xfrm>
            <a:off x="2483768" y="1600200"/>
            <a:ext cx="6408712" cy="5121274"/>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lgn="ctr">
              <a:buNone/>
            </a:pPr>
            <a:r>
              <a:rPr lang="tr-TR" sz="3600" b="1" dirty="0" smtClean="0">
                <a:solidFill>
                  <a:srgbClr val="FF0000"/>
                </a:solidFill>
                <a:latin typeface="Times New Roman" panose="02020603050405020304" pitchFamily="18" charset="0"/>
                <a:cs typeface="Times New Roman" panose="02020603050405020304" pitchFamily="18" charset="0"/>
              </a:rPr>
              <a:t>KONGREMİZİN AMACI</a:t>
            </a:r>
          </a:p>
          <a:p>
            <a:pPr algn="ctr">
              <a:buNone/>
            </a:pPr>
            <a:r>
              <a:rPr lang="tr-TR" sz="3200" b="1" dirty="0" smtClean="0">
                <a:latin typeface="Times New Roman" pitchFamily="18" charset="0"/>
                <a:cs typeface="Times New Roman" pitchFamily="18" charset="0"/>
              </a:rPr>
              <a:t>KONFEDERASYON MERKEZİNDEN YÜRÜTÜLECEK </a:t>
            </a:r>
          </a:p>
          <a:p>
            <a:pPr algn="ctr">
              <a:buNone/>
            </a:pPr>
            <a:r>
              <a:rPr lang="tr-TR" sz="3200" b="1" dirty="0" smtClean="0">
                <a:solidFill>
                  <a:srgbClr val="FF0000"/>
                </a:solidFill>
                <a:latin typeface="Times New Roman" pitchFamily="18" charset="0"/>
                <a:cs typeface="Times New Roman" pitchFamily="18" charset="0"/>
              </a:rPr>
              <a:t>ORTAK SAVUNMA SİSTEMİ </a:t>
            </a:r>
          </a:p>
          <a:p>
            <a:pPr algn="ctr">
              <a:buNone/>
            </a:pPr>
            <a:r>
              <a:rPr lang="tr-TR" sz="3200" b="1" dirty="0" smtClean="0">
                <a:latin typeface="Times New Roman" pitchFamily="18" charset="0"/>
                <a:cs typeface="Times New Roman" pitchFamily="18" charset="0"/>
              </a:rPr>
              <a:t>İLE KONFEDERASYONA BAĞLI </a:t>
            </a:r>
            <a:r>
              <a:rPr lang="tr-TR" sz="3200" b="1" dirty="0" smtClean="0">
                <a:solidFill>
                  <a:srgbClr val="FF0000"/>
                </a:solidFill>
                <a:latin typeface="Times New Roman" pitchFamily="18" charset="0"/>
                <a:cs typeface="Times New Roman" pitchFamily="18" charset="0"/>
              </a:rPr>
              <a:t>DOKUZ FEDERAL BÖLGE </a:t>
            </a:r>
          </a:p>
          <a:p>
            <a:pPr algn="ctr">
              <a:buNone/>
            </a:pPr>
            <a:r>
              <a:rPr lang="tr-TR" sz="3200" b="1" dirty="0" smtClean="0">
                <a:latin typeface="Times New Roman" pitchFamily="18" charset="0"/>
                <a:cs typeface="Times New Roman" pitchFamily="18" charset="0"/>
              </a:rPr>
              <a:t>VE BU FEDERAL BÖLGELERE BAĞLI </a:t>
            </a:r>
          </a:p>
          <a:p>
            <a:pPr algn="ctr">
              <a:buNone/>
            </a:pPr>
            <a:r>
              <a:rPr lang="tr-TR" sz="3200" b="1" dirty="0" smtClean="0">
                <a:solidFill>
                  <a:srgbClr val="FF0000"/>
                </a:solidFill>
                <a:latin typeface="Times New Roman" pitchFamily="18" charset="0"/>
                <a:cs typeface="Times New Roman" pitchFamily="18" charset="0"/>
              </a:rPr>
              <a:t>MİLLİ DEVLETLERDE </a:t>
            </a:r>
          </a:p>
          <a:p>
            <a:pPr algn="ctr">
              <a:buNone/>
            </a:pPr>
            <a:r>
              <a:rPr lang="tr-TR" sz="3200" b="1" dirty="0" smtClean="0">
                <a:latin typeface="Times New Roman" pitchFamily="18" charset="0"/>
                <a:cs typeface="Times New Roman" pitchFamily="18" charset="0"/>
              </a:rPr>
              <a:t>KURULACAK MUTASAVVER </a:t>
            </a:r>
            <a:r>
              <a:rPr lang="tr-TR" sz="3200" b="1" dirty="0" smtClean="0">
                <a:solidFill>
                  <a:srgbClr val="FF0000"/>
                </a:solidFill>
                <a:latin typeface="Times New Roman" pitchFamily="18" charset="0"/>
                <a:cs typeface="Times New Roman" pitchFamily="18" charset="0"/>
              </a:rPr>
              <a:t>SAVUNMA SİSTEMİNİN </a:t>
            </a:r>
          </a:p>
          <a:p>
            <a:pPr algn="ctr">
              <a:buNone/>
            </a:pPr>
            <a:r>
              <a:rPr lang="tr-TR" sz="3200" b="1" dirty="0" smtClean="0">
                <a:latin typeface="Times New Roman" pitchFamily="18" charset="0"/>
                <a:cs typeface="Times New Roman" pitchFamily="18" charset="0"/>
              </a:rPr>
              <a:t>USUL VE ESASLARININ TESPİTİDİR</a:t>
            </a:r>
            <a:endParaRPr lang="tr-TR" sz="3200" dirty="0">
              <a:latin typeface="Times New Roman" pitchFamily="18" charset="0"/>
              <a:cs typeface="Times New Roman" pitchFamily="18" charset="0"/>
            </a:endParaRPr>
          </a:p>
        </p:txBody>
      </p:sp>
      <p:sp>
        <p:nvSpPr>
          <p:cNvPr id="10" name="9 Altbilgi Yer Tutucusu"/>
          <p:cNvSpPr>
            <a:spLocks noGrp="1"/>
          </p:cNvSpPr>
          <p:nvPr>
            <p:ph type="ftr" sz="quarter" idx="11"/>
          </p:nvPr>
        </p:nvSpPr>
        <p:spPr/>
        <p:txBody>
          <a:bodyPr/>
          <a:lstStyle/>
          <a:p>
            <a:r>
              <a:rPr lang="tr-TR" dirty="0" smtClean="0"/>
              <a:t>www.assam.org.tr</a:t>
            </a:r>
            <a:endParaRPr lang="tr-TR" dirty="0"/>
          </a:p>
        </p:txBody>
      </p:sp>
      <p:sp>
        <p:nvSpPr>
          <p:cNvPr id="9" name="8 Slayt Numarası Yer Tutucusu"/>
          <p:cNvSpPr>
            <a:spLocks noGrp="1"/>
          </p:cNvSpPr>
          <p:nvPr>
            <p:ph type="sldNum" sz="quarter" idx="12"/>
          </p:nvPr>
        </p:nvSpPr>
        <p:spPr/>
        <p:txBody>
          <a:bodyPr/>
          <a:lstStyle/>
          <a:p>
            <a:pPr algn="ctr"/>
            <a:fld id="{104E1C14-2131-4B5C-9C53-C8048D1D5B52}" type="slidenum">
              <a:rPr lang="tr-TR" sz="1600" b="1" smtClean="0">
                <a:latin typeface="Times New Roman" pitchFamily="18" charset="0"/>
                <a:cs typeface="Times New Roman" pitchFamily="18" charset="0"/>
              </a:rPr>
              <a:pPr algn="ctr"/>
              <a:t>4</a:t>
            </a:fld>
            <a:endParaRPr lang="tr-TR" sz="1600" b="1" dirty="0">
              <a:latin typeface="Times New Roman" pitchFamily="18" charset="0"/>
              <a:cs typeface="Times New Roman" pitchFamily="18"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8578" y="1916832"/>
            <a:ext cx="1915861" cy="3960440"/>
          </a:xfrm>
          <a:prstGeom prst="rect">
            <a:avLst/>
          </a:prstGeom>
        </p:spPr>
      </p:pic>
    </p:spTree>
    <p:extLst>
      <p:ext uri="{BB962C8B-B14F-4D97-AF65-F5344CB8AC3E}">
        <p14:creationId xmlns:p14="http://schemas.microsoft.com/office/powerpoint/2010/main" xmlns="" val="3678048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34076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4000" b="1" dirty="0" smtClean="0">
                <a:solidFill>
                  <a:schemeClr val="tx1"/>
                </a:solidFill>
                <a:latin typeface="Algerian" pitchFamily="82" charset="0"/>
                <a:cs typeface="Times New Roman" panose="02020603050405020304" pitchFamily="18" charset="0"/>
              </a:rPr>
              <a:t>4. ULUSLARARASI ASSAM </a:t>
            </a:r>
            <a:br>
              <a:rPr lang="tr-TR" sz="4000" b="1" dirty="0" smtClean="0">
                <a:solidFill>
                  <a:schemeClr val="tx1"/>
                </a:solidFill>
                <a:latin typeface="Algerian" pitchFamily="82" charset="0"/>
                <a:cs typeface="Times New Roman" panose="02020603050405020304" pitchFamily="18" charset="0"/>
              </a:rPr>
            </a:br>
            <a:r>
              <a:rPr lang="tr-TR" sz="4000" b="1" dirty="0" smtClean="0">
                <a:solidFill>
                  <a:schemeClr val="tx1"/>
                </a:solidFill>
                <a:latin typeface="Algerian" pitchFamily="82" charset="0"/>
                <a:cs typeface="Times New Roman" panose="02020603050405020304" pitchFamily="18" charset="0"/>
              </a:rPr>
              <a:t>İSLAM BİRLİĞİ KONGRESİ </a:t>
            </a:r>
            <a:endParaRPr lang="tr-TR" sz="4000" dirty="0"/>
          </a:p>
        </p:txBody>
      </p:sp>
      <p:sp>
        <p:nvSpPr>
          <p:cNvPr id="3" name="2 İçerik Yer Tutucusu"/>
          <p:cNvSpPr>
            <a:spLocks noGrp="1"/>
          </p:cNvSpPr>
          <p:nvPr>
            <p:ph idx="1"/>
          </p:nvPr>
        </p:nvSpPr>
        <p:spPr>
          <a:xfrm>
            <a:off x="0" y="1412776"/>
            <a:ext cx="9144000" cy="5445224"/>
          </a:xfrm>
        </p:spPr>
        <p:style>
          <a:lnRef idx="0">
            <a:scrgbClr r="0" g="0" b="0"/>
          </a:lnRef>
          <a:fillRef idx="1001">
            <a:schemeClr val="lt2"/>
          </a:fillRef>
          <a:effectRef idx="0">
            <a:scrgbClr r="0" g="0" b="0"/>
          </a:effectRef>
          <a:fontRef idx="major"/>
        </p:style>
        <p:txBody>
          <a:bodyPr>
            <a:normAutofit fontScale="92500" lnSpcReduction="20000"/>
          </a:bodyPr>
          <a:lstStyle/>
          <a:p>
            <a:pPr algn="just">
              <a:buNone/>
            </a:pPr>
            <a:r>
              <a:rPr lang="tr-TR" b="1" dirty="0" smtClean="0">
                <a:solidFill>
                  <a:srgbClr val="FF0000"/>
                </a:solidFill>
                <a:latin typeface="Times New Roman" pitchFamily="18" charset="0"/>
                <a:cs typeface="Times New Roman" pitchFamily="18" charset="0"/>
              </a:rPr>
              <a:t>KONGREMİZ;</a:t>
            </a:r>
            <a:r>
              <a:rPr lang="tr-TR" dirty="0" smtClean="0">
                <a:latin typeface="Times New Roman" pitchFamily="18" charset="0"/>
                <a:cs typeface="Times New Roman" pitchFamily="18" charset="0"/>
              </a:rPr>
              <a:t> </a:t>
            </a:r>
          </a:p>
          <a:p>
            <a:pPr lvl="0" algn="just">
              <a:buFont typeface="Wingdings" pitchFamily="2" charset="2"/>
              <a:buChar char="Ø"/>
            </a:pPr>
            <a:r>
              <a:rPr lang="tr-TR" b="1" dirty="0" smtClean="0">
                <a:latin typeface="Times New Roman" pitchFamily="18" charset="0"/>
                <a:cs typeface="Times New Roman" pitchFamily="18" charset="0"/>
              </a:rPr>
              <a:t>TELEKONFERANS YÖNTEMİ İLE</a:t>
            </a:r>
            <a:endParaRPr lang="tr-TR" dirty="0" smtClean="0">
              <a:latin typeface="Times New Roman" pitchFamily="18" charset="0"/>
              <a:cs typeface="Times New Roman" pitchFamily="18" charset="0"/>
            </a:endParaRPr>
          </a:p>
          <a:p>
            <a:pPr lvl="0">
              <a:buFont typeface="Wingdings" pitchFamily="2" charset="2"/>
              <a:buChar char="Ø"/>
            </a:pPr>
            <a:r>
              <a:rPr lang="tr-TR" b="1" dirty="0" smtClean="0">
                <a:latin typeface="Times New Roman" pitchFamily="18" charset="0"/>
                <a:cs typeface="Times New Roman" pitchFamily="18" charset="0"/>
              </a:rPr>
              <a:t>TÜRKÇE, İNGİLİZCE VE ARAPÇA DİLLERİNDE</a:t>
            </a:r>
            <a:endParaRPr lang="tr-TR" dirty="0" smtClean="0">
              <a:latin typeface="Times New Roman" pitchFamily="18" charset="0"/>
              <a:cs typeface="Times New Roman" pitchFamily="18" charset="0"/>
            </a:endParaRPr>
          </a:p>
          <a:p>
            <a:pPr lvl="0" algn="just">
              <a:buFont typeface="Wingdings" pitchFamily="2" charset="2"/>
              <a:buChar char="Ø"/>
            </a:pPr>
            <a:r>
              <a:rPr lang="tr-TR" b="1" dirty="0" smtClean="0">
                <a:latin typeface="Times New Roman" pitchFamily="18" charset="0"/>
                <a:cs typeface="Times New Roman" pitchFamily="18" charset="0"/>
              </a:rPr>
              <a:t>SİMÜLTANE TERCÜME EDİLMEKTEDİR. </a:t>
            </a:r>
          </a:p>
          <a:p>
            <a:pPr lvl="0" algn="just">
              <a:buFont typeface="Wingdings" pitchFamily="2" charset="2"/>
              <a:buChar char="Ø"/>
            </a:pPr>
            <a:r>
              <a:rPr lang="tr-TR" b="1" dirty="0" smtClean="0">
                <a:solidFill>
                  <a:srgbClr val="FF0000"/>
                </a:solidFill>
                <a:latin typeface="Times New Roman" pitchFamily="18" charset="0"/>
                <a:cs typeface="Times New Roman" pitchFamily="18" charset="0"/>
              </a:rPr>
              <a:t>BİLDİRİ ÖZETLERİ VE BİLDİRİLER </a:t>
            </a:r>
          </a:p>
          <a:p>
            <a:pPr lvl="1" algn="just">
              <a:buFont typeface="Wingdings" pitchFamily="2" charset="2"/>
              <a:buChar char="v"/>
            </a:pPr>
            <a:r>
              <a:rPr lang="tr-TR" b="1" dirty="0" smtClean="0">
                <a:latin typeface="Times New Roman" pitchFamily="18" charset="0"/>
                <a:cs typeface="Times New Roman" pitchFamily="18" charset="0"/>
              </a:rPr>
              <a:t>ASSAM WEB SİTESİNE ve</a:t>
            </a:r>
          </a:p>
          <a:p>
            <a:pPr lvl="1" algn="just">
              <a:buFont typeface="Wingdings" pitchFamily="2" charset="2"/>
              <a:buChar char="v"/>
            </a:pPr>
            <a:r>
              <a:rPr lang="tr-TR" b="1" dirty="0" smtClean="0">
                <a:latin typeface="Times New Roman" pitchFamily="18" charset="0"/>
                <a:cs typeface="Times New Roman" pitchFamily="18" charset="0"/>
              </a:rPr>
              <a:t>(ASSAM-UHAD)</a:t>
            </a:r>
            <a:r>
              <a:rPr lang="tr-TR"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yayınlanacaktır</a:t>
            </a:r>
            <a:r>
              <a:rPr lang="tr-TR" dirty="0" smtClean="0">
                <a:latin typeface="Times New Roman" pitchFamily="18" charset="0"/>
                <a:cs typeface="Times New Roman" pitchFamily="18" charset="0"/>
              </a:rPr>
              <a:t>. </a:t>
            </a:r>
          </a:p>
          <a:p>
            <a:pPr lvl="0" algn="just">
              <a:buFont typeface="Wingdings" pitchFamily="2" charset="2"/>
              <a:buChar char="Ø"/>
            </a:pPr>
            <a:r>
              <a:rPr lang="tr-TR" b="1" dirty="0" smtClean="0">
                <a:solidFill>
                  <a:srgbClr val="FF0000"/>
                </a:solidFill>
                <a:latin typeface="Times New Roman" pitchFamily="18" charset="0"/>
                <a:cs typeface="Times New Roman" pitchFamily="18" charset="0"/>
              </a:rPr>
              <a:t>KONGRE SONUÇ RAPORLARI</a:t>
            </a:r>
            <a:r>
              <a:rPr lang="tr-TR" b="1" dirty="0" smtClean="0">
                <a:latin typeface="Times New Roman" pitchFamily="18" charset="0"/>
                <a:cs typeface="Times New Roman" pitchFamily="18" charset="0"/>
              </a:rPr>
              <a:t>: </a:t>
            </a:r>
          </a:p>
          <a:p>
            <a:pPr lvl="1" algn="just">
              <a:buFont typeface="Wingdings" pitchFamily="2" charset="2"/>
              <a:buChar char="v"/>
            </a:pPr>
            <a:r>
              <a:rPr lang="tr-TR" b="1" dirty="0" smtClean="0">
                <a:latin typeface="Times New Roman" pitchFamily="18" charset="0"/>
                <a:cs typeface="Times New Roman" pitchFamily="18" charset="0"/>
              </a:rPr>
              <a:t>ASSAM WEB SİTESİNDE yayınlanacak,</a:t>
            </a:r>
          </a:p>
          <a:p>
            <a:pPr lvl="1" algn="just">
              <a:buFont typeface="Wingdings" pitchFamily="2" charset="2"/>
              <a:buChar char="v"/>
            </a:pPr>
            <a:r>
              <a:rPr lang="tr-TR" b="1" dirty="0" smtClean="0">
                <a:latin typeface="Times New Roman" pitchFamily="18" charset="0"/>
                <a:cs typeface="Times New Roman" pitchFamily="18" charset="0"/>
              </a:rPr>
              <a:t>KARAR VERİCİ MEKANİZMALARA,</a:t>
            </a:r>
          </a:p>
          <a:p>
            <a:pPr lvl="1">
              <a:buFont typeface="Wingdings" pitchFamily="2" charset="2"/>
              <a:buChar char="v"/>
            </a:pPr>
            <a:r>
              <a:rPr lang="tr-TR" b="1" dirty="0" smtClean="0">
                <a:latin typeface="Times New Roman" pitchFamily="18" charset="0"/>
                <a:cs typeface="Times New Roman" pitchFamily="18" charset="0"/>
              </a:rPr>
              <a:t>DAVETLİ VE KATILIMCILARA GÖNDERİLECEKTİR</a:t>
            </a:r>
            <a:endParaRPr lang="tr-TR" b="1" dirty="0">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tr-TR" dirty="0" smtClean="0"/>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40</a:t>
            </a:fld>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412776"/>
          </a:xfrm>
        </p:spPr>
        <p:style>
          <a:lnRef idx="0">
            <a:scrgbClr r="0" g="0" b="0"/>
          </a:lnRef>
          <a:fillRef idx="1002">
            <a:schemeClr val="lt1"/>
          </a:fillRef>
          <a:effectRef idx="0">
            <a:scrgbClr r="0" g="0" b="0"/>
          </a:effectRef>
          <a:fontRef idx="major"/>
        </p:style>
        <p:txBody>
          <a:bodyPr>
            <a:noAutofit/>
          </a:bodyPr>
          <a:lstStyle/>
          <a:p>
            <a:pPr algn="ctr"/>
            <a:r>
              <a:rPr lang="tr-TR" sz="4400" b="1" dirty="0" smtClean="0">
                <a:solidFill>
                  <a:schemeClr val="tx1"/>
                </a:solidFill>
                <a:latin typeface="Algerian" pitchFamily="82" charset="0"/>
                <a:cs typeface="Times New Roman" panose="02020603050405020304" pitchFamily="18" charset="0"/>
              </a:rPr>
              <a:t>4. ULUSLARARASI ASSAM </a:t>
            </a:r>
            <a:br>
              <a:rPr lang="tr-TR" sz="4400" b="1" dirty="0" smtClean="0">
                <a:solidFill>
                  <a:schemeClr val="tx1"/>
                </a:solidFill>
                <a:latin typeface="Algerian" pitchFamily="82" charset="0"/>
                <a:cs typeface="Times New Roman" panose="02020603050405020304" pitchFamily="18" charset="0"/>
              </a:rPr>
            </a:br>
            <a:r>
              <a:rPr lang="tr-TR" sz="4400" b="1" dirty="0" smtClean="0">
                <a:solidFill>
                  <a:schemeClr val="tx1"/>
                </a:solidFill>
                <a:latin typeface="Algerian" pitchFamily="82" charset="0"/>
                <a:cs typeface="Times New Roman" panose="02020603050405020304" pitchFamily="18" charset="0"/>
              </a:rPr>
              <a:t>İSLAM BİRLİĞİ KONGRESİ </a:t>
            </a:r>
            <a:endParaRPr lang="tr-TR" sz="4400" dirty="0"/>
          </a:p>
        </p:txBody>
      </p:sp>
      <p:sp>
        <p:nvSpPr>
          <p:cNvPr id="3" name="2 İçerik Yer Tutucusu"/>
          <p:cNvSpPr>
            <a:spLocks noGrp="1"/>
          </p:cNvSpPr>
          <p:nvPr>
            <p:ph idx="1"/>
          </p:nvPr>
        </p:nvSpPr>
        <p:spPr>
          <a:xfrm>
            <a:off x="0" y="1484784"/>
            <a:ext cx="9144000" cy="5373216"/>
          </a:xfrm>
        </p:spPr>
        <p:style>
          <a:lnRef idx="2">
            <a:schemeClr val="accent6"/>
          </a:lnRef>
          <a:fillRef idx="1">
            <a:schemeClr val="lt1"/>
          </a:fillRef>
          <a:effectRef idx="0">
            <a:schemeClr val="accent6"/>
          </a:effectRef>
          <a:fontRef idx="minor">
            <a:schemeClr val="dk1"/>
          </a:fontRef>
        </p:style>
        <p:txBody>
          <a:bodyPr>
            <a:normAutofit lnSpcReduction="10000"/>
          </a:bodyPr>
          <a:lstStyle/>
          <a:p>
            <a:pPr algn="just">
              <a:buNone/>
            </a:pPr>
            <a:r>
              <a:rPr lang="tr-TR" b="1" dirty="0" smtClean="0">
                <a:solidFill>
                  <a:srgbClr val="FF0000"/>
                </a:solidFill>
                <a:latin typeface="Times New Roman" pitchFamily="18" charset="0"/>
                <a:cs typeface="Times New Roman" pitchFamily="18" charset="0"/>
              </a:rPr>
              <a:t>KONGRENİN AMACI;</a:t>
            </a:r>
            <a:endParaRPr lang="tr-TR" dirty="0" smtClean="0">
              <a:solidFill>
                <a:srgbClr val="FF0000"/>
              </a:solidFill>
              <a:latin typeface="Times New Roman" pitchFamily="18" charset="0"/>
              <a:cs typeface="Times New Roman" pitchFamily="18" charset="0"/>
            </a:endParaRPr>
          </a:p>
          <a:p>
            <a:pPr>
              <a:buFont typeface="Wingdings" pitchFamily="2" charset="2"/>
              <a:buChar char="Ø"/>
            </a:pPr>
            <a:r>
              <a:rPr lang="tr-TR" b="1" dirty="0" smtClean="0">
                <a:solidFill>
                  <a:srgbClr val="00B050"/>
                </a:solidFill>
                <a:latin typeface="Times New Roman" pitchFamily="18" charset="0"/>
                <a:cs typeface="Times New Roman" pitchFamily="18" charset="0"/>
              </a:rPr>
              <a:t>KONFEDERASYON MERKEZİNDEN YÜRÜTÜLECEK ORTAK SAVUNMA SİSTEMİ </a:t>
            </a:r>
            <a:r>
              <a:rPr lang="tr-TR" sz="4000" b="1" dirty="0" smtClean="0">
                <a:solidFill>
                  <a:srgbClr val="00B050"/>
                </a:solidFill>
                <a:latin typeface="Times New Roman" pitchFamily="18" charset="0"/>
                <a:cs typeface="Times New Roman" pitchFamily="18" charset="0"/>
              </a:rPr>
              <a:t>ile ;</a:t>
            </a:r>
          </a:p>
          <a:p>
            <a:pPr lvl="1">
              <a:buFont typeface="Wingdings" pitchFamily="2" charset="2"/>
              <a:buChar char="v"/>
            </a:pPr>
            <a:r>
              <a:rPr lang="tr-TR" b="1" dirty="0" smtClean="0">
                <a:latin typeface="Times New Roman" pitchFamily="18" charset="0"/>
                <a:cs typeface="Times New Roman" pitchFamily="18" charset="0"/>
              </a:rPr>
              <a:t>KONFEDERASYONA bağlı DOKUZ FEDERAL BÖLGEDE</a:t>
            </a:r>
          </a:p>
          <a:p>
            <a:pPr lvl="1">
              <a:buFont typeface="Wingdings" pitchFamily="2" charset="2"/>
              <a:buChar char="v"/>
            </a:pPr>
            <a:r>
              <a:rPr lang="tr-TR" b="1" dirty="0" smtClean="0">
                <a:latin typeface="Times New Roman" pitchFamily="18" charset="0"/>
                <a:cs typeface="Times New Roman" pitchFamily="18" charset="0"/>
              </a:rPr>
              <a:t>FEDERAL BÖLGELERE BAĞLI MİLLİ DEVLETLERDE </a:t>
            </a:r>
          </a:p>
          <a:p>
            <a:pPr algn="just">
              <a:buFont typeface="Wingdings" pitchFamily="2" charset="2"/>
              <a:buChar char="Ø"/>
            </a:pPr>
            <a:r>
              <a:rPr lang="tr-TR" b="1" dirty="0" smtClean="0">
                <a:solidFill>
                  <a:srgbClr val="FF0000"/>
                </a:solidFill>
                <a:latin typeface="Times New Roman" pitchFamily="18" charset="0"/>
                <a:cs typeface="Times New Roman" pitchFamily="18" charset="0"/>
              </a:rPr>
              <a:t>KURULACAK MUTASAVVER SAVUNMA SİSTEMİNİN USUL VE ESASLARINI TESPİT </a:t>
            </a:r>
            <a:r>
              <a:rPr lang="tr-TR" sz="4000" b="1" dirty="0" smtClean="0">
                <a:latin typeface="Times New Roman" pitchFamily="18" charset="0"/>
                <a:cs typeface="Times New Roman" pitchFamily="18" charset="0"/>
              </a:rPr>
              <a:t>etmektir.</a:t>
            </a:r>
            <a:endParaRPr lang="tr-TR" sz="4000" dirty="0" smtClean="0">
              <a:latin typeface="Times New Roman" pitchFamily="18" charset="0"/>
              <a:cs typeface="Times New Roman" pitchFamily="18" charset="0"/>
            </a:endParaRPr>
          </a:p>
          <a:p>
            <a:endParaRPr lang="tr-TR" dirty="0"/>
          </a:p>
        </p:txBody>
      </p:sp>
      <p:sp>
        <p:nvSpPr>
          <p:cNvPr id="4" name="3 Altbilgi Yer Tutucusu"/>
          <p:cNvSpPr>
            <a:spLocks noGrp="1"/>
          </p:cNvSpPr>
          <p:nvPr>
            <p:ph type="ftr" sz="quarter" idx="11"/>
          </p:nvPr>
        </p:nvSpPr>
        <p:spPr/>
        <p:txBody>
          <a:bodyPr/>
          <a:lstStyle/>
          <a:p>
            <a:r>
              <a:rPr lang="tr-TR" dirty="0" smtClean="0"/>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41</a:t>
            </a:fld>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640" y="0"/>
            <a:ext cx="7812360" cy="1196752"/>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tr-TR" b="1" dirty="0" smtClean="0">
                <a:solidFill>
                  <a:schemeClr val="tx1"/>
                </a:solidFill>
                <a:latin typeface="Algerian" pitchFamily="82" charset="0"/>
                <a:cs typeface="Times New Roman" panose="02020603050405020304" pitchFamily="18" charset="0"/>
              </a:rPr>
              <a:t>4. ULUSLARARASI ASSAM </a:t>
            </a:r>
            <a:br>
              <a:rPr lang="tr-TR" b="1" dirty="0" smtClean="0">
                <a:solidFill>
                  <a:schemeClr val="tx1"/>
                </a:solidFill>
                <a:latin typeface="Algerian" pitchFamily="82" charset="0"/>
                <a:cs typeface="Times New Roman" panose="02020603050405020304" pitchFamily="18" charset="0"/>
              </a:rPr>
            </a:br>
            <a:r>
              <a:rPr lang="tr-TR" b="1" dirty="0" smtClean="0">
                <a:solidFill>
                  <a:schemeClr val="tx1"/>
                </a:solidFill>
                <a:latin typeface="Algerian" pitchFamily="82" charset="0"/>
                <a:cs typeface="Times New Roman" panose="02020603050405020304" pitchFamily="18" charset="0"/>
              </a:rPr>
              <a:t>İSLAM BİRLİĞİ KONGRESİ </a:t>
            </a:r>
            <a:endParaRPr lang="tr-TR" dirty="0"/>
          </a:p>
        </p:txBody>
      </p:sp>
      <p:sp>
        <p:nvSpPr>
          <p:cNvPr id="3" name="2 İçerik Yer Tutucusu"/>
          <p:cNvSpPr>
            <a:spLocks noGrp="1"/>
          </p:cNvSpPr>
          <p:nvPr>
            <p:ph idx="1"/>
          </p:nvPr>
        </p:nvSpPr>
        <p:spPr>
          <a:xfrm>
            <a:off x="251520" y="1268760"/>
            <a:ext cx="8740080" cy="5589240"/>
          </a:xfrm>
        </p:spPr>
        <p:style>
          <a:lnRef idx="0">
            <a:scrgbClr r="0" g="0" b="0"/>
          </a:lnRef>
          <a:fillRef idx="1001">
            <a:schemeClr val="lt1"/>
          </a:fillRef>
          <a:effectRef idx="0">
            <a:scrgbClr r="0" g="0" b="0"/>
          </a:effectRef>
          <a:fontRef idx="major"/>
        </p:style>
        <p:txBody>
          <a:bodyPr>
            <a:noAutofit/>
          </a:bodyPr>
          <a:lstStyle/>
          <a:p>
            <a:pPr>
              <a:buNone/>
            </a:pPr>
            <a:r>
              <a:rPr lang="tr-TR" sz="2000" b="1" dirty="0" smtClean="0">
                <a:solidFill>
                  <a:srgbClr val="FF0000"/>
                </a:solidFill>
                <a:latin typeface="Times New Roman" pitchFamily="18" charset="0"/>
                <a:cs typeface="Times New Roman" pitchFamily="18" charset="0"/>
              </a:rPr>
              <a:t>KONGREDE;</a:t>
            </a:r>
            <a:endParaRPr lang="tr-TR" sz="2000" dirty="0" smtClean="0">
              <a:solidFill>
                <a:srgbClr val="FF0000"/>
              </a:solidFill>
              <a:latin typeface="Times New Roman" pitchFamily="18" charset="0"/>
              <a:cs typeface="Times New Roman" pitchFamily="18" charset="0"/>
            </a:endParaRPr>
          </a:p>
          <a:p>
            <a:pPr marL="36000" indent="-180000">
              <a:spcBef>
                <a:spcPts val="0"/>
              </a:spcBef>
              <a:buFont typeface="+mj-lt"/>
              <a:buAutoNum type="arabicPeriod"/>
            </a:pPr>
            <a:r>
              <a:rPr lang="tr-TR" sz="2000" b="1" dirty="0" smtClean="0">
                <a:solidFill>
                  <a:srgbClr val="FF0000"/>
                </a:solidFill>
                <a:latin typeface="Times New Roman" pitchFamily="18" charset="0"/>
                <a:cs typeface="Times New Roman" pitchFamily="18" charset="0"/>
              </a:rPr>
              <a:t>ASRİKA</a:t>
            </a:r>
            <a:r>
              <a:rPr lang="tr-TR" sz="2000" b="1" dirty="0" smtClean="0">
                <a:latin typeface="Times New Roman" pitchFamily="18" charset="0"/>
                <a:cs typeface="Times New Roman" pitchFamily="18" charset="0"/>
              </a:rPr>
              <a:t> İslam Ülkelerinin </a:t>
            </a:r>
            <a:r>
              <a:rPr lang="tr-TR" sz="2000" b="1" dirty="0" smtClean="0">
                <a:solidFill>
                  <a:srgbClr val="FF0000"/>
                </a:solidFill>
                <a:latin typeface="Times New Roman" pitchFamily="18" charset="0"/>
                <a:cs typeface="Times New Roman" pitchFamily="18" charset="0"/>
              </a:rPr>
              <a:t>Jeopolitik Durumunun </a:t>
            </a:r>
            <a:r>
              <a:rPr lang="tr-TR" sz="2000" b="1" dirty="0" smtClean="0">
                <a:latin typeface="Times New Roman" pitchFamily="18" charset="0"/>
                <a:cs typeface="Times New Roman" pitchFamily="18" charset="0"/>
              </a:rPr>
              <a:t>Değerlendirilmesi </a:t>
            </a:r>
            <a:endParaRPr lang="tr-TR" sz="2000" dirty="0" smtClean="0">
              <a:latin typeface="Times New Roman" pitchFamily="18" charset="0"/>
              <a:cs typeface="Times New Roman" pitchFamily="18" charset="0"/>
            </a:endParaRPr>
          </a:p>
          <a:p>
            <a:pPr marL="36000" lvl="0" indent="-180000">
              <a:spcBef>
                <a:spcPts val="0"/>
              </a:spcBef>
              <a:buFont typeface="+mj-lt"/>
              <a:buAutoNum type="arabicPeriod"/>
            </a:pPr>
            <a:r>
              <a:rPr lang="tr-TR" sz="2000" b="1" dirty="0" smtClean="0">
                <a:latin typeface="Times New Roman" pitchFamily="18" charset="0"/>
                <a:cs typeface="Times New Roman" pitchFamily="18" charset="0"/>
              </a:rPr>
              <a:t>Küresel Güçlerin </a:t>
            </a:r>
            <a:r>
              <a:rPr lang="tr-TR" sz="2000" b="1" dirty="0" smtClean="0">
                <a:solidFill>
                  <a:srgbClr val="FF0000"/>
                </a:solidFill>
                <a:latin typeface="Times New Roman" pitchFamily="18" charset="0"/>
                <a:cs typeface="Times New Roman" pitchFamily="18" charset="0"/>
              </a:rPr>
              <a:t>Svn. Organizasyonları </a:t>
            </a:r>
            <a:r>
              <a:rPr lang="tr-TR" sz="2000" b="1" dirty="0" smtClean="0">
                <a:latin typeface="Times New Roman" pitchFamily="18" charset="0"/>
                <a:cs typeface="Times New Roman" pitchFamily="18" charset="0"/>
              </a:rPr>
              <a:t>ve İslam Ülkelerindeki Faaliyetleri </a:t>
            </a:r>
            <a:endParaRPr lang="tr-TR" sz="2000" dirty="0" smtClean="0">
              <a:latin typeface="Times New Roman" pitchFamily="18" charset="0"/>
              <a:cs typeface="Times New Roman" pitchFamily="18" charset="0"/>
            </a:endParaRPr>
          </a:p>
          <a:p>
            <a:pPr marL="436050" lvl="2" indent="-180000">
              <a:spcBef>
                <a:spcPts val="0"/>
              </a:spcBef>
              <a:buFont typeface="+mj-lt"/>
              <a:buAutoNum type="alphaLcPeriod"/>
            </a:pPr>
            <a:r>
              <a:rPr lang="tr-TR" sz="2000" b="1" dirty="0" smtClean="0">
                <a:latin typeface="Times New Roman" pitchFamily="18" charset="0"/>
                <a:cs typeface="Times New Roman" pitchFamily="18" charset="0"/>
              </a:rPr>
              <a:t>Askeri Üsler, </a:t>
            </a:r>
            <a:endParaRPr lang="tr-TR" sz="2000" dirty="0" smtClean="0">
              <a:latin typeface="Times New Roman" pitchFamily="18" charset="0"/>
              <a:cs typeface="Times New Roman" pitchFamily="18" charset="0"/>
            </a:endParaRPr>
          </a:p>
          <a:p>
            <a:pPr marL="436050" lvl="2" indent="-180000">
              <a:spcBef>
                <a:spcPts val="0"/>
              </a:spcBef>
              <a:buFont typeface="+mj-lt"/>
              <a:buAutoNum type="alphaLcPeriod"/>
            </a:pPr>
            <a:r>
              <a:rPr lang="tr-TR" sz="2000" b="1" dirty="0" smtClean="0">
                <a:latin typeface="Times New Roman" pitchFamily="18" charset="0"/>
                <a:cs typeface="Times New Roman" pitchFamily="18" charset="0"/>
              </a:rPr>
              <a:t>Özel Askeri Şirketler (ÖAŞ),</a:t>
            </a:r>
            <a:endParaRPr lang="tr-TR" sz="2000" dirty="0" smtClean="0">
              <a:latin typeface="Times New Roman" pitchFamily="18" charset="0"/>
              <a:cs typeface="Times New Roman" pitchFamily="18" charset="0"/>
            </a:endParaRPr>
          </a:p>
          <a:p>
            <a:pPr marL="436050" lvl="2" indent="-180000">
              <a:spcBef>
                <a:spcPts val="0"/>
              </a:spcBef>
              <a:buFont typeface="+mj-lt"/>
              <a:buAutoNum type="alphaLcPeriod"/>
            </a:pPr>
            <a:r>
              <a:rPr lang="tr-TR" sz="2000" b="1" dirty="0" smtClean="0">
                <a:latin typeface="Times New Roman" pitchFamily="18" charset="0"/>
                <a:cs typeface="Times New Roman" pitchFamily="18" charset="0"/>
              </a:rPr>
              <a:t>Kullandığı Örgütler ve Vekâlet Savaşları</a:t>
            </a:r>
            <a:endParaRPr lang="tr-TR" sz="2000" dirty="0" smtClean="0">
              <a:latin typeface="Times New Roman" pitchFamily="18" charset="0"/>
              <a:cs typeface="Times New Roman" pitchFamily="18" charset="0"/>
            </a:endParaRPr>
          </a:p>
          <a:p>
            <a:pPr marL="36000" lvl="0" indent="-180000">
              <a:spcBef>
                <a:spcPts val="0"/>
              </a:spcBef>
              <a:buFont typeface="+mj-lt"/>
              <a:buAutoNum type="arabicPeriod"/>
            </a:pPr>
            <a:r>
              <a:rPr lang="tr-TR" sz="2000" b="1" dirty="0" smtClean="0">
                <a:solidFill>
                  <a:srgbClr val="FF0000"/>
                </a:solidFill>
                <a:latin typeface="Times New Roman" pitchFamily="18" charset="0"/>
                <a:cs typeface="Times New Roman" pitchFamily="18" charset="0"/>
              </a:rPr>
              <a:t>İslam Ülkeleri;</a:t>
            </a:r>
            <a:endParaRPr lang="tr-TR" sz="2000" dirty="0" smtClean="0">
              <a:solidFill>
                <a:srgbClr val="FF0000"/>
              </a:solidFill>
              <a:latin typeface="Times New Roman" pitchFamily="18" charset="0"/>
              <a:cs typeface="Times New Roman" pitchFamily="18" charset="0"/>
            </a:endParaRPr>
          </a:p>
          <a:p>
            <a:pPr marL="436050" lvl="2" indent="-180000">
              <a:spcBef>
                <a:spcPts val="0"/>
              </a:spcBef>
              <a:buFont typeface="+mj-lt"/>
              <a:buAutoNum type="alphaLcPeriod"/>
            </a:pPr>
            <a:r>
              <a:rPr lang="tr-TR" sz="2000" b="1" dirty="0" smtClean="0">
                <a:latin typeface="Times New Roman" pitchFamily="18" charset="0"/>
                <a:cs typeface="Times New Roman" pitchFamily="18" charset="0"/>
              </a:rPr>
              <a:t>Savunma Organizasyonları, </a:t>
            </a:r>
            <a:endParaRPr lang="tr-TR" sz="2000" dirty="0" smtClean="0">
              <a:latin typeface="Times New Roman" pitchFamily="18" charset="0"/>
              <a:cs typeface="Times New Roman" pitchFamily="18" charset="0"/>
            </a:endParaRPr>
          </a:p>
          <a:p>
            <a:pPr marL="436050" lvl="2" indent="-180000">
              <a:spcBef>
                <a:spcPts val="0"/>
              </a:spcBef>
              <a:buFont typeface="+mj-lt"/>
              <a:buAutoNum type="alphaLcPeriod"/>
            </a:pPr>
            <a:r>
              <a:rPr lang="tr-TR" sz="2000" b="1" dirty="0" smtClean="0">
                <a:latin typeface="Times New Roman" pitchFamily="18" charset="0"/>
                <a:cs typeface="Times New Roman" pitchFamily="18" charset="0"/>
              </a:rPr>
              <a:t>Askeri Güçleri</a:t>
            </a:r>
            <a:endParaRPr lang="tr-TR" sz="2000" dirty="0" smtClean="0">
              <a:latin typeface="Times New Roman" pitchFamily="18" charset="0"/>
              <a:cs typeface="Times New Roman" pitchFamily="18" charset="0"/>
            </a:endParaRPr>
          </a:p>
          <a:p>
            <a:pPr marL="436050" lvl="2" indent="-180000">
              <a:spcBef>
                <a:spcPts val="0"/>
              </a:spcBef>
              <a:buFont typeface="+mj-lt"/>
              <a:buAutoNum type="alphaLcPeriod"/>
            </a:pPr>
            <a:r>
              <a:rPr lang="tr-TR" sz="2000" b="1" dirty="0" smtClean="0">
                <a:latin typeface="Times New Roman" pitchFamily="18" charset="0"/>
                <a:cs typeface="Times New Roman" pitchFamily="18" charset="0"/>
              </a:rPr>
              <a:t>Envanterlerindeki Harp – Silah – Araçlarının menşei.</a:t>
            </a:r>
            <a:endParaRPr lang="tr-TR" sz="2000" dirty="0" smtClean="0">
              <a:latin typeface="Times New Roman" pitchFamily="18" charset="0"/>
              <a:cs typeface="Times New Roman" pitchFamily="18" charset="0"/>
            </a:endParaRPr>
          </a:p>
          <a:p>
            <a:pPr marL="36000" lvl="0" indent="-180000">
              <a:spcBef>
                <a:spcPts val="0"/>
              </a:spcBef>
              <a:buFont typeface="+mj-lt"/>
              <a:buAutoNum type="arabicPeriod"/>
            </a:pPr>
            <a:r>
              <a:rPr lang="tr-TR" sz="2000" b="1" dirty="0" smtClean="0">
                <a:solidFill>
                  <a:srgbClr val="FF0000"/>
                </a:solidFill>
                <a:latin typeface="Times New Roman" pitchFamily="18" charset="0"/>
                <a:cs typeface="Times New Roman" pitchFamily="18" charset="0"/>
              </a:rPr>
              <a:t>Osmanlı Dönemi Savunma Organizasyonu</a:t>
            </a:r>
            <a:r>
              <a:rPr lang="tr-TR" sz="2000" b="1" dirty="0" smtClean="0">
                <a:latin typeface="Times New Roman" pitchFamily="18" charset="0"/>
                <a:cs typeface="Times New Roman" pitchFamily="18" charset="0"/>
              </a:rPr>
              <a:t>,</a:t>
            </a:r>
            <a:endParaRPr lang="tr-TR" sz="2000" dirty="0" smtClean="0">
              <a:latin typeface="Times New Roman" pitchFamily="18" charset="0"/>
              <a:cs typeface="Times New Roman" pitchFamily="18" charset="0"/>
            </a:endParaRPr>
          </a:p>
          <a:p>
            <a:pPr marL="36000" lvl="0" indent="-180000">
              <a:spcBef>
                <a:spcPts val="0"/>
              </a:spcBef>
              <a:buFont typeface="+mj-lt"/>
              <a:buAutoNum type="arabicPeriod"/>
            </a:pPr>
            <a:r>
              <a:rPr lang="tr-TR" sz="2000" b="1" dirty="0" smtClean="0">
                <a:solidFill>
                  <a:srgbClr val="FF0000"/>
                </a:solidFill>
                <a:latin typeface="Times New Roman" pitchFamily="18" charset="0"/>
                <a:cs typeface="Times New Roman" pitchFamily="18" charset="0"/>
              </a:rPr>
              <a:t>Dünya Üzerindeki Savunma İttifaklarının </a:t>
            </a:r>
            <a:r>
              <a:rPr lang="tr-TR" sz="2000" b="1" dirty="0" smtClean="0">
                <a:latin typeface="Times New Roman" pitchFamily="18" charset="0"/>
                <a:cs typeface="Times New Roman" pitchFamily="18" charset="0"/>
              </a:rPr>
              <a:t>İncelenmesi</a:t>
            </a:r>
            <a:endParaRPr lang="tr-TR" sz="2000" dirty="0" smtClean="0">
              <a:latin typeface="Times New Roman" pitchFamily="18" charset="0"/>
              <a:cs typeface="Times New Roman" pitchFamily="18" charset="0"/>
            </a:endParaRPr>
          </a:p>
          <a:p>
            <a:pPr marL="36000" lvl="0" indent="-180000">
              <a:spcBef>
                <a:spcPts val="0"/>
              </a:spcBef>
              <a:buFont typeface="+mj-lt"/>
              <a:buAutoNum type="arabicPeriod"/>
            </a:pPr>
            <a:r>
              <a:rPr lang="tr-TR" sz="2000" b="1" dirty="0" smtClean="0">
                <a:solidFill>
                  <a:srgbClr val="FF0000"/>
                </a:solidFill>
                <a:latin typeface="Times New Roman" pitchFamily="18" charset="0"/>
                <a:cs typeface="Times New Roman" pitchFamily="18" charset="0"/>
              </a:rPr>
              <a:t>ASRİKA</a:t>
            </a:r>
            <a:r>
              <a:rPr lang="tr-TR" sz="2000" b="1" dirty="0" smtClean="0">
                <a:latin typeface="Times New Roman" pitchFamily="18" charset="0"/>
                <a:cs typeface="Times New Roman" pitchFamily="18" charset="0"/>
              </a:rPr>
              <a:t> İslam Ülkeleri </a:t>
            </a:r>
            <a:r>
              <a:rPr lang="tr-TR" sz="2000" b="1" dirty="0" smtClean="0">
                <a:solidFill>
                  <a:srgbClr val="FF0000"/>
                </a:solidFill>
                <a:latin typeface="Times New Roman" pitchFamily="18" charset="0"/>
                <a:cs typeface="Times New Roman" pitchFamily="18" charset="0"/>
              </a:rPr>
              <a:t>Konfederasyonu Savunma Organizasyon </a:t>
            </a:r>
            <a:r>
              <a:rPr lang="tr-TR" sz="2000" b="1" dirty="0" smtClean="0">
                <a:latin typeface="Times New Roman" pitchFamily="18" charset="0"/>
                <a:cs typeface="Times New Roman" pitchFamily="18" charset="0"/>
              </a:rPr>
              <a:t>Modeli</a:t>
            </a:r>
            <a:endParaRPr lang="tr-TR" sz="2000" dirty="0" smtClean="0">
              <a:latin typeface="Times New Roman" pitchFamily="18" charset="0"/>
              <a:cs typeface="Times New Roman" pitchFamily="18" charset="0"/>
            </a:endParaRPr>
          </a:p>
          <a:p>
            <a:pPr marL="436050" lvl="2" indent="-180000">
              <a:spcBef>
                <a:spcPts val="0"/>
              </a:spcBef>
              <a:buFont typeface="+mj-lt"/>
              <a:buAutoNum type="alphaLcPeriod"/>
            </a:pPr>
            <a:r>
              <a:rPr lang="tr-TR" sz="2000" b="1" dirty="0" smtClean="0">
                <a:solidFill>
                  <a:srgbClr val="FF0000"/>
                </a:solidFill>
                <a:latin typeface="Times New Roman" pitchFamily="18" charset="0"/>
                <a:cs typeface="Times New Roman" pitchFamily="18" charset="0"/>
              </a:rPr>
              <a:t>ASRİKA Savunma Bakanlığının Organizasyonu</a:t>
            </a:r>
            <a:endParaRPr lang="tr-TR" sz="2000" dirty="0" smtClean="0">
              <a:solidFill>
                <a:srgbClr val="FF0000"/>
              </a:solidFill>
              <a:latin typeface="Times New Roman" pitchFamily="18" charset="0"/>
              <a:cs typeface="Times New Roman" pitchFamily="18" charset="0"/>
            </a:endParaRPr>
          </a:p>
          <a:p>
            <a:pPr marL="436050" lvl="2" indent="-180000">
              <a:spcBef>
                <a:spcPts val="0"/>
              </a:spcBef>
              <a:buFont typeface="+mj-lt"/>
              <a:buAutoNum type="alphaLcPeriod"/>
            </a:pPr>
            <a:r>
              <a:rPr lang="tr-TR" sz="2000" b="1" dirty="0" smtClean="0">
                <a:solidFill>
                  <a:srgbClr val="FF0000"/>
                </a:solidFill>
                <a:latin typeface="Times New Roman" pitchFamily="18" charset="0"/>
                <a:cs typeface="Times New Roman" pitchFamily="18" charset="0"/>
              </a:rPr>
              <a:t>KONFEDERASYON </a:t>
            </a:r>
            <a:r>
              <a:rPr lang="tr-TR" sz="2000" b="1" dirty="0" smtClean="0">
                <a:latin typeface="Times New Roman" pitchFamily="18" charset="0"/>
                <a:cs typeface="Times New Roman" pitchFamily="18" charset="0"/>
              </a:rPr>
              <a:t>Savunma Bakanlığının </a:t>
            </a:r>
            <a:r>
              <a:rPr lang="tr-TR" sz="2000" b="1" dirty="0" smtClean="0">
                <a:solidFill>
                  <a:srgbClr val="FF0000"/>
                </a:solidFill>
                <a:latin typeface="Times New Roman" pitchFamily="18" charset="0"/>
                <a:cs typeface="Times New Roman" pitchFamily="18" charset="0"/>
              </a:rPr>
              <a:t>Bölgesel İslam Ülkelerindeki Savunma</a:t>
            </a:r>
            <a:r>
              <a:rPr lang="tr-TR" sz="2000" b="1" dirty="0" smtClean="0">
                <a:latin typeface="Times New Roman" pitchFamily="18" charset="0"/>
                <a:cs typeface="Times New Roman" pitchFamily="18" charset="0"/>
              </a:rPr>
              <a:t> </a:t>
            </a:r>
            <a:r>
              <a:rPr lang="tr-TR" sz="2000" b="1" dirty="0" smtClean="0">
                <a:solidFill>
                  <a:srgbClr val="FF0000"/>
                </a:solidFill>
                <a:latin typeface="Times New Roman" pitchFamily="18" charset="0"/>
                <a:cs typeface="Times New Roman" pitchFamily="18" charset="0"/>
              </a:rPr>
              <a:t>Organizasyonları</a:t>
            </a:r>
            <a:endParaRPr lang="tr-TR" sz="2000" dirty="0" smtClean="0">
              <a:solidFill>
                <a:srgbClr val="FF0000"/>
              </a:solidFill>
              <a:latin typeface="Times New Roman" pitchFamily="18" charset="0"/>
              <a:cs typeface="Times New Roman" pitchFamily="18" charset="0"/>
            </a:endParaRPr>
          </a:p>
          <a:p>
            <a:pPr marL="436050" lvl="2" indent="-180000">
              <a:spcBef>
                <a:spcPts val="0"/>
              </a:spcBef>
              <a:buFont typeface="+mj-lt"/>
              <a:buAutoNum type="alphaLcPeriod"/>
            </a:pPr>
            <a:r>
              <a:rPr lang="tr-TR" sz="2000" b="1" dirty="0" smtClean="0">
                <a:solidFill>
                  <a:srgbClr val="FF0000"/>
                </a:solidFill>
                <a:latin typeface="Times New Roman" pitchFamily="18" charset="0"/>
                <a:cs typeface="Times New Roman" pitchFamily="18" charset="0"/>
              </a:rPr>
              <a:t>Milli Devletlerin </a:t>
            </a:r>
            <a:r>
              <a:rPr lang="tr-TR" sz="2000" b="1" dirty="0" smtClean="0">
                <a:latin typeface="Times New Roman" pitchFamily="18" charset="0"/>
                <a:cs typeface="Times New Roman" pitchFamily="18" charset="0"/>
              </a:rPr>
              <a:t>Konfederasyon Savunma Bakanlığına Bağlı </a:t>
            </a:r>
            <a:r>
              <a:rPr lang="tr-TR" sz="2000" b="1" dirty="0" smtClean="0">
                <a:solidFill>
                  <a:srgbClr val="FF0000"/>
                </a:solidFill>
                <a:latin typeface="Times New Roman" pitchFamily="18" charset="0"/>
                <a:cs typeface="Times New Roman" pitchFamily="18" charset="0"/>
              </a:rPr>
              <a:t>Savunma Organizasyonları</a:t>
            </a:r>
            <a:endParaRPr lang="tr-TR" sz="2000" dirty="0">
              <a:solidFill>
                <a:srgbClr val="FF0000"/>
              </a:solidFill>
              <a:latin typeface="Times New Roman" pitchFamily="18" charset="0"/>
              <a:cs typeface="Times New Roman" pitchFamily="18" charset="0"/>
            </a:endParaRPr>
          </a:p>
        </p:txBody>
      </p:sp>
      <p:sp>
        <p:nvSpPr>
          <p:cNvPr id="4" name="3 Altbilgi Yer Tutucusu"/>
          <p:cNvSpPr>
            <a:spLocks noGrp="1"/>
          </p:cNvSpPr>
          <p:nvPr>
            <p:ph type="ftr" sz="quarter" idx="11"/>
          </p:nvPr>
        </p:nvSpPr>
        <p:spPr/>
        <p:txBody>
          <a:bodyPr/>
          <a:lstStyle/>
          <a:p>
            <a:r>
              <a:rPr lang="tr-TR" dirty="0" smtClean="0"/>
              <a:t>www.assam.org.tr</a:t>
            </a:r>
            <a:endParaRPr lang="tr-TR" dirty="0"/>
          </a:p>
        </p:txBody>
      </p:sp>
      <p:sp>
        <p:nvSpPr>
          <p:cNvPr id="5" name="4 Slayt Numarası Yer Tutucusu"/>
          <p:cNvSpPr>
            <a:spLocks noGrp="1"/>
          </p:cNvSpPr>
          <p:nvPr>
            <p:ph type="sldNum" sz="quarter" idx="12"/>
          </p:nvPr>
        </p:nvSpPr>
        <p:spPr/>
        <p:txBody>
          <a:bodyPr/>
          <a:lstStyle/>
          <a:p>
            <a:fld id="{104E1C14-2131-4B5C-9C53-C8048D1D5B52}" type="slidenum">
              <a:rPr lang="tr-TR" smtClean="0"/>
              <a:pPr/>
              <a:t>42</a:t>
            </a:fld>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76200"/>
            <a:ext cx="7812360" cy="1408584"/>
          </a:xfrm>
        </p:spPr>
        <p:style>
          <a:lnRef idx="1">
            <a:schemeClr val="accent6"/>
          </a:lnRef>
          <a:fillRef idx="2">
            <a:schemeClr val="accent6"/>
          </a:fillRef>
          <a:effectRef idx="1">
            <a:schemeClr val="accent6"/>
          </a:effectRef>
          <a:fontRef idx="minor">
            <a:schemeClr val="dk1"/>
          </a:fontRef>
        </p:style>
        <p:txBody>
          <a:bodyPr>
            <a:normAutofit/>
          </a:bodyPr>
          <a:lstStyle/>
          <a:p>
            <a:pPr lvl="0" algn="ctr"/>
            <a:r>
              <a:rPr lang="tr-TR" sz="2800" b="1" dirty="0" smtClean="0">
                <a:solidFill>
                  <a:schemeClr val="tx1"/>
                </a:solidFill>
                <a:latin typeface="Algerian" panose="04020705040A02060702" pitchFamily="82" charset="0"/>
                <a:cs typeface="Times New Roman" panose="02020603050405020304" pitchFamily="18" charset="0"/>
              </a:rPr>
              <a:t>4. ULUSLARARASI </a:t>
            </a:r>
            <a:r>
              <a:rPr lang="tr-TR" sz="2800" b="1" dirty="0">
                <a:solidFill>
                  <a:schemeClr val="tx1"/>
                </a:solidFill>
                <a:latin typeface="Algerian" panose="04020705040A02060702" pitchFamily="82" charset="0"/>
                <a:cs typeface="Times New Roman" panose="02020603050405020304" pitchFamily="18" charset="0"/>
              </a:rPr>
              <a:t>ASSAM </a:t>
            </a:r>
            <a:r>
              <a:rPr lang="tr-TR" sz="2800" b="1" dirty="0" smtClean="0">
                <a:solidFill>
                  <a:schemeClr val="tx1"/>
                </a:solidFill>
                <a:latin typeface="Algerian" panose="04020705040A02060702" pitchFamily="82" charset="0"/>
                <a:cs typeface="Times New Roman" panose="02020603050405020304" pitchFamily="18" charset="0"/>
              </a:rPr>
              <a:t>İSLAM </a:t>
            </a:r>
            <a:r>
              <a:rPr lang="tr-TR" sz="2800" b="1" dirty="0">
                <a:solidFill>
                  <a:schemeClr val="tx1"/>
                </a:solidFill>
                <a:latin typeface="Algerian" panose="04020705040A02060702" pitchFamily="82" charset="0"/>
                <a:cs typeface="Times New Roman" panose="02020603050405020304" pitchFamily="18" charset="0"/>
              </a:rPr>
              <a:t>BİRLİĞİ </a:t>
            </a:r>
            <a:r>
              <a:rPr lang="tr-TR" sz="2800" b="1" dirty="0" smtClean="0">
                <a:solidFill>
                  <a:schemeClr val="tx1"/>
                </a:solidFill>
                <a:latin typeface="Algerian" panose="04020705040A02060702" pitchFamily="82" charset="0"/>
                <a:cs typeface="Times New Roman" panose="02020603050405020304" pitchFamily="18" charset="0"/>
              </a:rPr>
              <a:t>KONGRESİ</a:t>
            </a:r>
            <a:endParaRPr lang="tr-TR" sz="2800" b="1" dirty="0">
              <a:solidFill>
                <a:srgbClr val="FF0000"/>
              </a:solidFill>
              <a:latin typeface="Algerian" panose="04020705040A02060702" pitchFamily="82" charset="0"/>
              <a:cs typeface="Times New Roman" panose="02020603050405020304" pitchFamily="18" charset="0"/>
            </a:endParaRPr>
          </a:p>
        </p:txBody>
      </p:sp>
      <p:sp>
        <p:nvSpPr>
          <p:cNvPr id="3" name="İçerik Yer Tutucusu 2"/>
          <p:cNvSpPr>
            <a:spLocks noGrp="1"/>
          </p:cNvSpPr>
          <p:nvPr>
            <p:ph idx="1"/>
          </p:nvPr>
        </p:nvSpPr>
        <p:spPr>
          <a:xfrm>
            <a:off x="0" y="1484784"/>
            <a:ext cx="9144000" cy="5236056"/>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tr-TR" b="1" dirty="0">
                <a:latin typeface="Times New Roman" panose="02020603050405020304" pitchFamily="18" charset="0"/>
                <a:cs typeface="Times New Roman" panose="02020603050405020304" pitchFamily="18" charset="0"/>
              </a:rPr>
              <a:t>4</a:t>
            </a:r>
            <a:r>
              <a:rPr lang="tr-TR" b="1" dirty="0" smtClean="0">
                <a:latin typeface="Times New Roman" panose="02020603050405020304" pitchFamily="18" charset="0"/>
                <a:cs typeface="Times New Roman" panose="02020603050405020304" pitchFamily="18" charset="0"/>
              </a:rPr>
              <a:t>. ULUSLARARASI </a:t>
            </a:r>
            <a:r>
              <a:rPr lang="tr-TR" b="1" dirty="0">
                <a:latin typeface="Times New Roman" panose="02020603050405020304" pitchFamily="18" charset="0"/>
                <a:cs typeface="Times New Roman" panose="02020603050405020304" pitchFamily="18" charset="0"/>
              </a:rPr>
              <a:t>ASSAM İSLÂM BİRİĞİ KONGREMİZDEN SONRA </a:t>
            </a:r>
            <a:endParaRPr lang="tr-TR" b="1" dirty="0" smtClean="0">
              <a:latin typeface="Times New Roman" panose="02020603050405020304" pitchFamily="18" charset="0"/>
              <a:cs typeface="Times New Roman" panose="02020603050405020304" pitchFamily="18" charset="0"/>
            </a:endParaRPr>
          </a:p>
          <a:p>
            <a:pPr marL="0" indent="0" algn="ctr">
              <a:buNone/>
            </a:pPr>
            <a:r>
              <a:rPr lang="tr-TR" b="1" dirty="0" smtClean="0">
                <a:latin typeface="Times New Roman" panose="02020603050405020304" pitchFamily="18" charset="0"/>
                <a:cs typeface="Times New Roman" panose="02020603050405020304" pitchFamily="18" charset="0"/>
              </a:rPr>
              <a:t>TAKİP </a:t>
            </a:r>
            <a:r>
              <a:rPr lang="tr-TR" b="1" dirty="0">
                <a:latin typeface="Times New Roman" panose="02020603050405020304" pitchFamily="18" charset="0"/>
                <a:cs typeface="Times New Roman" panose="02020603050405020304" pitchFamily="18" charset="0"/>
              </a:rPr>
              <a:t>EDEN HER YIL;</a:t>
            </a:r>
            <a:endParaRPr lang="tr-TR" sz="2800" dirty="0">
              <a:latin typeface="Times New Roman" panose="02020603050405020304" pitchFamily="18" charset="0"/>
              <a:cs typeface="Times New Roman" panose="02020603050405020304" pitchFamily="18" charset="0"/>
            </a:endParaRPr>
          </a:p>
          <a:p>
            <a:pPr lvl="1" algn="ctr">
              <a:buFont typeface="Wingdings" panose="05000000000000000000" pitchFamily="2" charset="2"/>
              <a:buChar char="Ø"/>
            </a:pPr>
            <a:r>
              <a:rPr lang="tr-TR" b="1" dirty="0" smtClean="0">
                <a:solidFill>
                  <a:srgbClr val="FF0000"/>
                </a:solidFill>
                <a:latin typeface="Times New Roman" panose="02020603050405020304" pitchFamily="18" charset="0"/>
                <a:cs typeface="Times New Roman" panose="02020603050405020304" pitchFamily="18" charset="0"/>
              </a:rPr>
              <a:t>MÜŞTEREK DIŞ POLİTİKA, </a:t>
            </a:r>
            <a:endParaRPr lang="tr-TR" sz="2400" b="1" dirty="0" smtClean="0">
              <a:solidFill>
                <a:srgbClr val="FF0000"/>
              </a:solidFill>
              <a:latin typeface="Times New Roman" panose="02020603050405020304" pitchFamily="18" charset="0"/>
              <a:cs typeface="Times New Roman" panose="02020603050405020304" pitchFamily="18" charset="0"/>
            </a:endParaRPr>
          </a:p>
          <a:p>
            <a:pPr lvl="1" algn="ctr">
              <a:buFont typeface="Wingdings" panose="05000000000000000000" pitchFamily="2" charset="2"/>
              <a:buChar char="Ø"/>
            </a:pPr>
            <a:r>
              <a:rPr lang="tr-TR" b="1" dirty="0" smtClean="0">
                <a:solidFill>
                  <a:srgbClr val="FF0000"/>
                </a:solidFill>
                <a:latin typeface="Times New Roman" panose="02020603050405020304" pitchFamily="18" charset="0"/>
                <a:cs typeface="Times New Roman" panose="02020603050405020304" pitchFamily="18" charset="0"/>
              </a:rPr>
              <a:t>MÜŞTEREK ADALET SİSTEMİ, </a:t>
            </a:r>
            <a:endParaRPr lang="tr-TR" sz="2400" b="1" dirty="0" smtClean="0">
              <a:solidFill>
                <a:srgbClr val="FF0000"/>
              </a:solidFill>
              <a:latin typeface="Times New Roman" panose="02020603050405020304" pitchFamily="18" charset="0"/>
              <a:cs typeface="Times New Roman" panose="02020603050405020304" pitchFamily="18" charset="0"/>
            </a:endParaRPr>
          </a:p>
          <a:p>
            <a:pPr lvl="1" algn="ctr">
              <a:buFont typeface="Wingdings" panose="05000000000000000000" pitchFamily="2" charset="2"/>
              <a:buChar char="Ø"/>
            </a:pPr>
            <a:r>
              <a:rPr lang="tr-TR" b="1" dirty="0" smtClean="0">
                <a:solidFill>
                  <a:srgbClr val="FF0000"/>
                </a:solidFill>
                <a:latin typeface="Times New Roman" panose="02020603050405020304" pitchFamily="18" charset="0"/>
                <a:cs typeface="Times New Roman" panose="02020603050405020304" pitchFamily="18" charset="0"/>
              </a:rPr>
              <a:t>ORTAK ASAYİŞ VE GÜVENLİK,</a:t>
            </a:r>
            <a:endParaRPr lang="tr-TR" sz="2400" b="1" dirty="0" smtClean="0">
              <a:solidFill>
                <a:srgbClr val="FF0000"/>
              </a:solidFill>
              <a:latin typeface="Times New Roman" panose="02020603050405020304" pitchFamily="18" charset="0"/>
              <a:cs typeface="Times New Roman" panose="02020603050405020304" pitchFamily="18" charset="0"/>
            </a:endParaRPr>
          </a:p>
          <a:p>
            <a:pPr marL="0" indent="0" algn="ctr">
              <a:buNone/>
            </a:pPr>
            <a:r>
              <a:rPr lang="tr-TR" dirty="0" smtClean="0">
                <a:latin typeface="Times New Roman" panose="02020603050405020304" pitchFamily="18" charset="0"/>
                <a:cs typeface="Times New Roman" panose="02020603050405020304" pitchFamily="18" charset="0"/>
              </a:rPr>
              <a:t>Konularını </a:t>
            </a:r>
            <a:r>
              <a:rPr lang="tr-TR" dirty="0">
                <a:latin typeface="Times New Roman" panose="02020603050405020304" pitchFamily="18" charset="0"/>
                <a:cs typeface="Times New Roman" panose="02020603050405020304" pitchFamily="18" charset="0"/>
              </a:rPr>
              <a:t>sıra ile işleyerek </a:t>
            </a:r>
            <a:r>
              <a:rPr lang="tr-TR" b="1" dirty="0">
                <a:latin typeface="Times New Roman" panose="02020603050405020304" pitchFamily="18" charset="0"/>
                <a:cs typeface="Times New Roman" panose="02020603050405020304" pitchFamily="18" charset="0"/>
              </a:rPr>
              <a:t>2023 yılı sonunda </a:t>
            </a:r>
            <a:r>
              <a:rPr lang="tr-TR" sz="3000" b="1" dirty="0">
                <a:latin typeface="Times New Roman" panose="02020603050405020304" pitchFamily="18" charset="0"/>
                <a:cs typeface="Times New Roman" panose="02020603050405020304" pitchFamily="18" charset="0"/>
              </a:rPr>
              <a:t>İSLÂM ÜLKELERİNİ BİR İRADE ALTINDA TOPLAYACAK BİR MODELİ ORTAYA KOYMAYI HEDEFLEMEKTEYİZ</a:t>
            </a:r>
            <a:r>
              <a:rPr lang="tr-TR" sz="3000" dirty="0">
                <a:latin typeface="Times New Roman" panose="02020603050405020304" pitchFamily="18" charset="0"/>
                <a:cs typeface="Times New Roman" panose="02020603050405020304" pitchFamily="18" charset="0"/>
              </a:rPr>
              <a:t>.</a:t>
            </a:r>
            <a:endParaRPr lang="tr-TR" sz="3000" b="1" dirty="0" smtClean="0">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a:xfrm>
            <a:off x="3581400" y="76201"/>
            <a:ext cx="2895600" cy="256456"/>
          </a:xfrm>
        </p:spPr>
        <p:txBody>
          <a:bodyPr/>
          <a:lstStyle/>
          <a:p>
            <a:endParaRPr lang="tr-TR" dirty="0" smtClean="0"/>
          </a:p>
          <a:p>
            <a:endParaRPr lang="tr-TR" dirty="0"/>
          </a:p>
          <a:p>
            <a:r>
              <a:rPr lang="tr-TR" dirty="0" smtClean="0">
                <a:hlinkClick r:id="rId2"/>
              </a:rPr>
              <a:t>www.ass  am</a:t>
            </a:r>
          </a:p>
          <a:p>
            <a:r>
              <a:rPr lang="tr-TR" dirty="0" smtClean="0">
                <a:hlinkClick r:id="rId2"/>
              </a:rPr>
              <a:t>.or</a:t>
            </a:r>
            <a:endParaRPr lang="tr-TR" dirty="0" smtClean="0"/>
          </a:p>
          <a:p>
            <a:r>
              <a:rPr lang="tr-TR" dirty="0" smtClean="0"/>
              <a:t>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43</a:t>
            </a:fld>
            <a:endParaRPr lang="tr-TR" dirty="0"/>
          </a:p>
        </p:txBody>
      </p:sp>
    </p:spTree>
    <p:extLst>
      <p:ext uri="{BB962C8B-B14F-4D97-AF65-F5344CB8AC3E}">
        <p14:creationId xmlns:p14="http://schemas.microsoft.com/office/powerpoint/2010/main" xmlns="" val="3681238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1640" y="0"/>
            <a:ext cx="7812360" cy="1484784"/>
          </a:xfrm>
        </p:spPr>
        <p:style>
          <a:lnRef idx="2">
            <a:schemeClr val="accent2"/>
          </a:lnRef>
          <a:fillRef idx="1">
            <a:schemeClr val="lt1"/>
          </a:fillRef>
          <a:effectRef idx="0">
            <a:schemeClr val="accent2"/>
          </a:effectRef>
          <a:fontRef idx="minor">
            <a:schemeClr val="dk1"/>
          </a:fontRef>
        </p:style>
        <p:txBody>
          <a:bodyPr>
            <a:normAutofit/>
          </a:bodyPr>
          <a:lstStyle/>
          <a:p>
            <a:pPr algn="ctr"/>
            <a:r>
              <a:rPr lang="tr-TR" sz="2800" b="1" dirty="0">
                <a:solidFill>
                  <a:schemeClr val="tx1"/>
                </a:solidFill>
                <a:latin typeface="Times New Roman" panose="02020603050405020304" pitchFamily="18" charset="0"/>
                <a:cs typeface="Times New Roman" panose="02020603050405020304" pitchFamily="18" charset="0"/>
              </a:rPr>
              <a:t>4</a:t>
            </a:r>
            <a:r>
              <a:rPr lang="tr-TR" sz="2800" b="1" dirty="0" smtClean="0">
                <a:solidFill>
                  <a:schemeClr val="tx1"/>
                </a:solidFill>
                <a:latin typeface="Times New Roman" panose="02020603050405020304" pitchFamily="18" charset="0"/>
                <a:cs typeface="Times New Roman" panose="02020603050405020304" pitchFamily="18" charset="0"/>
              </a:rPr>
              <a:t>.</a:t>
            </a:r>
            <a:r>
              <a:rPr lang="tr-TR" sz="2800" b="1" dirty="0" smtClean="0">
                <a:solidFill>
                  <a:schemeClr val="tx1"/>
                </a:solidFill>
                <a:latin typeface="Algerian" panose="04020705040A02060702" pitchFamily="82" charset="0"/>
                <a:cs typeface="Times New Roman" panose="02020603050405020304" pitchFamily="18" charset="0"/>
              </a:rPr>
              <a:t> </a:t>
            </a:r>
            <a:r>
              <a:rPr lang="tr-TR" sz="2800" b="1" dirty="0">
                <a:solidFill>
                  <a:schemeClr val="tx1"/>
                </a:solidFill>
                <a:latin typeface="Algerian" panose="04020705040A02060702" pitchFamily="82" charset="0"/>
                <a:cs typeface="Times New Roman" panose="02020603050405020304" pitchFamily="18" charset="0"/>
              </a:rPr>
              <a:t>ULUSLARARASI ASSAM İSLAM BİRLİĞİ </a:t>
            </a:r>
            <a:r>
              <a:rPr lang="tr-TR" sz="2800" b="1" dirty="0" smtClean="0">
                <a:solidFill>
                  <a:schemeClr val="tx1"/>
                </a:solidFill>
                <a:latin typeface="Algerian" panose="04020705040A02060702" pitchFamily="82" charset="0"/>
                <a:cs typeface="Times New Roman" panose="02020603050405020304" pitchFamily="18" charset="0"/>
              </a:rPr>
              <a:t>KONGRESİ</a:t>
            </a:r>
            <a:br>
              <a:rPr lang="tr-TR" sz="2800" b="1" dirty="0" smtClean="0">
                <a:solidFill>
                  <a:schemeClr val="tx1"/>
                </a:solidFill>
                <a:latin typeface="Algerian" panose="04020705040A02060702" pitchFamily="82" charset="0"/>
                <a:cs typeface="Times New Roman" panose="02020603050405020304" pitchFamily="18" charset="0"/>
              </a:rPr>
            </a:br>
            <a:r>
              <a:rPr lang="tr-TR" sz="27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ASRİKA ORTAK SAVUNMA SANAYİ </a:t>
            </a:r>
            <a:r>
              <a:rPr lang="tr-TR" sz="27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ÜRETİMİ</a:t>
            </a:r>
            <a:r>
              <a:rPr lang="tr-TR" sz="2700" b="1" dirty="0" smtClean="0">
                <a:solidFill>
                  <a:srgbClr val="FF0000"/>
                </a:solidFill>
                <a:latin typeface="Times New Roman" panose="02020603050405020304" pitchFamily="18" charset="0"/>
                <a:cs typeface="Times New Roman" panose="02020603050405020304" pitchFamily="18" charset="0"/>
              </a:rPr>
              <a:t> </a:t>
            </a:r>
            <a:endParaRPr lang="tr-TR" sz="2700" dirty="0">
              <a:solidFill>
                <a:srgbClr val="FF0000"/>
              </a:solidFill>
              <a:latin typeface="Times New Roman" panose="02020603050405020304" pitchFamily="18" charset="0"/>
              <a:cs typeface="Times New Roman" panose="02020603050405020304" pitchFamily="18" charset="0"/>
            </a:endParaRPr>
          </a:p>
        </p:txBody>
      </p:sp>
      <p:sp>
        <p:nvSpPr>
          <p:cNvPr id="4" name="Altbilgi Yer Tutucusu 3"/>
          <p:cNvSpPr>
            <a:spLocks noGrp="1"/>
          </p:cNvSpPr>
          <p:nvPr>
            <p:ph type="ftr" sz="quarter" idx="11"/>
          </p:nvPr>
        </p:nvSpPr>
        <p:spPr/>
        <p:txBody>
          <a:bodyPr/>
          <a:lstStyle/>
          <a:p>
            <a:r>
              <a:rPr lang="tr-TR" dirty="0" smtClean="0"/>
              <a:t>www.assam.org.tr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mtClean="0"/>
              <a:pPr/>
              <a:t>44</a:t>
            </a:fld>
            <a:endParaRPr lang="tr-TR" dirty="0"/>
          </a:p>
        </p:txBody>
      </p:sp>
      <p:graphicFrame>
        <p:nvGraphicFramePr>
          <p:cNvPr id="11" name="İçerik Yer Tutucusu 10"/>
          <p:cNvGraphicFramePr>
            <a:graphicFrameLocks noGrp="1"/>
          </p:cNvGraphicFramePr>
          <p:nvPr>
            <p:ph idx="1"/>
            <p:extLst>
              <p:ext uri="{D42A27DB-BD31-4B8C-83A1-F6EECF244321}">
                <p14:modId xmlns:p14="http://schemas.microsoft.com/office/powerpoint/2010/main" xmlns="" val="1861903186"/>
              </p:ext>
            </p:extLst>
          </p:nvPr>
        </p:nvGraphicFramePr>
        <p:xfrm>
          <a:off x="0" y="1484780"/>
          <a:ext cx="9144003" cy="5373219"/>
        </p:xfrm>
        <a:graphic>
          <a:graphicData uri="http://schemas.openxmlformats.org/drawingml/2006/table">
            <a:tbl>
              <a:tblPr/>
              <a:tblGrid>
                <a:gridCol w="1979712"/>
                <a:gridCol w="1368152"/>
                <a:gridCol w="792088"/>
                <a:gridCol w="792088"/>
                <a:gridCol w="720080"/>
                <a:gridCol w="792088"/>
                <a:gridCol w="792088"/>
                <a:gridCol w="936104"/>
                <a:gridCol w="971603"/>
              </a:tblGrid>
              <a:tr h="539642">
                <a:tc gridSpan="9">
                  <a:txBody>
                    <a:bodyPr/>
                    <a:lstStyle/>
                    <a:p>
                      <a:pPr algn="ctr" fontAlgn="ctr"/>
                      <a:r>
                        <a:rPr lang="tr-TR" sz="2000" b="1" i="0" u="none" strike="noStrike" dirty="0">
                          <a:solidFill>
                            <a:srgbClr val="000000"/>
                          </a:solidFill>
                          <a:effectLst/>
                          <a:latin typeface="Times New Roman" panose="02020603050405020304" pitchFamily="18" charset="0"/>
                        </a:rPr>
                        <a:t>İSLAM ÜLKELERİ VE KÜRESEL </a:t>
                      </a:r>
                      <a:r>
                        <a:rPr lang="tr-TR" sz="2000" b="1" i="0" u="none" strike="noStrike" dirty="0" smtClean="0">
                          <a:solidFill>
                            <a:srgbClr val="000000"/>
                          </a:solidFill>
                          <a:effectLst/>
                          <a:latin typeface="Times New Roman" panose="02020603050405020304" pitchFamily="18" charset="0"/>
                        </a:rPr>
                        <a:t>GÜÇLERİN </a:t>
                      </a:r>
                      <a:r>
                        <a:rPr lang="tr-TR" sz="2000" b="1" i="0" u="none" strike="noStrike" dirty="0">
                          <a:solidFill>
                            <a:srgbClr val="000000"/>
                          </a:solidFill>
                          <a:effectLst/>
                          <a:latin typeface="Times New Roman" panose="02020603050405020304" pitchFamily="18" charset="0"/>
                        </a:rPr>
                        <a:t>SİLAHLI GÜÇLERİ</a:t>
                      </a:r>
                    </a:p>
                  </a:txBody>
                  <a:tcPr marL="6350" marR="6350" marT="6350" marB="0" anchor="ctr">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4B08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15793">
                <a:tc>
                  <a:txBody>
                    <a:bodyPr/>
                    <a:lstStyle/>
                    <a:p>
                      <a:pPr algn="ctr" fontAlgn="ctr"/>
                      <a:r>
                        <a:rPr lang="tr-TR" sz="1800" b="1" i="0" u="none" strike="noStrike" dirty="0">
                          <a:solidFill>
                            <a:srgbClr val="000000"/>
                          </a:solidFill>
                          <a:effectLst/>
                          <a:latin typeface="Times New Roman" panose="02020603050405020304" pitchFamily="18" charset="0"/>
                        </a:rPr>
                        <a:t>SİLAH CİNSİ</a:t>
                      </a:r>
                    </a:p>
                  </a:txBody>
                  <a:tcPr marL="6350" marR="6350" marT="635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tr-TR" sz="1800" b="1" i="0" u="none" strike="noStrike" dirty="0">
                          <a:solidFill>
                            <a:srgbClr val="000000"/>
                          </a:solidFill>
                          <a:effectLst/>
                          <a:latin typeface="Times New Roman" panose="02020603050405020304" pitchFamily="18" charset="0"/>
                        </a:rPr>
                        <a:t>İSLAM ÜLKELERİ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800" b="1" i="0" u="none" strike="noStrike" dirty="0">
                          <a:solidFill>
                            <a:srgbClr val="000000"/>
                          </a:solidFill>
                          <a:effectLst/>
                          <a:latin typeface="Times New Roman" panose="02020603050405020304" pitchFamily="18" charset="0"/>
                        </a:rPr>
                        <a:t>ABD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1800" b="1" i="0" u="none" strike="noStrike" dirty="0">
                          <a:solidFill>
                            <a:srgbClr val="000000"/>
                          </a:solidFill>
                          <a:effectLst/>
                          <a:latin typeface="Times New Roman" panose="02020603050405020304" pitchFamily="18" charset="0"/>
                        </a:rPr>
                        <a:t>ÇİN</a:t>
                      </a:r>
                    </a:p>
                  </a:txBody>
                  <a:tcPr marL="6350" marR="6350" marT="635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1800" b="1" i="0" u="none" strike="noStrike" dirty="0">
                          <a:solidFill>
                            <a:srgbClr val="000000"/>
                          </a:solidFill>
                          <a:effectLst/>
                          <a:latin typeface="Times New Roman" panose="02020603050405020304" pitchFamily="18" charset="0"/>
                        </a:rPr>
                        <a:t>FR</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1800" b="1" i="0" u="none" strike="noStrike" dirty="0">
                          <a:solidFill>
                            <a:srgbClr val="000000"/>
                          </a:solidFill>
                          <a:effectLst/>
                          <a:latin typeface="Times New Roman" panose="02020603050405020304" pitchFamily="18" charset="0"/>
                        </a:rPr>
                        <a:t>İNG</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1800" b="1" i="0" u="none" strike="noStrike" dirty="0">
                          <a:solidFill>
                            <a:srgbClr val="000000"/>
                          </a:solidFill>
                          <a:effectLst/>
                          <a:latin typeface="Times New Roman" panose="02020603050405020304" pitchFamily="18" charset="0"/>
                        </a:rPr>
                        <a:t>RUS</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1800" b="1" i="0" u="none" strike="noStrike" dirty="0">
                          <a:solidFill>
                            <a:srgbClr val="305496"/>
                          </a:solidFill>
                          <a:effectLst/>
                          <a:latin typeface="Times New Roman" panose="02020603050405020304" pitchFamily="18" charset="0"/>
                        </a:rPr>
                        <a:t>BMGK </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1800" b="1" i="0" u="none" strike="noStrike" dirty="0">
                          <a:solidFill>
                            <a:srgbClr val="000000"/>
                          </a:solidFill>
                          <a:effectLst/>
                          <a:latin typeface="Times New Roman" panose="02020603050405020304" pitchFamily="18" charset="0"/>
                        </a:rPr>
                        <a:t>DÜNYA</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726028">
                <a:tc>
                  <a:txBody>
                    <a:bodyPr/>
                    <a:lstStyle/>
                    <a:p>
                      <a:pPr algn="ctr" fontAlgn="ctr"/>
                      <a:r>
                        <a:rPr lang="tr-TR" sz="1800" b="1" i="0" u="none" strike="noStrike" dirty="0">
                          <a:solidFill>
                            <a:srgbClr val="000000"/>
                          </a:solidFill>
                          <a:effectLst/>
                          <a:latin typeface="Times New Roman" panose="02020603050405020304" pitchFamily="18" charset="0"/>
                        </a:rPr>
                        <a:t>SVN. BÜTÇESİ (MİLYAR $)</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tr-TR" sz="2000" b="1" i="0" u="none" strike="noStrike" dirty="0">
                          <a:solidFill>
                            <a:srgbClr val="000000"/>
                          </a:solidFill>
                          <a:effectLst/>
                          <a:latin typeface="Times New Roman" panose="02020603050405020304" pitchFamily="18" charset="0"/>
                        </a:rPr>
                        <a:t>191.4 (III.)</a:t>
                      </a:r>
                    </a:p>
                  </a:txBody>
                  <a:tcPr marL="6350" marR="6350" marT="635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1" i="0" u="none" strike="noStrike" dirty="0">
                          <a:solidFill>
                            <a:srgbClr val="FF0000"/>
                          </a:solidFill>
                          <a:effectLst/>
                          <a:latin typeface="Times New Roman" panose="02020603050405020304" pitchFamily="18" charset="0"/>
                        </a:rPr>
                        <a:t>716</a:t>
                      </a:r>
                    </a:p>
                  </a:txBody>
                  <a:tcPr marL="6350" marR="6350" marT="635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FF0000"/>
                          </a:solidFill>
                          <a:effectLst/>
                          <a:latin typeface="Times New Roman" panose="02020603050405020304" pitchFamily="18" charset="0"/>
                        </a:rPr>
                        <a:t>224</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40.5 </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47.5 </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44</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305496"/>
                          </a:solidFill>
                          <a:effectLst/>
                          <a:latin typeface="Times New Roman" panose="02020603050405020304" pitchFamily="18" charset="0"/>
                        </a:rPr>
                        <a:t>1.070</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400" b="1" i="0" u="none" strike="noStrike" dirty="0">
                          <a:solidFill>
                            <a:srgbClr val="000000"/>
                          </a:solidFill>
                          <a:effectLst/>
                          <a:latin typeface="Times New Roman" panose="02020603050405020304" pitchFamily="18" charset="0"/>
                        </a:rPr>
                        <a:t>1.770</a:t>
                      </a:r>
                    </a:p>
                  </a:txBody>
                  <a:tcPr marL="6350" marR="6350" marT="635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r h="539638">
                <a:tc>
                  <a:txBody>
                    <a:bodyPr/>
                    <a:lstStyle/>
                    <a:p>
                      <a:pPr algn="ctr" fontAlgn="ctr"/>
                      <a:r>
                        <a:rPr lang="tr-TR" sz="1800" b="1" i="0" u="none" strike="noStrike" dirty="0">
                          <a:solidFill>
                            <a:srgbClr val="000000"/>
                          </a:solidFill>
                          <a:effectLst/>
                          <a:latin typeface="Times New Roman" panose="02020603050405020304" pitchFamily="18" charset="0"/>
                        </a:rPr>
                        <a:t>TANK </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tr-TR" sz="2000" b="1" i="0" u="none" strike="noStrike" dirty="0">
                          <a:solidFill>
                            <a:srgbClr val="000000"/>
                          </a:solidFill>
                          <a:effectLst/>
                          <a:latin typeface="Times New Roman" panose="02020603050405020304" pitchFamily="18" charset="0"/>
                        </a:rPr>
                        <a:t>28.760 (I.)</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1" i="0" u="none" strike="noStrike" dirty="0">
                          <a:solidFill>
                            <a:srgbClr val="000000"/>
                          </a:solidFill>
                          <a:effectLst/>
                          <a:latin typeface="Times New Roman" panose="02020603050405020304" pitchFamily="18" charset="0"/>
                        </a:rPr>
                        <a:t>6.287</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13.050</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406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331</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21.932</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305496"/>
                          </a:solidFill>
                          <a:effectLst/>
                          <a:latin typeface="Times New Roman" panose="02020603050405020304" pitchFamily="18" charset="0"/>
                        </a:rPr>
                        <a:t>42.006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1" i="0" u="none" strike="noStrike" dirty="0">
                          <a:solidFill>
                            <a:srgbClr val="000000"/>
                          </a:solidFill>
                          <a:effectLst/>
                          <a:latin typeface="Times New Roman" panose="02020603050405020304" pitchFamily="18" charset="0"/>
                        </a:rPr>
                        <a:t>113.836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815793">
                <a:tc>
                  <a:txBody>
                    <a:bodyPr/>
                    <a:lstStyle/>
                    <a:p>
                      <a:pPr algn="ctr" fontAlgn="ctr"/>
                      <a:r>
                        <a:rPr lang="tr-TR" sz="1800" b="1" i="0" u="none" strike="noStrike" dirty="0">
                          <a:solidFill>
                            <a:srgbClr val="000000"/>
                          </a:solidFill>
                          <a:effectLst/>
                          <a:latin typeface="Times New Roman" panose="02020603050405020304" pitchFamily="18" charset="0"/>
                        </a:rPr>
                        <a:t>ZIRHLI  ARACI</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tr-TR" sz="2000" b="1" i="0" u="none" strike="noStrike" dirty="0">
                          <a:solidFill>
                            <a:srgbClr val="000000"/>
                          </a:solidFill>
                          <a:effectLst/>
                          <a:latin typeface="Times New Roman" panose="02020603050405020304" pitchFamily="18" charset="0"/>
                        </a:rPr>
                        <a:t>84.063 (I.)</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1" i="0" u="none" strike="noStrike" dirty="0">
                          <a:solidFill>
                            <a:srgbClr val="000000"/>
                          </a:solidFill>
                          <a:effectLst/>
                          <a:latin typeface="Times New Roman" panose="02020603050405020304" pitchFamily="18" charset="0"/>
                        </a:rPr>
                        <a:t>39.223</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40.000</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6.300</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4.607</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50.049</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305496"/>
                          </a:solidFill>
                          <a:effectLst/>
                          <a:latin typeface="Times New Roman" panose="02020603050405020304" pitchFamily="18" charset="0"/>
                        </a:rPr>
                        <a:t>140.179</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1" i="0" u="none" strike="noStrike" dirty="0">
                          <a:solidFill>
                            <a:srgbClr val="000000"/>
                          </a:solidFill>
                          <a:effectLst/>
                          <a:latin typeface="Times New Roman" panose="02020603050405020304" pitchFamily="18" charset="0"/>
                        </a:rPr>
                        <a:t>337.697</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13877">
                <a:tc>
                  <a:txBody>
                    <a:bodyPr/>
                    <a:lstStyle/>
                    <a:p>
                      <a:pPr algn="ctr" fontAlgn="ctr"/>
                      <a:r>
                        <a:rPr lang="tr-TR" sz="1800" b="1" i="0" u="none" strike="noStrike" dirty="0">
                          <a:solidFill>
                            <a:srgbClr val="000000"/>
                          </a:solidFill>
                          <a:effectLst/>
                          <a:latin typeface="Times New Roman" panose="02020603050405020304" pitchFamily="18" charset="0"/>
                        </a:rPr>
                        <a:t>TOP</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F8F00"/>
                    </a:solidFill>
                  </a:tcPr>
                </a:tc>
                <a:tc>
                  <a:txBody>
                    <a:bodyPr/>
                    <a:lstStyle/>
                    <a:p>
                      <a:pPr algn="ctr" fontAlgn="ctr"/>
                      <a:r>
                        <a:rPr lang="tr-TR" sz="2000" b="1" i="0" u="none" strike="noStrike" dirty="0">
                          <a:solidFill>
                            <a:srgbClr val="000000"/>
                          </a:solidFill>
                          <a:effectLst/>
                          <a:latin typeface="Times New Roman" panose="02020603050405020304" pitchFamily="18" charset="0"/>
                        </a:rPr>
                        <a:t>26.184 (I.)</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1" i="0" u="none" strike="noStrike" dirty="0">
                          <a:solidFill>
                            <a:srgbClr val="000000"/>
                          </a:solidFill>
                          <a:effectLst/>
                          <a:latin typeface="Times New Roman" panose="02020603050405020304" pitchFamily="18" charset="0"/>
                        </a:rPr>
                        <a:t>1.856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10.246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261</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215</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10.548</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305496"/>
                          </a:solidFill>
                          <a:effectLst/>
                          <a:latin typeface="Times New Roman" panose="02020603050405020304" pitchFamily="18" charset="0"/>
                        </a:rPr>
                        <a:t>23.126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1" i="0" u="none" strike="noStrike" dirty="0">
                          <a:solidFill>
                            <a:srgbClr val="000000"/>
                          </a:solidFill>
                          <a:effectLst/>
                          <a:latin typeface="Times New Roman" panose="02020603050405020304" pitchFamily="18" charset="0"/>
                        </a:rPr>
                        <a:t>90.866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r h="442585">
                <a:tc>
                  <a:txBody>
                    <a:bodyPr/>
                    <a:lstStyle/>
                    <a:p>
                      <a:pPr algn="ctr" fontAlgn="ctr"/>
                      <a:r>
                        <a:rPr lang="tr-TR" sz="1800" b="1" i="0" u="none" strike="noStrike" dirty="0">
                          <a:solidFill>
                            <a:srgbClr val="FFFFFF"/>
                          </a:solidFill>
                          <a:effectLst/>
                          <a:latin typeface="Times New Roman" panose="02020603050405020304" pitchFamily="18" charset="0"/>
                        </a:rPr>
                        <a:t>SAVAŞ GEMİSİ</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05496"/>
                    </a:solidFill>
                  </a:tcPr>
                </a:tc>
                <a:tc>
                  <a:txBody>
                    <a:bodyPr/>
                    <a:lstStyle/>
                    <a:p>
                      <a:pPr algn="ctr" fontAlgn="b"/>
                      <a:r>
                        <a:rPr lang="tr-TR" sz="2000" b="1" i="0" u="none" strike="noStrike" dirty="0">
                          <a:solidFill>
                            <a:srgbClr val="000000"/>
                          </a:solidFill>
                          <a:effectLst/>
                          <a:latin typeface="Times New Roman" panose="02020603050405020304" pitchFamily="18" charset="0"/>
                        </a:rPr>
                        <a:t>2.577 (I.)</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1" i="0" u="none" strike="noStrike" dirty="0">
                          <a:solidFill>
                            <a:srgbClr val="000000"/>
                          </a:solidFill>
                          <a:effectLst/>
                          <a:latin typeface="Times New Roman" panose="02020603050405020304" pitchFamily="18" charset="0"/>
                        </a:rPr>
                        <a:t>415</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714</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118</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76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352</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305496"/>
                          </a:solidFill>
                          <a:effectLst/>
                          <a:latin typeface="Times New Roman" panose="02020603050405020304" pitchFamily="18" charset="0"/>
                        </a:rPr>
                        <a:t>1.675</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1" i="0" u="none" strike="noStrike" dirty="0">
                          <a:solidFill>
                            <a:srgbClr val="000000"/>
                          </a:solidFill>
                          <a:effectLst/>
                          <a:latin typeface="Times New Roman" panose="02020603050405020304" pitchFamily="18" charset="0"/>
                        </a:rPr>
                        <a:t>9.275</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r h="661201">
                <a:tc>
                  <a:txBody>
                    <a:bodyPr/>
                    <a:lstStyle/>
                    <a:p>
                      <a:pPr algn="ctr" fontAlgn="ctr"/>
                      <a:r>
                        <a:rPr lang="tr-TR" sz="1800" b="1" i="0" u="none" strike="noStrike" dirty="0">
                          <a:solidFill>
                            <a:srgbClr val="000000"/>
                          </a:solidFill>
                          <a:effectLst/>
                          <a:latin typeface="Times New Roman" panose="02020603050405020304" pitchFamily="18" charset="0"/>
                        </a:rPr>
                        <a:t>SAVAŞ UÇAK </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tr-TR" sz="2000" b="1" i="0" u="none" strike="noStrike" dirty="0">
                          <a:solidFill>
                            <a:srgbClr val="000000"/>
                          </a:solidFill>
                          <a:effectLst/>
                          <a:latin typeface="Times New Roman" panose="02020603050405020304" pitchFamily="18" charset="0"/>
                        </a:rPr>
                        <a:t>10.986 (II.)</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1" i="0" u="none" strike="noStrike" dirty="0">
                          <a:solidFill>
                            <a:srgbClr val="FF0000"/>
                          </a:solidFill>
                          <a:effectLst/>
                          <a:latin typeface="Times New Roman" panose="02020603050405020304" pitchFamily="18" charset="0"/>
                        </a:rPr>
                        <a:t>13.398</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3.187</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1.248</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811</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4.078</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305496"/>
                          </a:solidFill>
                          <a:effectLst/>
                          <a:latin typeface="Times New Roman" panose="02020603050405020304" pitchFamily="18" charset="0"/>
                        </a:rPr>
                        <a:t>22.722</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1" i="0" u="none" strike="noStrike" dirty="0">
                          <a:solidFill>
                            <a:srgbClr val="000000"/>
                          </a:solidFill>
                          <a:effectLst/>
                          <a:latin typeface="Times New Roman" panose="02020603050405020304" pitchFamily="18" charset="0"/>
                        </a:rPr>
                        <a:t>53.725</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18662">
                <a:tc>
                  <a:txBody>
                    <a:bodyPr/>
                    <a:lstStyle/>
                    <a:p>
                      <a:pPr algn="ctr" fontAlgn="ctr"/>
                      <a:r>
                        <a:rPr lang="tr-TR" sz="1800" b="1" i="0" u="none" strike="noStrike" dirty="0">
                          <a:solidFill>
                            <a:srgbClr val="000000"/>
                          </a:solidFill>
                          <a:effectLst/>
                          <a:latin typeface="Times New Roman" panose="02020603050405020304" pitchFamily="18" charset="0"/>
                        </a:rPr>
                        <a:t>HELİKOPTER </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tr-TR" sz="2000" b="1" i="0" u="none" strike="noStrike" dirty="0">
                          <a:solidFill>
                            <a:srgbClr val="000000"/>
                          </a:solidFill>
                          <a:effectLst/>
                          <a:latin typeface="Times New Roman" panose="02020603050405020304" pitchFamily="18" charset="0"/>
                        </a:rPr>
                        <a:t>3.937 (II.)</a:t>
                      </a:r>
                    </a:p>
                  </a:txBody>
                  <a:tcPr marL="6350" marR="6350" marT="6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1" i="0" u="none" strike="noStrike" dirty="0">
                          <a:solidFill>
                            <a:srgbClr val="FF0000"/>
                          </a:solidFill>
                          <a:effectLst/>
                          <a:latin typeface="Times New Roman" panose="02020603050405020304" pitchFamily="18" charset="0"/>
                        </a:rPr>
                        <a:t>5.760</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1.004</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566</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319</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000000"/>
                          </a:solidFill>
                          <a:effectLst/>
                          <a:latin typeface="Times New Roman" panose="02020603050405020304" pitchFamily="18" charset="0"/>
                        </a:rPr>
                        <a:t>1.485</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tr-TR" sz="2000" b="1" i="0" u="none" strike="noStrike" dirty="0">
                          <a:solidFill>
                            <a:srgbClr val="305496"/>
                          </a:solidFill>
                          <a:effectLst/>
                          <a:latin typeface="Times New Roman" panose="02020603050405020304" pitchFamily="18" charset="0"/>
                        </a:rPr>
                        <a:t>9.134</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tr-TR" sz="2000" b="1" i="0" u="none" strike="noStrike" dirty="0">
                          <a:solidFill>
                            <a:srgbClr val="000000"/>
                          </a:solidFill>
                          <a:effectLst/>
                          <a:latin typeface="Times New Roman" panose="02020603050405020304" pitchFamily="18" charset="0"/>
                        </a:rPr>
                        <a:t>21.132</a:t>
                      </a:r>
                    </a:p>
                  </a:txBody>
                  <a:tcPr marL="6350" marR="6350" marT="6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xmlns="" val="3485593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5486399"/>
            <a:ext cx="7515944" cy="123507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tr-TR" sz="2400" dirty="0" smtClean="0">
                <a:solidFill>
                  <a:schemeClr val="tx1"/>
                </a:solidFill>
                <a:latin typeface="Algerian" pitchFamily="82" charset="0"/>
              </a:rPr>
              <a:t>4. ULUSLARARASI ASSAM KONGRESİ-2020</a:t>
            </a:r>
            <a:endParaRPr lang="tr-TR" sz="2400" dirty="0">
              <a:solidFill>
                <a:srgbClr val="00B050"/>
              </a:solidFill>
              <a:effectLst>
                <a:outerShdw blurRad="38100" dist="38100" dir="2700000" algn="tl">
                  <a:srgbClr val="000000">
                    <a:alpha val="43137"/>
                  </a:srgbClr>
                </a:outerShdw>
              </a:effectLst>
              <a:latin typeface="Algerian" pitchFamily="82" charset="0"/>
            </a:endParaRPr>
          </a:p>
        </p:txBody>
      </p:sp>
      <p:sp>
        <p:nvSpPr>
          <p:cNvPr id="6" name="5 Metin Yer Tutucusu"/>
          <p:cNvSpPr>
            <a:spLocks noGrp="1"/>
          </p:cNvSpPr>
          <p:nvPr>
            <p:ph type="body" idx="2"/>
          </p:nvPr>
        </p:nvSpPr>
        <p:spPr>
          <a:xfrm>
            <a:off x="107504" y="476672"/>
            <a:ext cx="4680520" cy="5009726"/>
          </a:xfrm>
        </p:spPr>
        <p:style>
          <a:lnRef idx="1">
            <a:schemeClr val="accent4"/>
          </a:lnRef>
          <a:fillRef idx="2">
            <a:schemeClr val="accent4"/>
          </a:fillRef>
          <a:effectRef idx="1">
            <a:schemeClr val="accent4"/>
          </a:effectRef>
          <a:fontRef idx="minor">
            <a:schemeClr val="dk1"/>
          </a:fontRef>
        </p:style>
        <p:txBody>
          <a:bodyPr anchor="ctr">
            <a:normAutofit/>
          </a:bodyPr>
          <a:lstStyle/>
          <a:p>
            <a:pPr lvl="0" indent="19050" algn="ctr">
              <a:spcBef>
                <a:spcPts val="0"/>
              </a:spcBef>
              <a:buClrTx/>
              <a:buSzTx/>
            </a:pPr>
            <a:r>
              <a:rPr lang="tr-TR" sz="4400" dirty="0" smtClean="0">
                <a:solidFill>
                  <a:prstClr val="black"/>
                </a:solidFill>
                <a:latin typeface="Algerian" pitchFamily="82" charset="0"/>
              </a:rPr>
              <a:t>ASSAM </a:t>
            </a:r>
          </a:p>
          <a:p>
            <a:pPr lvl="0" indent="19050" algn="ctr">
              <a:spcBef>
                <a:spcPts val="0"/>
              </a:spcBef>
              <a:buClrTx/>
              <a:buSzTx/>
            </a:pPr>
            <a:r>
              <a:rPr lang="tr-TR" sz="4400" dirty="0" smtClean="0">
                <a:solidFill>
                  <a:prstClr val="black"/>
                </a:solidFill>
                <a:latin typeface="Algerian" pitchFamily="82" charset="0"/>
              </a:rPr>
              <a:t>ADALETİ SAVUNANLAR STRATEJİK ARAŞTIRMALAR MERKEZİ</a:t>
            </a:r>
          </a:p>
          <a:p>
            <a:pPr lvl="0" indent="19050" algn="ctr">
              <a:spcBef>
                <a:spcPts val="0"/>
              </a:spcBef>
              <a:buClrTx/>
              <a:buSzTx/>
            </a:pPr>
            <a:r>
              <a:rPr lang="tr-TR" sz="4400" dirty="0" smtClean="0">
                <a:solidFill>
                  <a:prstClr val="black"/>
                </a:solidFill>
                <a:latin typeface="Algerian" pitchFamily="82" charset="0"/>
              </a:rPr>
              <a:t>DERNEĞİ</a:t>
            </a:r>
          </a:p>
          <a:p>
            <a:endParaRPr lang="tr-TR" sz="800" dirty="0"/>
          </a:p>
        </p:txBody>
      </p:sp>
      <p:sp>
        <p:nvSpPr>
          <p:cNvPr id="5" name="4 İçerik Yer Tutucusu"/>
          <p:cNvSpPr>
            <a:spLocks noGrp="1"/>
          </p:cNvSpPr>
          <p:nvPr>
            <p:ph sz="half" idx="1"/>
          </p:nvPr>
        </p:nvSpPr>
        <p:spPr>
          <a:xfrm>
            <a:off x="4788024" y="476672"/>
            <a:ext cx="4203576" cy="5009726"/>
          </a:xfrm>
        </p:spPr>
        <p:style>
          <a:lnRef idx="0">
            <a:schemeClr val="accent2"/>
          </a:lnRef>
          <a:fillRef idx="3">
            <a:schemeClr val="accent2"/>
          </a:fillRef>
          <a:effectRef idx="3">
            <a:schemeClr val="accent2"/>
          </a:effectRef>
          <a:fontRef idx="minor">
            <a:schemeClr val="lt1"/>
          </a:fontRef>
        </p:style>
        <p:txBody>
          <a:bodyPr/>
          <a:lstStyle/>
          <a:p>
            <a:pPr>
              <a:buFont typeface="Wingdings" pitchFamily="2" charset="2"/>
              <a:buChar char="v"/>
            </a:pPr>
            <a:r>
              <a:rPr lang="tr-TR" b="1" dirty="0" smtClean="0">
                <a:latin typeface="Times New Roman" pitchFamily="18" charset="0"/>
                <a:cs typeface="Times New Roman" pitchFamily="18" charset="0"/>
              </a:rPr>
              <a:t>Marmara Mahallesi Hürriyet Bulvarı No: 110/H  Beylikdüzü/ İSTANBUL       34524 TÜRKİYE</a:t>
            </a:r>
          </a:p>
          <a:p>
            <a:pPr>
              <a:buFont typeface="Wingdings" pitchFamily="2" charset="2"/>
              <a:buChar char="v"/>
            </a:pPr>
            <a:r>
              <a:rPr lang="tr-TR" b="1" dirty="0" smtClean="0">
                <a:latin typeface="Times New Roman" pitchFamily="18" charset="0"/>
                <a:cs typeface="Times New Roman" pitchFamily="18" charset="0"/>
              </a:rPr>
              <a:t>0212 855 19 75</a:t>
            </a:r>
          </a:p>
          <a:p>
            <a:pPr>
              <a:buFont typeface="Wingdings" pitchFamily="2" charset="2"/>
              <a:buChar char="v"/>
            </a:pPr>
            <a:r>
              <a:rPr lang="tr-TR" b="1" dirty="0" smtClean="0">
                <a:latin typeface="Times New Roman" pitchFamily="18" charset="0"/>
                <a:cs typeface="Times New Roman" pitchFamily="18" charset="0"/>
              </a:rPr>
              <a:t>info@assam.org.tr</a:t>
            </a:r>
          </a:p>
          <a:p>
            <a:pPr>
              <a:buFont typeface="Wingdings" pitchFamily="2" charset="2"/>
              <a:buChar char="v"/>
            </a:pPr>
            <a:r>
              <a:rPr lang="tr-TR" b="1" dirty="0" smtClean="0">
                <a:latin typeface="Times New Roman" pitchFamily="18" charset="0"/>
                <a:cs typeface="Times New Roman" pitchFamily="18" charset="0"/>
              </a:rPr>
              <a:t>Ww w.assam.org.tr</a:t>
            </a:r>
            <a:endParaRPr lang="tr-TR" b="1" dirty="0">
              <a:latin typeface="Times New Roman" pitchFamily="18" charset="0"/>
              <a:cs typeface="Times New Roman" pitchFamily="18" charset="0"/>
            </a:endParaRPr>
          </a:p>
        </p:txBody>
      </p:sp>
      <p:sp>
        <p:nvSpPr>
          <p:cNvPr id="8" name="7 Altbilgi Yer Tutucusu"/>
          <p:cNvSpPr>
            <a:spLocks noGrp="1"/>
          </p:cNvSpPr>
          <p:nvPr>
            <p:ph type="ftr" sz="quarter" idx="11"/>
          </p:nvPr>
        </p:nvSpPr>
        <p:spPr/>
        <p:txBody>
          <a:bodyPr/>
          <a:lstStyle/>
          <a:p>
            <a:r>
              <a:rPr lang="tr-TR" dirty="0" smtClean="0"/>
              <a:t>www.assam.org.tr</a:t>
            </a:r>
            <a:endParaRPr lang="tr-TR" dirty="0"/>
          </a:p>
        </p:txBody>
      </p:sp>
      <p:sp>
        <p:nvSpPr>
          <p:cNvPr id="7" name="6 Slayt Numarası Yer Tutucusu"/>
          <p:cNvSpPr>
            <a:spLocks noGrp="1"/>
          </p:cNvSpPr>
          <p:nvPr>
            <p:ph type="sldNum" sz="quarter" idx="12"/>
          </p:nvPr>
        </p:nvSpPr>
        <p:spPr/>
        <p:txBody>
          <a:bodyPr/>
          <a:lstStyle/>
          <a:p>
            <a:fld id="{104E1C14-2131-4B5C-9C53-C8048D1D5B52}" type="slidenum">
              <a:rPr lang="tr-TR" smtClean="0"/>
              <a:pPr/>
              <a:t>45</a:t>
            </a:fld>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bg1"/>
          </a:solidFill>
        </p:spPr>
        <p:txBody>
          <a:bodyPr>
            <a:normAutofit fontScale="90000"/>
          </a:bodyPr>
          <a:lstStyle/>
          <a:p>
            <a:pPr algn="ctr"/>
            <a:r>
              <a:rPr lang="tr-TR" sz="3200" b="1" dirty="0" smtClean="0">
                <a:solidFill>
                  <a:srgbClr val="00B050"/>
                </a:solidFill>
                <a:latin typeface="Algerian" panose="04020705040A02060702" pitchFamily="82" charset="0"/>
              </a:rPr>
              <a:t>İSLAM COĞRAFYASININ </a:t>
            </a:r>
            <a:br>
              <a:rPr lang="tr-TR" sz="3200" b="1" dirty="0" smtClean="0">
                <a:solidFill>
                  <a:srgbClr val="00B050"/>
                </a:solidFill>
                <a:latin typeface="Algerian" panose="04020705040A02060702" pitchFamily="82" charset="0"/>
              </a:rPr>
            </a:br>
            <a:r>
              <a:rPr lang="tr-TR" sz="3200" b="1" dirty="0" smtClean="0">
                <a:solidFill>
                  <a:srgbClr val="FF0000"/>
                </a:solidFill>
                <a:latin typeface="Algerian" panose="04020705040A02060702" pitchFamily="82" charset="0"/>
              </a:rPr>
              <a:t>(ASRİKA) </a:t>
            </a:r>
            <a:r>
              <a:rPr lang="tr-TR" sz="3200" b="1" dirty="0" smtClean="0">
                <a:solidFill>
                  <a:srgbClr val="00B050"/>
                </a:solidFill>
                <a:latin typeface="Algerian" panose="04020705040A02060702" pitchFamily="82" charset="0"/>
              </a:rPr>
              <a:t>JEOPOLİTİK DEĞERİ</a:t>
            </a:r>
            <a:endParaRPr lang="tr-TR" sz="3200" b="1" dirty="0">
              <a:solidFill>
                <a:srgbClr val="00B050"/>
              </a:solidFill>
              <a:latin typeface="Algerian" panose="04020705040A02060702" pitchFamily="82" charset="0"/>
            </a:endParaRPr>
          </a:p>
        </p:txBody>
      </p:sp>
      <p:sp>
        <p:nvSpPr>
          <p:cNvPr id="3" name="İçerik Yer Tutucus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tr-TR" b="1" dirty="0" smtClean="0">
              <a:solidFill>
                <a:srgbClr val="00B050"/>
              </a:solidFill>
              <a:latin typeface="Algerian" panose="04020705040A02060702" pitchFamily="82" charset="0"/>
            </a:endParaRPr>
          </a:p>
          <a:p>
            <a:pPr marL="0" indent="0" algn="ctr">
              <a:buNone/>
            </a:pPr>
            <a:r>
              <a:rPr lang="tr-TR" sz="4800" b="1" dirty="0" smtClean="0">
                <a:solidFill>
                  <a:srgbClr val="00B050"/>
                </a:solidFill>
                <a:latin typeface="Algerian" panose="04020705040A02060702" pitchFamily="82" charset="0"/>
              </a:rPr>
              <a:t>İSLAM </a:t>
            </a:r>
            <a:r>
              <a:rPr lang="tr-TR" sz="4800" b="1" dirty="0">
                <a:solidFill>
                  <a:srgbClr val="00B050"/>
                </a:solidFill>
                <a:latin typeface="Algerian" panose="04020705040A02060702" pitchFamily="82" charset="0"/>
              </a:rPr>
              <a:t>COĞRAFYASININ </a:t>
            </a:r>
            <a:br>
              <a:rPr lang="tr-TR" sz="4800" b="1" dirty="0">
                <a:solidFill>
                  <a:srgbClr val="00B050"/>
                </a:solidFill>
                <a:latin typeface="Algerian" panose="04020705040A02060702" pitchFamily="82" charset="0"/>
              </a:rPr>
            </a:br>
            <a:r>
              <a:rPr lang="tr-TR" sz="4800" b="1" dirty="0">
                <a:solidFill>
                  <a:srgbClr val="FF0000"/>
                </a:solidFill>
                <a:latin typeface="Algerian" panose="04020705040A02060702" pitchFamily="82" charset="0"/>
              </a:rPr>
              <a:t>(</a:t>
            </a:r>
            <a:r>
              <a:rPr lang="tr-TR" sz="4800" b="1" dirty="0" smtClean="0">
                <a:solidFill>
                  <a:srgbClr val="FF0000"/>
                </a:solidFill>
                <a:latin typeface="Algerian" panose="04020705040A02060702" pitchFamily="82" charset="0"/>
              </a:rPr>
              <a:t>ASRİKA KITASININ)</a:t>
            </a:r>
          </a:p>
          <a:p>
            <a:pPr marL="0" indent="0" algn="ctr">
              <a:buNone/>
            </a:pPr>
            <a:r>
              <a:rPr lang="tr-TR" sz="4800" b="1" dirty="0" smtClean="0">
                <a:solidFill>
                  <a:srgbClr val="00B050"/>
                </a:solidFill>
                <a:latin typeface="Algerian" panose="04020705040A02060702" pitchFamily="82" charset="0"/>
              </a:rPr>
              <a:t>JEOPOLİTİK </a:t>
            </a:r>
            <a:r>
              <a:rPr lang="tr-TR" sz="4800" b="1" dirty="0">
                <a:solidFill>
                  <a:srgbClr val="00B050"/>
                </a:solidFill>
                <a:latin typeface="Algerian" panose="04020705040A02060702" pitchFamily="82" charset="0"/>
              </a:rPr>
              <a:t>DEĞERİ</a:t>
            </a:r>
            <a:endParaRPr lang="tr-TR" sz="4800" dirty="0"/>
          </a:p>
        </p:txBody>
      </p:sp>
      <p:sp>
        <p:nvSpPr>
          <p:cNvPr id="5" name="Altbilgi Yer Tutucusu 4"/>
          <p:cNvSpPr>
            <a:spLocks noGrp="1"/>
          </p:cNvSpPr>
          <p:nvPr>
            <p:ph type="ftr" sz="quarter" idx="11"/>
          </p:nvPr>
        </p:nvSpPr>
        <p:spPr/>
        <p:txBody>
          <a:bodyPr/>
          <a:lstStyle/>
          <a:p>
            <a:r>
              <a:rPr lang="tr-TR" dirty="0" smtClean="0"/>
              <a:t>www.assam.org.tr</a:t>
            </a:r>
            <a:endParaRPr lang="tr-TR" dirty="0"/>
          </a:p>
        </p:txBody>
      </p:sp>
      <p:sp>
        <p:nvSpPr>
          <p:cNvPr id="6" name="Slayt Numarası Yer Tutucusu 5"/>
          <p:cNvSpPr>
            <a:spLocks noGrp="1"/>
          </p:cNvSpPr>
          <p:nvPr>
            <p:ph type="sldNum" sz="quarter" idx="12"/>
          </p:nvPr>
        </p:nvSpPr>
        <p:spPr/>
        <p:txBody>
          <a:bodyPr/>
          <a:lstStyle/>
          <a:p>
            <a:fld id="{104E1C14-2131-4B5C-9C53-C8048D1D5B52}" type="slidenum">
              <a:rPr lang="tr-TR" sz="1600" b="1" smtClean="0">
                <a:latin typeface="Times New Roman" pitchFamily="18" charset="0"/>
                <a:cs typeface="Times New Roman" pitchFamily="18" charset="0"/>
              </a:rPr>
              <a:pPr/>
              <a:t>5</a:t>
            </a:fld>
            <a:endParaRPr lang="tr-TR" sz="1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849208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0"/>
            <a:ext cx="7740352" cy="1556792"/>
          </a:xfrm>
        </p:spPr>
        <p:style>
          <a:lnRef idx="2">
            <a:schemeClr val="dk1"/>
          </a:lnRef>
          <a:fillRef idx="1">
            <a:schemeClr val="lt1"/>
          </a:fillRef>
          <a:effectRef idx="0">
            <a:schemeClr val="dk1"/>
          </a:effectRef>
          <a:fontRef idx="minor">
            <a:schemeClr val="dk1"/>
          </a:fontRef>
        </p:style>
        <p:txBody>
          <a:bodyPr>
            <a:normAutofit/>
          </a:bodyPr>
          <a:lstStyle/>
          <a:p>
            <a:pPr algn="ctr"/>
            <a:r>
              <a:rPr lang="tr-TR" sz="3200" b="1" dirty="0" smtClean="0">
                <a:solidFill>
                  <a:srgbClr val="00B050"/>
                </a:solidFill>
                <a:latin typeface="Algerian" panose="04020705040A02060702" pitchFamily="82" charset="0"/>
              </a:rPr>
              <a:t>İSLAM </a:t>
            </a:r>
            <a:r>
              <a:rPr lang="tr-TR" sz="3200" b="1" dirty="0">
                <a:solidFill>
                  <a:srgbClr val="00B050"/>
                </a:solidFill>
                <a:latin typeface="Algerian" panose="04020705040A02060702" pitchFamily="82" charset="0"/>
              </a:rPr>
              <a:t>COĞRAFYASININ </a:t>
            </a:r>
            <a:br>
              <a:rPr lang="tr-TR" sz="3200" b="1" dirty="0">
                <a:solidFill>
                  <a:srgbClr val="00B050"/>
                </a:solidFill>
                <a:latin typeface="Algerian" panose="04020705040A02060702" pitchFamily="82" charset="0"/>
              </a:rPr>
            </a:br>
            <a:r>
              <a:rPr lang="tr-TR" sz="3200" b="1" dirty="0" smtClean="0">
                <a:solidFill>
                  <a:srgbClr val="FF0000"/>
                </a:solidFill>
                <a:latin typeface="Algerian" panose="04020705040A02060702" pitchFamily="82" charset="0"/>
              </a:rPr>
              <a:t>ASRİKA </a:t>
            </a:r>
            <a:r>
              <a:rPr lang="tr-TR" sz="2800" b="1" dirty="0" smtClean="0">
                <a:solidFill>
                  <a:schemeClr val="tx1"/>
                </a:solidFill>
                <a:latin typeface="Times New Roman" panose="02020603050405020304" pitchFamily="18" charset="0"/>
                <a:cs typeface="Times New Roman" panose="02020603050405020304" pitchFamily="18" charset="0"/>
              </a:rPr>
              <a:t>(ASYA-AFRİKA) </a:t>
            </a:r>
            <a:r>
              <a:rPr lang="tr-TR" sz="3200" b="1" dirty="0" smtClean="0">
                <a:solidFill>
                  <a:srgbClr val="FF0000"/>
                </a:solidFill>
                <a:latin typeface="Algerian" panose="04020705040A02060702" pitchFamily="82" charset="0"/>
              </a:rPr>
              <a:t/>
            </a:r>
            <a:br>
              <a:rPr lang="tr-TR" sz="3200" b="1" dirty="0" smtClean="0">
                <a:solidFill>
                  <a:srgbClr val="FF0000"/>
                </a:solidFill>
                <a:latin typeface="Algerian" panose="04020705040A02060702" pitchFamily="82" charset="0"/>
              </a:rPr>
            </a:br>
            <a:r>
              <a:rPr lang="tr-TR" sz="3200" b="1" dirty="0" smtClean="0">
                <a:solidFill>
                  <a:srgbClr val="00B050"/>
                </a:solidFill>
                <a:latin typeface="Algerian" panose="04020705040A02060702" pitchFamily="82" charset="0"/>
              </a:rPr>
              <a:t>JEOPOLİTİK DEĞERİ</a:t>
            </a:r>
            <a:endParaRPr lang="tr-TR" sz="3200" dirty="0">
              <a:solidFill>
                <a:srgbClr val="00B050"/>
              </a:solidFill>
              <a:latin typeface="Algerian" panose="04020705040A02060702" pitchFamily="82" charset="0"/>
            </a:endParaRPr>
          </a:p>
        </p:txBody>
      </p:sp>
      <p:pic>
        <p:nvPicPr>
          <p:cNvPr id="6" name="İçerik Yer Tutucusu 5"/>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0" y="1658239"/>
            <a:ext cx="4495800" cy="3917032"/>
          </a:xfrm>
          <a:solidFill>
            <a:schemeClr val="bg1"/>
          </a:solidFill>
        </p:spPr>
      </p:pic>
      <p:sp>
        <p:nvSpPr>
          <p:cNvPr id="10" name="İçerik Yer Tutucusu 9"/>
          <p:cNvSpPr>
            <a:spLocks noGrp="1"/>
          </p:cNvSpPr>
          <p:nvPr>
            <p:ph sz="half" idx="2"/>
          </p:nvPr>
        </p:nvSpPr>
        <p:spPr>
          <a:xfrm>
            <a:off x="4495800" y="1600200"/>
            <a:ext cx="4648200" cy="5257800"/>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buNone/>
            </a:pPr>
            <a:r>
              <a:rPr lang="tr-TR" b="1" dirty="0">
                <a:solidFill>
                  <a:srgbClr val="FF0000"/>
                </a:solidFill>
                <a:latin typeface="Times New Roman" pitchFamily="18" charset="0"/>
                <a:cs typeface="Times New Roman" pitchFamily="18" charset="0"/>
              </a:rPr>
              <a:t>BİRLEŞMİŞ MİLLETLER TEŞKİLÂTINA ÜYE 193 DEVLET’İN </a:t>
            </a:r>
            <a:r>
              <a:rPr lang="tr-TR" b="1" dirty="0" smtClean="0">
                <a:solidFill>
                  <a:srgbClr val="FF0000"/>
                </a:solidFill>
                <a:latin typeface="Times New Roman" pitchFamily="18" charset="0"/>
                <a:cs typeface="Times New Roman" pitchFamily="18" charset="0"/>
              </a:rPr>
              <a:t>60’İNİ </a:t>
            </a:r>
            <a:r>
              <a:rPr lang="tr-TR" b="1" i="1" dirty="0">
                <a:solidFill>
                  <a:srgbClr val="FF0000"/>
                </a:solidFill>
                <a:latin typeface="Times New Roman" pitchFamily="18" charset="0"/>
                <a:cs typeface="Times New Roman" pitchFamily="18" charset="0"/>
              </a:rPr>
              <a:t>(%31’İ)</a:t>
            </a:r>
            <a:r>
              <a:rPr lang="tr-TR" b="1" dirty="0">
                <a:solidFill>
                  <a:srgbClr val="FF0000"/>
                </a:solidFill>
                <a:latin typeface="Times New Roman" pitchFamily="18" charset="0"/>
                <a:cs typeface="Times New Roman" pitchFamily="18" charset="0"/>
              </a:rPr>
              <a:t> HALKI MÜSLÜMAN ÜLKELER TEŞKİL </a:t>
            </a:r>
            <a:r>
              <a:rPr lang="tr-TR" b="1" dirty="0" smtClean="0">
                <a:solidFill>
                  <a:srgbClr val="FF0000"/>
                </a:solidFill>
                <a:latin typeface="Times New Roman" pitchFamily="18" charset="0"/>
                <a:cs typeface="Times New Roman" pitchFamily="18" charset="0"/>
              </a:rPr>
              <a:t>ETMEKTEDİR.</a:t>
            </a:r>
          </a:p>
          <a:p>
            <a:pPr marL="0" indent="0">
              <a:buNone/>
            </a:pPr>
            <a:r>
              <a:rPr lang="tr-TR" b="1" dirty="0" smtClean="0">
                <a:solidFill>
                  <a:srgbClr val="00B050"/>
                </a:solidFill>
                <a:latin typeface="Times New Roman" pitchFamily="18" charset="0"/>
                <a:cs typeface="Times New Roman" pitchFamily="18" charset="0"/>
              </a:rPr>
              <a:t>7,632 </a:t>
            </a:r>
            <a:r>
              <a:rPr lang="tr-TR" b="1" dirty="0">
                <a:solidFill>
                  <a:srgbClr val="00B050"/>
                </a:solidFill>
                <a:latin typeface="Times New Roman" pitchFamily="18" charset="0"/>
                <a:cs typeface="Times New Roman" pitchFamily="18" charset="0"/>
              </a:rPr>
              <a:t>MİLYARLIK DÜNYA NÜFUSUNUN </a:t>
            </a:r>
            <a:r>
              <a:rPr lang="tr-TR" b="1" dirty="0" smtClean="0">
                <a:solidFill>
                  <a:srgbClr val="00B050"/>
                </a:solidFill>
                <a:latin typeface="Times New Roman" pitchFamily="18" charset="0"/>
                <a:cs typeface="Times New Roman" pitchFamily="18" charset="0"/>
              </a:rPr>
              <a:t>1,85 </a:t>
            </a:r>
            <a:r>
              <a:rPr lang="tr-TR" b="1" dirty="0">
                <a:solidFill>
                  <a:srgbClr val="00B050"/>
                </a:solidFill>
                <a:latin typeface="Times New Roman" pitchFamily="18" charset="0"/>
                <a:cs typeface="Times New Roman" pitchFamily="18" charset="0"/>
              </a:rPr>
              <a:t>MİLYAR’INI (</a:t>
            </a:r>
            <a:r>
              <a:rPr lang="tr-TR" b="1" i="1" dirty="0">
                <a:solidFill>
                  <a:srgbClr val="00B050"/>
                </a:solidFill>
                <a:latin typeface="Times New Roman" pitchFamily="18" charset="0"/>
                <a:cs typeface="Times New Roman" pitchFamily="18" charset="0"/>
              </a:rPr>
              <a:t>%</a:t>
            </a:r>
            <a:r>
              <a:rPr lang="tr-TR" b="1" i="1" dirty="0" smtClean="0">
                <a:solidFill>
                  <a:srgbClr val="00B050"/>
                </a:solidFill>
                <a:latin typeface="Times New Roman" pitchFamily="18" charset="0"/>
                <a:cs typeface="Times New Roman" pitchFamily="18" charset="0"/>
              </a:rPr>
              <a:t>24,1’İ)</a:t>
            </a:r>
            <a:r>
              <a:rPr lang="tr-TR" b="1" dirty="0" smtClean="0">
                <a:solidFill>
                  <a:srgbClr val="00B050"/>
                </a:solidFill>
                <a:latin typeface="Times New Roman" pitchFamily="18" charset="0"/>
                <a:cs typeface="Times New Roman" pitchFamily="18" charset="0"/>
              </a:rPr>
              <a:t> </a:t>
            </a:r>
            <a:r>
              <a:rPr lang="tr-TR" b="1" dirty="0">
                <a:solidFill>
                  <a:srgbClr val="00B050"/>
                </a:solidFill>
                <a:latin typeface="Times New Roman" pitchFamily="18" charset="0"/>
                <a:cs typeface="Times New Roman" pitchFamily="18" charset="0"/>
              </a:rPr>
              <a:t>MÜSLÜMAN DEVLETLERİN İNSANLARI,</a:t>
            </a:r>
            <a:r>
              <a:rPr lang="tr-TR" b="1" dirty="0">
                <a:latin typeface="Times New Roman" pitchFamily="18" charset="0"/>
                <a:cs typeface="Times New Roman" pitchFamily="18" charset="0"/>
              </a:rPr>
              <a:t> </a:t>
            </a:r>
          </a:p>
          <a:p>
            <a:pPr marL="0" indent="0">
              <a:buNone/>
            </a:pPr>
            <a:r>
              <a:rPr lang="tr-TR" b="1" dirty="0">
                <a:solidFill>
                  <a:srgbClr val="002060"/>
                </a:solidFill>
                <a:latin typeface="Times New Roman" pitchFamily="18" charset="0"/>
                <a:cs typeface="Times New Roman" pitchFamily="18" charset="0"/>
              </a:rPr>
              <a:t>150 MİLYON KM</a:t>
            </a:r>
            <a:r>
              <a:rPr lang="tr-TR" b="1" baseline="30000" dirty="0">
                <a:solidFill>
                  <a:srgbClr val="002060"/>
                </a:solidFill>
                <a:latin typeface="Times New Roman" pitchFamily="18" charset="0"/>
                <a:cs typeface="Times New Roman" pitchFamily="18" charset="0"/>
              </a:rPr>
              <a:t>2</a:t>
            </a:r>
            <a:r>
              <a:rPr lang="tr-TR" b="1" dirty="0">
                <a:solidFill>
                  <a:srgbClr val="002060"/>
                </a:solidFill>
                <a:latin typeface="Times New Roman" pitchFamily="18" charset="0"/>
                <a:cs typeface="Times New Roman" pitchFamily="18" charset="0"/>
              </a:rPr>
              <a:t> OLAN DÜNYA KARALARININ </a:t>
            </a:r>
            <a:r>
              <a:rPr lang="tr-TR" b="1" dirty="0" smtClean="0">
                <a:solidFill>
                  <a:srgbClr val="002060"/>
                </a:solidFill>
                <a:latin typeface="Times New Roman" pitchFamily="18" charset="0"/>
                <a:cs typeface="Times New Roman" pitchFamily="18" charset="0"/>
              </a:rPr>
              <a:t>30,9 </a:t>
            </a:r>
            <a:r>
              <a:rPr lang="tr-TR" b="1" dirty="0">
                <a:solidFill>
                  <a:srgbClr val="002060"/>
                </a:solidFill>
                <a:latin typeface="Times New Roman" pitchFamily="18" charset="0"/>
                <a:cs typeface="Times New Roman" pitchFamily="18" charset="0"/>
              </a:rPr>
              <a:t>MİLYON KM</a:t>
            </a:r>
            <a:r>
              <a:rPr lang="tr-TR" b="1" baseline="30000" dirty="0">
                <a:solidFill>
                  <a:srgbClr val="002060"/>
                </a:solidFill>
                <a:latin typeface="Times New Roman" pitchFamily="18" charset="0"/>
                <a:cs typeface="Times New Roman" pitchFamily="18" charset="0"/>
              </a:rPr>
              <a:t>2</a:t>
            </a:r>
            <a:r>
              <a:rPr lang="tr-TR" b="1" dirty="0">
                <a:solidFill>
                  <a:srgbClr val="002060"/>
                </a:solidFill>
                <a:latin typeface="Times New Roman" pitchFamily="18" charset="0"/>
                <a:cs typeface="Times New Roman" pitchFamily="18" charset="0"/>
              </a:rPr>
              <a:t>’SİNİ </a:t>
            </a:r>
            <a:r>
              <a:rPr lang="tr-TR" b="1" i="1" dirty="0">
                <a:solidFill>
                  <a:srgbClr val="002060"/>
                </a:solidFill>
                <a:latin typeface="Times New Roman" pitchFamily="18" charset="0"/>
                <a:cs typeface="Times New Roman" pitchFamily="18" charset="0"/>
              </a:rPr>
              <a:t>( </a:t>
            </a:r>
            <a:r>
              <a:rPr lang="tr-TR" b="1" i="1" dirty="0" smtClean="0">
                <a:solidFill>
                  <a:srgbClr val="002060"/>
                </a:solidFill>
                <a:latin typeface="Times New Roman" pitchFamily="18" charset="0"/>
                <a:cs typeface="Times New Roman" pitchFamily="18" charset="0"/>
              </a:rPr>
              <a:t>%20,6’İ</a:t>
            </a:r>
            <a:r>
              <a:rPr lang="tr-TR" b="1" i="1" dirty="0">
                <a:solidFill>
                  <a:srgbClr val="002060"/>
                </a:solidFill>
                <a:latin typeface="Times New Roman" pitchFamily="18" charset="0"/>
                <a:cs typeface="Times New Roman" pitchFamily="18" charset="0"/>
              </a:rPr>
              <a:t>)</a:t>
            </a:r>
            <a:r>
              <a:rPr lang="tr-TR" b="1" dirty="0">
                <a:solidFill>
                  <a:srgbClr val="002060"/>
                </a:solidFill>
                <a:latin typeface="Times New Roman" pitchFamily="18" charset="0"/>
                <a:cs typeface="Times New Roman" pitchFamily="18" charset="0"/>
              </a:rPr>
              <a:t> DE 61 İSLÂM ÜLKESİNİN TOPRAKLARI TEŞKİL ETMEKTEDİR</a:t>
            </a:r>
          </a:p>
          <a:p>
            <a:pPr marL="0" indent="0">
              <a:buNone/>
            </a:pPr>
            <a:r>
              <a:rPr lang="tr-TR" sz="3200" b="1" dirty="0">
                <a:solidFill>
                  <a:schemeClr val="tx1"/>
                </a:solidFill>
                <a:latin typeface="Times New Roman" pitchFamily="18" charset="0"/>
                <a:cs typeface="Times New Roman" pitchFamily="18" charset="0"/>
              </a:rPr>
              <a:t>İSLÂM COĞRAFYASININ OMURGASI ASYA/AFRİKA</a:t>
            </a:r>
          </a:p>
          <a:p>
            <a:pPr marL="0" indent="0">
              <a:buNone/>
            </a:pPr>
            <a:r>
              <a:rPr lang="tr-TR" sz="3200" b="1" dirty="0" smtClean="0">
                <a:solidFill>
                  <a:schemeClr val="tx1"/>
                </a:solidFill>
                <a:latin typeface="Times New Roman" pitchFamily="18" charset="0"/>
                <a:cs typeface="Times New Roman" pitchFamily="18" charset="0"/>
              </a:rPr>
              <a:t>-</a:t>
            </a:r>
            <a:r>
              <a:rPr lang="tr-TR" sz="3200" b="1" dirty="0">
                <a:solidFill>
                  <a:srgbClr val="FF0000"/>
                </a:solidFill>
                <a:latin typeface="Times New Roman" pitchFamily="18" charset="0"/>
                <a:cs typeface="Times New Roman" pitchFamily="18" charset="0"/>
              </a:rPr>
              <a:t>ASRİKA</a:t>
            </a:r>
            <a:r>
              <a:rPr lang="tr-TR" sz="3200" b="1" dirty="0">
                <a:solidFill>
                  <a:schemeClr val="tx1"/>
                </a:solidFill>
                <a:latin typeface="Times New Roman" pitchFamily="18" charset="0"/>
                <a:cs typeface="Times New Roman" pitchFamily="18" charset="0"/>
              </a:rPr>
              <a:t> KITALARIDIR</a:t>
            </a:r>
            <a:endParaRPr lang="tr-TR" dirty="0"/>
          </a:p>
        </p:txBody>
      </p:sp>
      <p:sp>
        <p:nvSpPr>
          <p:cNvPr id="4" name="Altbilgi Yer Tutucusu 3"/>
          <p:cNvSpPr>
            <a:spLocks noGrp="1"/>
          </p:cNvSpPr>
          <p:nvPr>
            <p:ph type="ftr" sz="quarter" idx="11"/>
          </p:nvPr>
        </p:nvSpPr>
        <p:spPr/>
        <p:txBody>
          <a:bodyPr/>
          <a:lstStyle/>
          <a:p>
            <a:r>
              <a:rPr lang="tr-TR" dirty="0" smtClean="0"/>
              <a:t>www.assam.org.tr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z="1600" b="1" smtClean="0">
                <a:solidFill>
                  <a:schemeClr val="tx1"/>
                </a:solidFill>
              </a:rPr>
              <a:pPr/>
              <a:t>6</a:t>
            </a:fld>
            <a:endParaRPr lang="tr-TR" sz="1600" b="1" dirty="0">
              <a:solidFill>
                <a:schemeClr val="tx1"/>
              </a:solidFill>
            </a:endParaRPr>
          </a:p>
        </p:txBody>
      </p:sp>
      <p:sp>
        <p:nvSpPr>
          <p:cNvPr id="3" name="Dikdörtgen 2"/>
          <p:cNvSpPr/>
          <p:nvPr/>
        </p:nvSpPr>
        <p:spPr>
          <a:xfrm>
            <a:off x="0" y="5517232"/>
            <a:ext cx="4495800" cy="10618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49580">
              <a:lnSpc>
                <a:spcPct val="105000"/>
              </a:lnSpc>
              <a:spcAft>
                <a:spcPts val="0"/>
              </a:spcAft>
            </a:pPr>
            <a:r>
              <a:rPr lang="tr-TR"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ASYA’DA:28 </a:t>
            </a:r>
            <a:r>
              <a:rPr lang="tr-TR"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AFRİKA’DA: 27 </a:t>
            </a:r>
            <a:endParaRPr lang="tr-TR"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49580" algn="just">
              <a:lnSpc>
                <a:spcPct val="105000"/>
              </a:lnSpc>
              <a:spcAft>
                <a:spcPts val="0"/>
              </a:spcAft>
            </a:pP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AVRUPA’DA: </a:t>
            </a:r>
            <a:r>
              <a:rPr lang="tr-TR"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04-</a:t>
            </a:r>
            <a:r>
              <a:rPr lang="tr-TR"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 AMERİKA:02</a:t>
            </a:r>
            <a:endParaRPr lang="tr-TR"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49580" algn="just">
              <a:lnSpc>
                <a:spcPct val="105000"/>
              </a:lnSpc>
              <a:spcAft>
                <a:spcPts val="0"/>
              </a:spcAft>
            </a:pPr>
            <a:r>
              <a:rPr lang="tr-TR"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TOPLAM</a:t>
            </a: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61</a:t>
            </a:r>
            <a:endParaRPr lang="tr-TR"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85799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0"/>
            <a:ext cx="7740352" cy="1556792"/>
          </a:xfrm>
          <a:solidFill>
            <a:schemeClr val="accent6">
              <a:lumMod val="40000"/>
              <a:lumOff val="60000"/>
            </a:schemeClr>
          </a:solidFill>
        </p:spPr>
        <p:txBody>
          <a:bodyPr>
            <a:normAutofit/>
          </a:bodyPr>
          <a:lstStyle/>
          <a:p>
            <a:pPr algn="ctr"/>
            <a:r>
              <a:rPr lang="tr-TR" sz="3200" b="1" dirty="0" smtClean="0">
                <a:solidFill>
                  <a:srgbClr val="00B050"/>
                </a:solidFill>
                <a:effectLst/>
                <a:latin typeface="Algerian" panose="04020705040A02060702" pitchFamily="82" charset="0"/>
              </a:rPr>
              <a:t>İSLAM </a:t>
            </a:r>
            <a:r>
              <a:rPr lang="tr-TR" sz="3200" b="1" dirty="0" smtClean="0">
                <a:solidFill>
                  <a:srgbClr val="00B050"/>
                </a:solidFill>
                <a:latin typeface="Algerian" panose="04020705040A02060702" pitchFamily="82" charset="0"/>
              </a:rPr>
              <a:t>COĞRAFYASININ </a:t>
            </a:r>
            <a:r>
              <a:rPr lang="tr-TR" sz="3200" b="1" dirty="0">
                <a:solidFill>
                  <a:srgbClr val="00B050"/>
                </a:solidFill>
                <a:latin typeface="Algerian" panose="04020705040A02060702" pitchFamily="82" charset="0"/>
              </a:rPr>
              <a:t/>
            </a:r>
            <a:br>
              <a:rPr lang="tr-TR" sz="3200" b="1" dirty="0">
                <a:solidFill>
                  <a:srgbClr val="00B050"/>
                </a:solidFill>
                <a:latin typeface="Algerian" panose="04020705040A02060702" pitchFamily="82" charset="0"/>
              </a:rPr>
            </a:br>
            <a:r>
              <a:rPr lang="tr-TR" sz="3200" b="1" dirty="0" smtClean="0">
                <a:solidFill>
                  <a:srgbClr val="FF0000"/>
                </a:solidFill>
                <a:latin typeface="Algerian" panose="04020705040A02060702" pitchFamily="82" charset="0"/>
              </a:rPr>
              <a:t>ASRİKA</a:t>
            </a:r>
            <a:br>
              <a:rPr lang="tr-TR" sz="3200" b="1" dirty="0" smtClean="0">
                <a:solidFill>
                  <a:srgbClr val="FF0000"/>
                </a:solidFill>
                <a:latin typeface="Algerian" panose="04020705040A02060702" pitchFamily="82" charset="0"/>
              </a:rPr>
            </a:br>
            <a:r>
              <a:rPr lang="tr-TR" sz="3200" b="1" dirty="0" smtClean="0">
                <a:solidFill>
                  <a:srgbClr val="00B050"/>
                </a:solidFill>
                <a:latin typeface="Algerian" panose="04020705040A02060702" pitchFamily="82" charset="0"/>
              </a:rPr>
              <a:t>JEOPOLİTİK DEĞERİ</a:t>
            </a:r>
            <a:endParaRPr lang="tr-TR" sz="3200" dirty="0">
              <a:solidFill>
                <a:srgbClr val="00B050"/>
              </a:solidFill>
              <a:latin typeface="Algerian" panose="04020705040A02060702" pitchFamily="82" charset="0"/>
            </a:endParaRPr>
          </a:p>
        </p:txBody>
      </p:sp>
      <p:pic>
        <p:nvPicPr>
          <p:cNvPr id="6" name="İçerik Yer Tutucusu 5"/>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0" y="1600200"/>
            <a:ext cx="4495800" cy="3917032"/>
          </a:xfrm>
          <a:solidFill>
            <a:schemeClr val="bg1"/>
          </a:solidFill>
        </p:spPr>
      </p:pic>
      <p:sp>
        <p:nvSpPr>
          <p:cNvPr id="10" name="İçerik Yer Tutucusu 9"/>
          <p:cNvSpPr>
            <a:spLocks noGrp="1"/>
          </p:cNvSpPr>
          <p:nvPr>
            <p:ph sz="half" idx="2"/>
          </p:nvPr>
        </p:nvSpPr>
        <p:spPr>
          <a:xfrm>
            <a:off x="4495800" y="1600200"/>
            <a:ext cx="4648200" cy="5257800"/>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lvl="0" indent="0" algn="ctr">
              <a:buNone/>
            </a:pPr>
            <a:r>
              <a:rPr lang="tr-TR" b="1" dirty="0">
                <a:solidFill>
                  <a:srgbClr val="FF0000"/>
                </a:solidFill>
                <a:latin typeface="Times New Roman" pitchFamily="18" charset="0"/>
                <a:cs typeface="Times New Roman" pitchFamily="18" charset="0"/>
              </a:rPr>
              <a:t>DÜNYA,</a:t>
            </a:r>
          </a:p>
          <a:p>
            <a:pPr marL="0" lvl="0" indent="0" algn="ctr">
              <a:buNone/>
            </a:pPr>
            <a:r>
              <a:rPr lang="tr-TR" b="1" dirty="0">
                <a:solidFill>
                  <a:srgbClr val="FF0000"/>
                </a:solidFill>
                <a:latin typeface="Times New Roman" pitchFamily="18" charset="0"/>
                <a:cs typeface="Times New Roman" pitchFamily="18" charset="0"/>
              </a:rPr>
              <a:t>PETROL REZERVLERİNİN % 55,5’İNE</a:t>
            </a:r>
            <a:r>
              <a:rPr lang="tr-TR" dirty="0">
                <a:solidFill>
                  <a:srgbClr val="FF0000"/>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ÜRETİMİNİN </a:t>
            </a:r>
            <a:r>
              <a:rPr lang="tr-TR" b="1" dirty="0" smtClean="0">
                <a:solidFill>
                  <a:srgbClr val="FF0000"/>
                </a:solidFill>
                <a:latin typeface="Times New Roman" pitchFamily="18" charset="0"/>
                <a:cs typeface="Times New Roman" pitchFamily="18" charset="0"/>
              </a:rPr>
              <a:t>%65’İNE </a:t>
            </a:r>
            <a:r>
              <a:rPr lang="tr-TR" b="1" dirty="0">
                <a:solidFill>
                  <a:srgbClr val="FF0000"/>
                </a:solidFill>
                <a:latin typeface="Times New Roman" pitchFamily="18" charset="0"/>
                <a:cs typeface="Times New Roman" pitchFamily="18" charset="0"/>
              </a:rPr>
              <a:t>, DOĞALGAZ REZERVLERİNİN % 64,1’İNE, ÜRETİMİNİN % </a:t>
            </a:r>
            <a:r>
              <a:rPr lang="tr-TR" b="1" dirty="0" smtClean="0">
                <a:solidFill>
                  <a:srgbClr val="FF0000"/>
                </a:solidFill>
                <a:latin typeface="Times New Roman" pitchFamily="18" charset="0"/>
                <a:cs typeface="Times New Roman" pitchFamily="18" charset="0"/>
              </a:rPr>
              <a:t>40’INA</a:t>
            </a:r>
            <a:r>
              <a:rPr lang="tr-TR" dirty="0" smtClean="0">
                <a:solidFill>
                  <a:srgbClr val="FF0000"/>
                </a:solidFill>
                <a:latin typeface="Times New Roman" pitchFamily="18" charset="0"/>
                <a:cs typeface="Times New Roman" pitchFamily="18" charset="0"/>
              </a:rPr>
              <a:t>, </a:t>
            </a:r>
            <a:r>
              <a:rPr lang="tr-TR" dirty="0">
                <a:solidFill>
                  <a:srgbClr val="FF0000"/>
                </a:solidFill>
                <a:latin typeface="Times New Roman" pitchFamily="18" charset="0"/>
                <a:cs typeface="Times New Roman" pitchFamily="18" charset="0"/>
              </a:rPr>
              <a:t>SAHİP OLAN; </a:t>
            </a:r>
          </a:p>
          <a:p>
            <a:pPr lvl="0" algn="ctr">
              <a:buFont typeface="Wingdings" panose="05000000000000000000" pitchFamily="2" charset="2"/>
              <a:buChar char="Ø"/>
            </a:pPr>
            <a:endParaRPr lang="tr-TR" dirty="0">
              <a:solidFill>
                <a:srgbClr val="FF0000"/>
              </a:solidFill>
              <a:latin typeface="Times New Roman" pitchFamily="18" charset="0"/>
              <a:cs typeface="Times New Roman" pitchFamily="18" charset="0"/>
            </a:endParaRPr>
          </a:p>
          <a:p>
            <a:pPr marL="0" lvl="0" indent="0" algn="ctr">
              <a:buNone/>
            </a:pPr>
            <a:r>
              <a:rPr lang="tr-TR" b="1" dirty="0">
                <a:solidFill>
                  <a:srgbClr val="00B050"/>
                </a:solidFill>
                <a:latin typeface="Times New Roman" pitchFamily="18" charset="0"/>
                <a:cs typeface="Times New Roman" pitchFamily="18" charset="0"/>
              </a:rPr>
              <a:t>JEOPOLİTİK KONUMU, ORTAK MEDENİYET DEĞERLERİ VE TARİHİ BİRİKİMİ </a:t>
            </a:r>
            <a:r>
              <a:rPr lang="tr-TR" dirty="0">
                <a:solidFill>
                  <a:srgbClr val="00B050"/>
                </a:solidFill>
                <a:latin typeface="Times New Roman" pitchFamily="18" charset="0"/>
                <a:cs typeface="Times New Roman" pitchFamily="18" charset="0"/>
              </a:rPr>
              <a:t>İLE İMKÂN, GAYRET VE HEDEFLERİNİ BİRLEŞTİREREK </a:t>
            </a:r>
            <a:r>
              <a:rPr lang="tr-TR" b="1" dirty="0">
                <a:solidFill>
                  <a:srgbClr val="FF0000"/>
                </a:solidFill>
                <a:latin typeface="Times New Roman" pitchFamily="18" charset="0"/>
                <a:cs typeface="Times New Roman" pitchFamily="18" charset="0"/>
              </a:rPr>
              <a:t>ASRİKA/</a:t>
            </a:r>
            <a:r>
              <a:rPr lang="tr-TR" b="1" dirty="0">
                <a:solidFill>
                  <a:srgbClr val="00B050"/>
                </a:solidFill>
                <a:latin typeface="Times New Roman" pitchFamily="18" charset="0"/>
                <a:cs typeface="Times New Roman" pitchFamily="18" charset="0"/>
              </a:rPr>
              <a:t>AFRASYA</a:t>
            </a:r>
            <a:r>
              <a:rPr lang="tr-TR" b="1" dirty="0">
                <a:solidFill>
                  <a:srgbClr val="FF0000"/>
                </a:solidFill>
                <a:latin typeface="Times New Roman" pitchFamily="18" charset="0"/>
                <a:cs typeface="Times New Roman" pitchFamily="18" charset="0"/>
              </a:rPr>
              <a:t> COĞRAFYASINDA </a:t>
            </a:r>
            <a:r>
              <a:rPr lang="tr-TR" b="1" dirty="0">
                <a:solidFill>
                  <a:srgbClr val="00B050"/>
                </a:solidFill>
                <a:latin typeface="Times New Roman" pitchFamily="18" charset="0"/>
                <a:cs typeface="Times New Roman" pitchFamily="18" charset="0"/>
              </a:rPr>
              <a:t>GELECEĞİN SÜPER GÜCÜ</a:t>
            </a:r>
            <a:r>
              <a:rPr lang="tr-TR" dirty="0">
                <a:solidFill>
                  <a:srgbClr val="00B050"/>
                </a:solidFill>
                <a:latin typeface="Times New Roman" pitchFamily="18" charset="0"/>
                <a:cs typeface="Times New Roman" pitchFamily="18" charset="0"/>
              </a:rPr>
              <a:t> OLMAYA NAMZET </a:t>
            </a:r>
            <a:r>
              <a:rPr lang="tr-TR" b="1" dirty="0">
                <a:solidFill>
                  <a:srgbClr val="00B050"/>
                </a:solidFill>
                <a:latin typeface="Times New Roman" pitchFamily="18" charset="0"/>
                <a:cs typeface="Times New Roman" pitchFamily="18" charset="0"/>
              </a:rPr>
              <a:t>POTANSİYEL BİR GÜCE SAHİPTİR.</a:t>
            </a:r>
          </a:p>
          <a:p>
            <a:endParaRPr lang="tr-TR" dirty="0"/>
          </a:p>
          <a:p>
            <a:pPr marL="0" indent="0">
              <a:buNone/>
            </a:pPr>
            <a:endParaRPr lang="tr-TR" dirty="0"/>
          </a:p>
        </p:txBody>
      </p:sp>
      <p:sp>
        <p:nvSpPr>
          <p:cNvPr id="4" name="Altbilgi Yer Tutucusu 3"/>
          <p:cNvSpPr>
            <a:spLocks noGrp="1"/>
          </p:cNvSpPr>
          <p:nvPr>
            <p:ph type="ftr" sz="quarter" idx="11"/>
          </p:nvPr>
        </p:nvSpPr>
        <p:spPr/>
        <p:txBody>
          <a:bodyPr/>
          <a:lstStyle/>
          <a:p>
            <a:r>
              <a:rPr lang="tr-TR" dirty="0" smtClean="0"/>
              <a:t>www.assam.org.tr</a:t>
            </a:r>
            <a:endParaRPr lang="tr-TR" dirty="0"/>
          </a:p>
        </p:txBody>
      </p:sp>
      <p:sp>
        <p:nvSpPr>
          <p:cNvPr id="5" name="Slayt Numarası Yer Tutucusu 4"/>
          <p:cNvSpPr>
            <a:spLocks noGrp="1"/>
          </p:cNvSpPr>
          <p:nvPr>
            <p:ph type="sldNum" sz="quarter" idx="12"/>
          </p:nvPr>
        </p:nvSpPr>
        <p:spPr/>
        <p:txBody>
          <a:bodyPr/>
          <a:lstStyle/>
          <a:p>
            <a:fld id="{104E1C14-2131-4B5C-9C53-C8048D1D5B52}" type="slidenum">
              <a:rPr lang="tr-TR" sz="1600" b="1" smtClean="0">
                <a:solidFill>
                  <a:schemeClr val="tx1"/>
                </a:solidFill>
                <a:latin typeface="Times New Roman" pitchFamily="18" charset="0"/>
                <a:cs typeface="Times New Roman" pitchFamily="18" charset="0"/>
              </a:rPr>
              <a:pPr/>
              <a:t>7</a:t>
            </a:fld>
            <a:endParaRPr lang="tr-TR" sz="1600" b="1" dirty="0">
              <a:solidFill>
                <a:schemeClr val="tx1"/>
              </a:solidFill>
              <a:latin typeface="Times New Roman" pitchFamily="18" charset="0"/>
              <a:cs typeface="Times New Roman" pitchFamily="18" charset="0"/>
            </a:endParaRPr>
          </a:p>
        </p:txBody>
      </p:sp>
      <p:sp>
        <p:nvSpPr>
          <p:cNvPr id="3" name="Dikdörtgen 2"/>
          <p:cNvSpPr/>
          <p:nvPr/>
        </p:nvSpPr>
        <p:spPr>
          <a:xfrm>
            <a:off x="0" y="5517232"/>
            <a:ext cx="4495800" cy="10618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49580" algn="just">
              <a:lnSpc>
                <a:spcPct val="105000"/>
              </a:lnSpc>
              <a:spcAft>
                <a:spcPts val="0"/>
              </a:spcAft>
            </a:pP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AVRUPA’DA: </a:t>
            </a:r>
            <a:r>
              <a:rPr lang="tr-TR"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04 </a:t>
            </a:r>
            <a:r>
              <a:rPr lang="tr-T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tr-TR"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AFRİKA’DA: 27 </a:t>
            </a:r>
            <a:endParaRPr lang="tr-TR" sz="20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05000"/>
              </a:lnSpc>
              <a:spcAft>
                <a:spcPts val="0"/>
              </a:spcAft>
            </a:pPr>
            <a:r>
              <a:rPr lang="tr-TR"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ASYA’DA</a:t>
            </a: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28-</a:t>
            </a:r>
            <a:r>
              <a:rPr lang="tr-TR" sz="2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 AMERİKA: 2</a:t>
            </a:r>
            <a:endParaRPr lang="tr-TR" sz="20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449580" algn="just">
              <a:lnSpc>
                <a:spcPct val="105000"/>
              </a:lnSpc>
              <a:spcAft>
                <a:spcPts val="0"/>
              </a:spcAft>
            </a:pPr>
            <a:r>
              <a:rPr lang="tr-TR"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TOPLAM</a:t>
            </a:r>
            <a:r>
              <a:rPr lang="tr-TR"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61</a:t>
            </a:r>
            <a:endParaRPr lang="tr-TR"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99041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260648"/>
            <a:ext cx="7740352" cy="1224136"/>
          </a:xfrm>
          <a:solidFill>
            <a:schemeClr val="bg1"/>
          </a:solidFill>
        </p:spPr>
        <p:txBody>
          <a:bodyPr>
            <a:normAutofit/>
          </a:bodyPr>
          <a:lstStyle/>
          <a:p>
            <a:pPr algn="ctr"/>
            <a:r>
              <a:rPr lang="tr-TR" b="1" dirty="0">
                <a:solidFill>
                  <a:srgbClr val="00B050"/>
                </a:solidFill>
                <a:latin typeface="Algerian" pitchFamily="82" charset="0"/>
              </a:rPr>
              <a:t>İSLÂM DÜNYASININ </a:t>
            </a:r>
            <a:br>
              <a:rPr lang="tr-TR" b="1" dirty="0">
                <a:solidFill>
                  <a:srgbClr val="00B050"/>
                </a:solidFill>
                <a:latin typeface="Algerian" pitchFamily="82" charset="0"/>
              </a:rPr>
            </a:br>
            <a:r>
              <a:rPr lang="tr-TR" b="1" dirty="0">
                <a:solidFill>
                  <a:srgbClr val="00B050"/>
                </a:solidFill>
                <a:latin typeface="Algerian" pitchFamily="82" charset="0"/>
              </a:rPr>
              <a:t>İÇİNDE BULUNDUĞU DURUM</a:t>
            </a:r>
            <a:endParaRPr lang="tr-TR" dirty="0"/>
          </a:p>
        </p:txBody>
      </p:sp>
      <p:sp>
        <p:nvSpPr>
          <p:cNvPr id="3" name="İçerik Yer Tutucusu 2"/>
          <p:cNvSpPr>
            <a:spLocks noGrp="1"/>
          </p:cNvSpPr>
          <p:nvPr>
            <p:ph sz="half" idx="1"/>
          </p:nvPr>
        </p:nvSpPr>
        <p:spPr>
          <a:xfrm>
            <a:off x="0" y="1600200"/>
            <a:ext cx="4648200" cy="4853136"/>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endParaRPr lang="tr-TR" sz="4800" dirty="0" smtClean="0">
              <a:solidFill>
                <a:srgbClr val="FF0000"/>
              </a:solidFill>
              <a:latin typeface="Algerian" panose="04020705040A02060702" pitchFamily="82" charset="0"/>
            </a:endParaRPr>
          </a:p>
          <a:p>
            <a:pPr marL="0" indent="0" algn="ctr">
              <a:buNone/>
            </a:pPr>
            <a:r>
              <a:rPr lang="tr-TR" sz="4800" dirty="0" smtClean="0">
                <a:solidFill>
                  <a:srgbClr val="FF0000"/>
                </a:solidFill>
                <a:latin typeface="Algerian" panose="04020705040A02060702" pitchFamily="82" charset="0"/>
              </a:rPr>
              <a:t>İSLAM ÜLKELERİNİN İÇİNDE BULUNDUĞU DURUM</a:t>
            </a:r>
            <a:endParaRPr lang="tr-TR" sz="4800" dirty="0">
              <a:solidFill>
                <a:srgbClr val="FF0000"/>
              </a:solidFill>
              <a:latin typeface="Algerian" panose="04020705040A02060702" pitchFamily="82" charset="0"/>
            </a:endParaRPr>
          </a:p>
        </p:txBody>
      </p:sp>
      <p:sp>
        <p:nvSpPr>
          <p:cNvPr id="4" name="İçerik Yer Tutucusu 3"/>
          <p:cNvSpPr>
            <a:spLocks noGrp="1"/>
          </p:cNvSpPr>
          <p:nvPr>
            <p:ph sz="half" idx="2"/>
          </p:nvPr>
        </p:nvSpPr>
        <p:spPr>
          <a:xfrm>
            <a:off x="4648200" y="1600200"/>
            <a:ext cx="4343400" cy="5257800"/>
          </a:xfrm>
        </p:spPr>
        <p:txBody>
          <a:bodyPr>
            <a:normAutofit/>
          </a:bodyPr>
          <a:lstStyle/>
          <a:p>
            <a:pPr marL="0" indent="0" algn="ctr">
              <a:buNone/>
            </a:pPr>
            <a:endParaRPr lang="tr-TR" dirty="0"/>
          </a:p>
        </p:txBody>
      </p:sp>
      <p:sp>
        <p:nvSpPr>
          <p:cNvPr id="5" name="Altbilgi Yer Tutucusu 4"/>
          <p:cNvSpPr>
            <a:spLocks noGrp="1"/>
          </p:cNvSpPr>
          <p:nvPr>
            <p:ph type="ftr" sz="quarter" idx="11"/>
          </p:nvPr>
        </p:nvSpPr>
        <p:spPr/>
        <p:txBody>
          <a:bodyPr/>
          <a:lstStyle/>
          <a:p>
            <a:r>
              <a:rPr lang="tr-TR" dirty="0" smtClean="0"/>
              <a:t>www.assam.org.tr</a:t>
            </a:r>
            <a:endParaRPr lang="tr-TR" dirty="0"/>
          </a:p>
        </p:txBody>
      </p:sp>
      <p:sp>
        <p:nvSpPr>
          <p:cNvPr id="6" name="Slayt Numarası Yer Tutucusu 5"/>
          <p:cNvSpPr>
            <a:spLocks noGrp="1"/>
          </p:cNvSpPr>
          <p:nvPr>
            <p:ph type="sldNum" sz="quarter" idx="12"/>
          </p:nvPr>
        </p:nvSpPr>
        <p:spPr/>
        <p:txBody>
          <a:bodyPr/>
          <a:lstStyle/>
          <a:p>
            <a:fld id="{104E1C14-2131-4B5C-9C53-C8048D1D5B52}" type="slidenum">
              <a:rPr lang="tr-TR" sz="1600" b="1" smtClean="0">
                <a:latin typeface="Times New Roman" pitchFamily="18" charset="0"/>
                <a:cs typeface="Times New Roman" pitchFamily="18" charset="0"/>
              </a:rPr>
              <a:pPr/>
              <a:t>8</a:t>
            </a:fld>
            <a:endParaRPr lang="tr-TR" sz="1600" b="1" dirty="0">
              <a:latin typeface="Times New Roman" pitchFamily="18" charset="0"/>
              <a:cs typeface="Times New Roman" pitchFamily="18" charset="0"/>
            </a:endParaRPr>
          </a:p>
        </p:txBody>
      </p:sp>
      <p:pic>
        <p:nvPicPr>
          <p:cNvPr id="7" name="5 İçerik Yer Tutucusu" descr="sadat harita.jpg"/>
          <p:cNvPicPr>
            <a:picLocks noChangeAspect="1"/>
          </p:cNvPicPr>
          <p:nvPr/>
        </p:nvPicPr>
        <p:blipFill>
          <a:blip r:embed="rId2" cstate="print"/>
          <a:stretch>
            <a:fillRect/>
          </a:stretch>
        </p:blipFill>
        <p:spPr>
          <a:xfrm>
            <a:off x="4648200" y="1484784"/>
            <a:ext cx="4495800" cy="4968552"/>
          </a:xfrm>
          <a:prstGeom prst="rect">
            <a:avLst/>
          </a:prstGeom>
          <a:ln>
            <a:noFill/>
          </a:ln>
          <a:effectLst>
            <a:outerShdw blurRad="292100" dist="139700" dir="2700000" algn="tl" rotWithShape="0">
              <a:srgbClr val="333333">
                <a:alpha val="65000"/>
              </a:srgbClr>
            </a:outerShdw>
          </a:effectLst>
        </p:spPr>
      </p:pic>
      <p:pic>
        <p:nvPicPr>
          <p:cNvPr id="8" name="5 Resim" descr="assam-150-say.gif"/>
          <p:cNvPicPr>
            <a:picLocks noChangeAspect="1"/>
          </p:cNvPicPr>
          <p:nvPr/>
        </p:nvPicPr>
        <p:blipFill>
          <a:blip r:embed="rId3" cstate="print"/>
          <a:stretch>
            <a:fillRect/>
          </a:stretch>
        </p:blipFill>
        <p:spPr>
          <a:xfrm>
            <a:off x="6948264" y="5085184"/>
            <a:ext cx="720080" cy="864096"/>
          </a:xfrm>
          <a:prstGeom prst="rect">
            <a:avLst/>
          </a:prstGeom>
        </p:spPr>
      </p:pic>
    </p:spTree>
    <p:extLst>
      <p:ext uri="{BB962C8B-B14F-4D97-AF65-F5344CB8AC3E}">
        <p14:creationId xmlns:p14="http://schemas.microsoft.com/office/powerpoint/2010/main" xmlns="" val="2501363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bg1"/>
          </a:solidFill>
        </p:spPr>
        <p:txBody>
          <a:bodyPr>
            <a:normAutofit fontScale="90000"/>
          </a:bodyPr>
          <a:lstStyle/>
          <a:p>
            <a:pPr algn="ctr"/>
            <a:r>
              <a:rPr lang="tr-TR" b="1" dirty="0">
                <a:solidFill>
                  <a:srgbClr val="00B050"/>
                </a:solidFill>
                <a:latin typeface="Algerian" pitchFamily="82" charset="0"/>
              </a:rPr>
              <a:t>İSLÂM DÜNYASININ </a:t>
            </a:r>
            <a:br>
              <a:rPr lang="tr-TR" b="1" dirty="0">
                <a:solidFill>
                  <a:srgbClr val="00B050"/>
                </a:solidFill>
                <a:latin typeface="Algerian" pitchFamily="82" charset="0"/>
              </a:rPr>
            </a:br>
            <a:r>
              <a:rPr lang="tr-TR" b="1" dirty="0">
                <a:solidFill>
                  <a:srgbClr val="00B050"/>
                </a:solidFill>
                <a:latin typeface="Algerian" pitchFamily="82" charset="0"/>
              </a:rPr>
              <a:t>İÇİNDE BULUNDUĞU DURUM</a:t>
            </a:r>
            <a:endParaRPr lang="tr-TR" dirty="0"/>
          </a:p>
        </p:txBody>
      </p:sp>
      <p:sp>
        <p:nvSpPr>
          <p:cNvPr id="3" name="İçerik Yer Tutucusu 2"/>
          <p:cNvSpPr>
            <a:spLocks noGrp="1"/>
          </p:cNvSpPr>
          <p:nvPr>
            <p:ph sz="half" idx="1"/>
          </p:nvPr>
        </p:nvSpPr>
        <p:spPr>
          <a:xfrm>
            <a:off x="-1" y="1600200"/>
            <a:ext cx="5004049" cy="4925144"/>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lvl="0" indent="0" algn="ctr">
              <a:buNone/>
            </a:pPr>
            <a:r>
              <a:rPr lang="tr-TR" b="1" dirty="0" smtClean="0">
                <a:solidFill>
                  <a:srgbClr val="FF0000"/>
                </a:solidFill>
                <a:latin typeface="Times New Roman" panose="02020603050405020304" pitchFamily="18" charset="0"/>
                <a:cs typeface="Times New Roman" panose="02020603050405020304" pitchFamily="18" charset="0"/>
              </a:rPr>
              <a:t>BUGÜN TOPRAKLARINA EN ÇOK MÜDAHALE EDİLEN</a:t>
            </a:r>
            <a:r>
              <a:rPr lang="tr-TR" b="1" dirty="0" smtClean="0">
                <a:latin typeface="Times New Roman" panose="02020603050405020304" pitchFamily="18" charset="0"/>
                <a:cs typeface="Times New Roman" panose="02020603050405020304" pitchFamily="18" charset="0"/>
              </a:rPr>
              <a:t>, </a:t>
            </a:r>
          </a:p>
          <a:p>
            <a:pPr marL="0" lvl="0" indent="0" algn="ctr">
              <a:buNone/>
            </a:pPr>
            <a:r>
              <a:rPr lang="tr-TR" b="1" dirty="0" smtClean="0">
                <a:solidFill>
                  <a:srgbClr val="0070C0"/>
                </a:solidFill>
                <a:latin typeface="Times New Roman" panose="02020603050405020304" pitchFamily="18" charset="0"/>
                <a:cs typeface="Times New Roman" panose="02020603050405020304" pitchFamily="18" charset="0"/>
              </a:rPr>
              <a:t>BİRLEŞMİŞ MİLLETLERİ EN FAZLA MEŞGUL EDEN</a:t>
            </a:r>
            <a:r>
              <a:rPr lang="tr-TR" b="1" dirty="0" smtClean="0">
                <a:latin typeface="Times New Roman" panose="02020603050405020304" pitchFamily="18" charset="0"/>
                <a:cs typeface="Times New Roman" panose="02020603050405020304" pitchFamily="18" charset="0"/>
              </a:rPr>
              <a:t>, </a:t>
            </a:r>
          </a:p>
          <a:p>
            <a:pPr marL="0" lvl="0" indent="0" algn="ctr">
              <a:buNone/>
            </a:pPr>
            <a:r>
              <a:rPr lang="tr-TR" b="1" dirty="0" smtClean="0">
                <a:latin typeface="Times New Roman" panose="02020603050405020304" pitchFamily="18" charset="0"/>
                <a:cs typeface="Times New Roman" panose="02020603050405020304" pitchFamily="18" charset="0"/>
              </a:rPr>
              <a:t>TERÖR VE ANARŞİNİN TOPRAKLARINDA EKSİK OLMADIĞI, </a:t>
            </a:r>
          </a:p>
          <a:p>
            <a:pPr marL="0" lvl="0" indent="0" algn="ctr">
              <a:buNone/>
            </a:pPr>
            <a:r>
              <a:rPr lang="tr-TR" b="1" dirty="0" smtClean="0">
                <a:solidFill>
                  <a:srgbClr val="00B050"/>
                </a:solidFill>
                <a:latin typeface="Times New Roman" panose="02020603050405020304" pitchFamily="18" charset="0"/>
                <a:cs typeface="Times New Roman" panose="02020603050405020304" pitchFamily="18" charset="0"/>
              </a:rPr>
              <a:t>KAYNAKLARI YABANCI GÜÇLER TARAFINDAN YÖNETİLEN, </a:t>
            </a:r>
          </a:p>
          <a:p>
            <a:pPr marL="0" lvl="0" indent="0" algn="ctr">
              <a:buNone/>
            </a:pPr>
            <a:r>
              <a:rPr lang="tr-TR" b="1" dirty="0" smtClean="0">
                <a:solidFill>
                  <a:srgbClr val="C00000"/>
                </a:solidFill>
                <a:latin typeface="Times New Roman" panose="02020603050405020304" pitchFamily="18" charset="0"/>
                <a:cs typeface="Times New Roman" panose="02020603050405020304" pitchFamily="18" charset="0"/>
              </a:rPr>
              <a:t>İNSAN HAK VE ÖZGÜRLÜKLERİNİN İHLAL EDİLDİĞİ, </a:t>
            </a:r>
          </a:p>
          <a:p>
            <a:endParaRPr lang="tr-TR" sz="2000" dirty="0"/>
          </a:p>
        </p:txBody>
      </p:sp>
      <p:sp>
        <p:nvSpPr>
          <p:cNvPr id="4" name="İçerik Yer Tutucusu 3"/>
          <p:cNvSpPr>
            <a:spLocks noGrp="1"/>
          </p:cNvSpPr>
          <p:nvPr>
            <p:ph sz="half" idx="2"/>
          </p:nvPr>
        </p:nvSpPr>
        <p:spPr>
          <a:xfrm>
            <a:off x="5004048" y="1628800"/>
            <a:ext cx="4139952" cy="4724400"/>
          </a:xfrm>
        </p:spPr>
        <p:txBody>
          <a:bodyPr>
            <a:normAutofit fontScale="92500" lnSpcReduction="20000"/>
          </a:bodyPr>
          <a:lstStyle/>
          <a:p>
            <a:pPr marL="0" indent="0" algn="ctr">
              <a:buNone/>
            </a:pPr>
            <a:endParaRPr lang="tr-TR" dirty="0"/>
          </a:p>
        </p:txBody>
      </p:sp>
      <p:sp>
        <p:nvSpPr>
          <p:cNvPr id="5" name="Altbilgi Yer Tutucusu 4"/>
          <p:cNvSpPr>
            <a:spLocks noGrp="1"/>
          </p:cNvSpPr>
          <p:nvPr>
            <p:ph type="ftr" sz="quarter" idx="11"/>
          </p:nvPr>
        </p:nvSpPr>
        <p:spPr/>
        <p:txBody>
          <a:bodyPr/>
          <a:lstStyle/>
          <a:p>
            <a:r>
              <a:rPr lang="tr-TR" dirty="0" smtClean="0"/>
              <a:t>www.assam.org.tr</a:t>
            </a:r>
            <a:endParaRPr lang="tr-TR" dirty="0"/>
          </a:p>
        </p:txBody>
      </p:sp>
      <p:sp>
        <p:nvSpPr>
          <p:cNvPr id="6" name="Slayt Numarası Yer Tutucusu 5"/>
          <p:cNvSpPr>
            <a:spLocks noGrp="1"/>
          </p:cNvSpPr>
          <p:nvPr>
            <p:ph type="sldNum" sz="quarter" idx="12"/>
          </p:nvPr>
        </p:nvSpPr>
        <p:spPr/>
        <p:txBody>
          <a:bodyPr/>
          <a:lstStyle/>
          <a:p>
            <a:fld id="{104E1C14-2131-4B5C-9C53-C8048D1D5B52}" type="slidenum">
              <a:rPr lang="tr-TR" sz="1600" b="1" smtClean="0">
                <a:latin typeface="Times New Roman" pitchFamily="18" charset="0"/>
                <a:cs typeface="Times New Roman" pitchFamily="18" charset="0"/>
              </a:rPr>
              <a:pPr/>
              <a:t>9</a:t>
            </a:fld>
            <a:endParaRPr lang="tr-TR" sz="1600" b="1" dirty="0">
              <a:latin typeface="Times New Roman" pitchFamily="18" charset="0"/>
              <a:cs typeface="Times New Roman" pitchFamily="18" charset="0"/>
            </a:endParaRPr>
          </a:p>
        </p:txBody>
      </p:sp>
      <p:pic>
        <p:nvPicPr>
          <p:cNvPr id="7" name="5 İçerik Yer Tutucusu" descr="sadat harita.jpg"/>
          <p:cNvPicPr>
            <a:picLocks noChangeAspect="1"/>
          </p:cNvPicPr>
          <p:nvPr/>
        </p:nvPicPr>
        <p:blipFill>
          <a:blip r:embed="rId2" cstate="print"/>
          <a:stretch>
            <a:fillRect/>
          </a:stretch>
        </p:blipFill>
        <p:spPr>
          <a:xfrm>
            <a:off x="5004049" y="1556792"/>
            <a:ext cx="4139951" cy="4896544"/>
          </a:xfrm>
          <a:prstGeom prst="rect">
            <a:avLst/>
          </a:prstGeom>
          <a:ln>
            <a:noFill/>
          </a:ln>
          <a:effectLst>
            <a:outerShdw blurRad="292100" dist="139700" dir="2700000" algn="tl" rotWithShape="0">
              <a:srgbClr val="333333">
                <a:alpha val="65000"/>
              </a:srgbClr>
            </a:outerShdw>
          </a:effectLst>
        </p:spPr>
      </p:pic>
      <p:pic>
        <p:nvPicPr>
          <p:cNvPr id="8" name="5 Resim" descr="assam-150-say.gif"/>
          <p:cNvPicPr>
            <a:picLocks noChangeAspect="1"/>
          </p:cNvPicPr>
          <p:nvPr/>
        </p:nvPicPr>
        <p:blipFill>
          <a:blip r:embed="rId3" cstate="print"/>
          <a:stretch>
            <a:fillRect/>
          </a:stretch>
        </p:blipFill>
        <p:spPr>
          <a:xfrm>
            <a:off x="6948264" y="5085184"/>
            <a:ext cx="720080" cy="864096"/>
          </a:xfrm>
          <a:prstGeom prst="rect">
            <a:avLst/>
          </a:prstGeom>
        </p:spPr>
      </p:pic>
    </p:spTree>
    <p:extLst>
      <p:ext uri="{BB962C8B-B14F-4D97-AF65-F5344CB8AC3E}">
        <p14:creationId xmlns:p14="http://schemas.microsoft.com/office/powerpoint/2010/main" xmlns="" val="3123343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25523</TotalTime>
  <Words>2525</Words>
  <Application>Microsoft Office PowerPoint</Application>
  <PresentationFormat>Ekran Gösterisi (4:3)</PresentationFormat>
  <Paragraphs>609</Paragraphs>
  <Slides>45</Slides>
  <Notes>2</Notes>
  <HiddenSlides>0</HiddenSlides>
  <MMClips>0</MMClips>
  <ScaleCrop>false</ScaleCrop>
  <HeadingPairs>
    <vt:vector size="4" baseType="variant">
      <vt:variant>
        <vt:lpstr>Tema</vt:lpstr>
      </vt:variant>
      <vt:variant>
        <vt:i4>1</vt:i4>
      </vt:variant>
      <vt:variant>
        <vt:lpstr>Slayt Başlıkları</vt:lpstr>
      </vt:variant>
      <vt:variant>
        <vt:i4>45</vt:i4>
      </vt:variant>
    </vt:vector>
  </HeadingPairs>
  <TitlesOfParts>
    <vt:vector size="46" baseType="lpstr">
      <vt:lpstr>Gezinti</vt:lpstr>
      <vt:lpstr>ASSAM</vt:lpstr>
      <vt:lpstr>4.uluslararası ASSAM  İSLÂM BİRLİĞİ KONGRESİ</vt:lpstr>
      <vt:lpstr>4. uluslararası ASSAM  İSLÂM BİRLİĞİ KONGRESİ</vt:lpstr>
      <vt:lpstr>4. uluslararası ASSAM  İSLÂM BİRLİĞİ KONGRESİ</vt:lpstr>
      <vt:lpstr>İSLAM COĞRAFYASININ  (ASRİKA) JEOPOLİTİK DEĞERİ</vt:lpstr>
      <vt:lpstr>İSLAM COĞRAFYASININ  ASRİKA (ASYA-AFRİKA)  JEOPOLİTİK DEĞERİ</vt:lpstr>
      <vt:lpstr>İSLAM COĞRAFYASININ  ASRİKA JEOPOLİTİK DEĞERİ</vt:lpstr>
      <vt:lpstr>İSLÂM DÜNYASININ  İÇİNDE BULUNDUĞU DURUM</vt:lpstr>
      <vt:lpstr>İSLÂM DÜNYASININ  İÇİNDE BULUNDUĞU DURUM</vt:lpstr>
      <vt:lpstr>İSLÂM DÜNYASININ  İÇİNDE BULUNDUĞU DURUM</vt:lpstr>
      <vt:lpstr>İSLAM ÜLKELERİ BİRLİĞİ SÜRECİNDE ASSAM KONGRELERİ </vt:lpstr>
      <vt:lpstr>İSLAM ÜLKELERİ BİRLİĞİ SÜRECİNDE ASSAM KONGRELERİ </vt:lpstr>
      <vt:lpstr>İSLAM ÜLKELERİ BİRLİĞİ SÜRECİNDE ASSAM KONGRELERİ</vt:lpstr>
      <vt:lpstr>İSLAM ÜLKELERİ BİRLİĞİ SÜRECİNDE ASSAM KONGRELERİ</vt:lpstr>
      <vt:lpstr>İSLAM ÜLKELERİ BİRLİĞİ SÜRECİNDE  ASSAM KONGRELERİ</vt:lpstr>
      <vt:lpstr>İSLÂM ÜLKELERİ BİRLİĞİ SÜRECİNDE ASSAM KONGRELERİ</vt:lpstr>
      <vt:lpstr> ASSAM İSLÂM BİRLİĞİ ANAYASA MODELİ  </vt:lpstr>
      <vt:lpstr> İSLÂM BİRLĞİ SÜRECİNDE ASSAM TASAVVURU (KONFEDERASYON-FEDERASYONLAR VE MİLLİ DEVLETLERİN SORUMLU OLACAKLARI FAALİYET ALANLARI)  </vt:lpstr>
      <vt:lpstr>İSLÂM BİRLİĞİ İÇİN BİR MODELİN TESPİTİNDE ASSAM YOL HARİTASI</vt:lpstr>
      <vt:lpstr>İSLÂM ÜLKELERİ BİRLİĞİ SÜRECİNDE   ASSAM TASAVVURU</vt:lpstr>
      <vt:lpstr>İSLÂM ÜLKELERİ BİRLİĞİ SÜRECİNDE   ASSAM TASAVVURU </vt:lpstr>
      <vt:lpstr>İSLÂM ÜLKERİ BİRLİĞİ SÜRECİNDE   ASSAM TASAVVURU </vt:lpstr>
      <vt:lpstr>İSLÂM ÜLKELERİ BİRLİĞİ SÜRECİNDE ASSAM TASAVVURU</vt:lpstr>
      <vt:lpstr>İSLÂM ÜLKELERİ BİRLİĞİ SÜRECİNDE ASSAM TASAVVURU</vt:lpstr>
      <vt:lpstr>İSLAM ÜLKELERİ BİRLİĞİ SÜRECİNDE ASSAM TASAVVURU</vt:lpstr>
      <vt:lpstr>İSLÂM ÜLKELERİ BİRLİĞİ SÜRECİNDE ASSAM TASAVVURU</vt:lpstr>
      <vt:lpstr>İSLÂM ÜLKELERİ BİRLİĞİ SÜRECİNDE ASSAM TASAVVURU</vt:lpstr>
      <vt:lpstr>İSLAM ÜLKELERİ BİRLİĞİ SÜRECİNDE 4.ASSAM KONGRESİ</vt:lpstr>
      <vt:lpstr>İSLAM ÜLKELERİ BİRLİĞİ SÜRECİNDE  4. ASSAM KONGRESİ</vt:lpstr>
      <vt:lpstr>İSLAM ÜLKELERİ BİRLİĞİ SÜRECİNDE  4. ASSAM KONGRESİ</vt:lpstr>
      <vt:lpstr>İSLAM ÜLKELERİ BİRLİĞİ SÜRECİNDE  4. ASSAM KONGRESİ</vt:lpstr>
      <vt:lpstr>İSLAM ÜLKELERİ BİRLİĞİ SÜRECİNDE  4. ASSAM KONGRESİ</vt:lpstr>
      <vt:lpstr>4. ULUSLARARASI ASSAM  İSLAM BİRLİĞİ KONGRESİ </vt:lpstr>
      <vt:lpstr>   ASRİKA İSLAM ÜLKELERİ  KONFEDERASYONU SAVUNMA SANAYİ  BAŞKANLIĞI TEŞKİLAT ŞEMASI  </vt:lpstr>
      <vt:lpstr>4. ULUSLARARASI ASSAM  İSLAM BİRLİĞİ KONGRESİ </vt:lpstr>
      <vt:lpstr>4. ULUSLARARASI ASSAM  İSLAM BİRLİĞİ KONGRESİ </vt:lpstr>
      <vt:lpstr>4. ULUSLARARASI ASSAM  İSLAM BİRLİĞİ KONGRESİ </vt:lpstr>
      <vt:lpstr>4. ULUSLARARASI ASSAM  İSLAM BİRLİĞİ KONGRESİ </vt:lpstr>
      <vt:lpstr>4. ULUSLARARASI ASSAM  İSLAM BİRLİĞİ KONGRESİ </vt:lpstr>
      <vt:lpstr>4. ULUSLARARASI ASSAM  İSLAM BİRLİĞİ KONGRESİ </vt:lpstr>
      <vt:lpstr>4. ULUSLARARASI ASSAM  İSLAM BİRLİĞİ KONGRESİ </vt:lpstr>
      <vt:lpstr>4. ULUSLARARASI ASSAM  İSLAM BİRLİĞİ KONGRESİ </vt:lpstr>
      <vt:lpstr>4. ULUSLARARASI ASSAM İSLAM BİRLİĞİ KONGRESİ</vt:lpstr>
      <vt:lpstr>4. ULUSLARARASI ASSAM İSLAM BİRLİĞİ KONGRESİ ASRİKA ORTAK SAVUNMA SANAYİ ÜRETİMİ </vt:lpstr>
      <vt:lpstr>4. ULUSLARARASI ASSAM KONGRESİ-2020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Adnan TANRIVERDI</dc:creator>
  <cp:lastModifiedBy>SADAT</cp:lastModifiedBy>
  <cp:revision>1165</cp:revision>
  <dcterms:created xsi:type="dcterms:W3CDTF">2014-10-26T19:39:06Z</dcterms:created>
  <dcterms:modified xsi:type="dcterms:W3CDTF">2020-12-13T16:16:19Z</dcterms:modified>
</cp:coreProperties>
</file>